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9"/>
  </p:notesMasterIdLst>
  <p:sldIdLst>
    <p:sldId id="272" r:id="rId3"/>
    <p:sldId id="274" r:id="rId4"/>
    <p:sldId id="275" r:id="rId5"/>
    <p:sldId id="276" r:id="rId6"/>
    <p:sldId id="277" r:id="rId7"/>
    <p:sldId id="26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EE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05" autoAdjust="0"/>
    <p:restoredTop sz="94660"/>
  </p:normalViewPr>
  <p:slideViewPr>
    <p:cSldViewPr snapToGrid="0">
      <p:cViewPr varScale="1">
        <p:scale>
          <a:sx n="71" d="100"/>
          <a:sy n="71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68039-5A6A-42BA-B2FC-8BF2F7D143D9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ADB55F-5699-4BF8-B83E-F81B8E8769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64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609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EE256B-2E4D-4FCC-87EB-804ECC91B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F96FCC0-F096-4658-B346-2EB056D8C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F7644FA-B955-4620-9C6B-F7BB3AAC6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882428A-F327-4146-A522-EA304225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82B4B23-E33B-461E-B87F-A134C2BC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60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986E53-760F-4379-A391-15EABDFA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AAAEFC9-D677-455B-B088-47B1C6C93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382E7A0-6961-4D75-90AA-DA8580A89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B9FE2DE-6A77-432D-B654-834287128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0904486-4B62-4CE7-86F5-D035E420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789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FE5EE93-23C4-4E50-99D9-06D9E1AE7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0005CCE-A3EC-4D4B-BF63-BF6295E3B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7722BB6-F0D6-476E-A6AD-9FDBECD5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EF5F9F2-CEEA-4D38-BF7F-7CC4C82A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C1843B8-4338-4D05-8135-117FB265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682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00187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690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EE256B-2E4D-4FCC-87EB-804ECC91B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F96FCC0-F096-4658-B346-2EB056D8C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F7644FA-B955-4620-9C6B-F7BB3AAC6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882428A-F327-4146-A522-EA304225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82B4B23-E33B-461E-B87F-A134C2BC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2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DE5584-DA31-4C00-B77A-A352A441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2F807B-B930-4A1E-9FA5-47CC356A3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A3781D6-FA8B-4999-A113-8402F221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F97272-598F-480C-82AF-03C896C3F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6766F03-683F-4CB2-8CAB-88B74316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9125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F8B1B1-BD87-4108-913A-90EFE2172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790A941-CD84-4E74-A779-D33D6832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433380-44C3-41E6-A376-FDA7148E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C18A5B-FB74-41B5-86AA-5543A417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6381C0-2BED-4025-BDA5-8D01889A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9288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5FE56F-7289-4215-AD78-861CA582C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C211E59-F19E-4482-862C-1A03FA122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EA6B069-850B-46A2-BDB9-DA3ECB117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BBEF474-316D-4A08-9CCA-4C91EEF8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81729B3-127D-41A9-9EF7-61C7D401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1EF8391-6630-4E3F-BA21-A4E2007C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7596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A4F2FF-CE29-48F8-824C-50F0CFCB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E6C8B10-C9EC-4E86-8053-9105D196A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DF47DA-FE8A-482A-BC0C-8249F6576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986EC45-6529-4716-8892-9AA1691F8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76B65AA-034D-4007-B2C8-4D4369ECA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DE83D03-9C96-44F4-932F-4E2B7A4B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F6DFF97-FED7-4AC3-B1AA-224FF2D3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B7176D6-AB37-4E73-81F6-FE2A34AC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5072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8135DB-1500-4C00-9E96-68D8E5EC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8C2CEED-EA5E-423C-B102-F89EB4A7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EA3A2C9-BC27-4D81-8E72-A57FE373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9D2273B-303E-4910-BB75-66EECFCA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4681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F00B12A-DD29-42C7-B1F6-DF71245A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8F65BE7-88B3-4DA8-893A-74E89547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ED35ECD-943F-4D89-B33E-C21DCB0E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679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DE5584-DA31-4C00-B77A-A352A441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2F807B-B930-4A1E-9FA5-47CC356A3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A3781D6-FA8B-4999-A113-8402F221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F97272-598F-480C-82AF-03C896C3F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6766F03-683F-4CB2-8CAB-88B74316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3497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3F7462-5F3F-4645-B232-01F9338F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7395A4-D89F-4EC7-84ED-F4B91EBD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79B9F65-6EF0-4BC1-A824-5271D15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9B9FA2F-67CA-4AAC-8014-D39F890F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B56C372-C291-4B5A-B848-31F3C947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9275DAB-F697-44CB-BCB9-45E2AE7DA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3291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ADEF41-1AC5-417F-9CA6-0B718622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8446DA0-29F4-47C9-AE84-A8E740160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C8D7810-281A-4BCC-A7C0-680537C95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09FCC58-8E0C-4AD7-B859-F5888FBC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E7C69AD-991B-4A20-8A79-149300D6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052BB7D-E3D4-4A36-A271-2FC557DB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3124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986E53-760F-4379-A391-15EABDFA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AAAEFC9-D677-455B-B088-47B1C6C93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382E7A0-6961-4D75-90AA-DA8580A89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B9FE2DE-6A77-432D-B654-834287128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0904486-4B62-4CE7-86F5-D035E420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5277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FE5EE93-23C4-4E50-99D9-06D9E1AE7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0005CCE-A3EC-4D4B-BF63-BF6295E3B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7722BB6-F0D6-476E-A6AD-9FDBECD5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EF5F9F2-CEEA-4D38-BF7F-7CC4C82A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C1843B8-4338-4D05-8135-117FB265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6642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6"/>
            <a:ext cx="5932223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00187" y="6356354"/>
            <a:ext cx="28448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931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F8B1B1-BD87-4108-913A-90EFE2172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790A941-CD84-4E74-A779-D33D6832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433380-44C3-41E6-A376-FDA7148E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C18A5B-FB74-41B5-86AA-5543A417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6381C0-2BED-4025-BDA5-8D01889A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40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5FE56F-7289-4215-AD78-861CA582C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C211E59-F19E-4482-862C-1A03FA122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EA6B069-850B-46A2-BDB9-DA3ECB117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BBEF474-316D-4A08-9CCA-4C91EEF8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81729B3-127D-41A9-9EF7-61C7D401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1EF8391-6630-4E3F-BA21-A4E2007C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28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A4F2FF-CE29-48F8-824C-50F0CFCB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E6C8B10-C9EC-4E86-8053-9105D196A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DF47DA-FE8A-482A-BC0C-8249F6576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986EC45-6529-4716-8892-9AA1691F8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76B65AA-034D-4007-B2C8-4D4369ECA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DE83D03-9C96-44F4-932F-4E2B7A4B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F6DFF97-FED7-4AC3-B1AA-224FF2D3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B7176D6-AB37-4E73-81F6-FE2A34AC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212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8135DB-1500-4C00-9E96-68D8E5EC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8C2CEED-EA5E-423C-B102-F89EB4A7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EA3A2C9-BC27-4D81-8E72-A57FE373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9D2273B-303E-4910-BB75-66EECFCA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54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F00B12A-DD29-42C7-B1F6-DF71245A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8F65BE7-88B3-4DA8-893A-74E89547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ED35ECD-943F-4D89-B33E-C21DCB0E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78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3F7462-5F3F-4645-B232-01F9338F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7395A4-D89F-4EC7-84ED-F4B91EBD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79B9F65-6EF0-4BC1-A824-5271D15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9B9FA2F-67CA-4AAC-8014-D39F890F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B56C372-C291-4B5A-B848-31F3C947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9275DAB-F697-44CB-BCB9-45E2AE7DA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944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ADEF41-1AC5-417F-9CA6-0B718622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8446DA0-29F4-47C9-AE84-A8E740160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C8D7810-281A-4BCC-A7C0-680537C95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09FCC58-8E0C-4AD7-B859-F5888FBC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E7C69AD-991B-4A20-8A79-149300D6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052BB7D-E3D4-4A36-A271-2FC557DB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464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2247C74-A192-41A1-8CE5-902775CA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6A37E12-113D-429D-A09C-EAB52CFF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9C2A2DA-D769-4880-A64B-AF1A5E92F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84CF3-DD60-417D-9B39-993AD6D01D42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29B9A5-3C09-4C7B-96B8-DAE3AB8C6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10F1418-72D2-4D6C-B22B-D8CCB01F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4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2247C74-A192-41A1-8CE5-902775CA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6A37E12-113D-429D-A09C-EAB52CFF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9C2A2DA-D769-4880-A64B-AF1A5E92F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/>
              <a:t>9/11/2020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29B9A5-3C09-4C7B-96B8-DAE3AB8C6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10F1418-72D2-4D6C-B22B-D8CCB01F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410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slidemodel.com/account/plans/?utm_source=free&amp;utm_medium=button&amp;utm_campaign=freetemplate" TargetMode="External"/><Relationship Id="rId7" Type="http://schemas.openxmlformats.org/officeDocument/2006/relationships/image" Target="../media/image2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.png"/><Relationship Id="rId11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jpg"/><Relationship Id="rId9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CD6BC924-E68B-40C8-992F-069A9BFE1397}"/>
              </a:ext>
            </a:extLst>
          </p:cNvPr>
          <p:cNvGrpSpPr/>
          <p:nvPr/>
        </p:nvGrpSpPr>
        <p:grpSpPr>
          <a:xfrm>
            <a:off x="2719014" y="722291"/>
            <a:ext cx="6719100" cy="5977946"/>
            <a:chOff x="2719014" y="722291"/>
            <a:chExt cx="6719100" cy="5977946"/>
          </a:xfrm>
        </p:grpSpPr>
        <p:sp>
          <p:nvSpPr>
            <p:cNvPr id="48" name="Arc 47">
              <a:extLst>
                <a:ext uri="{FF2B5EF4-FFF2-40B4-BE49-F238E27FC236}">
                  <a16:creationId xmlns:a16="http://schemas.microsoft.com/office/drawing/2014/main" xmlns="" id="{BAD47A28-F027-4B4F-8CD3-F30BC646377A}"/>
                </a:ext>
              </a:extLst>
            </p:cNvPr>
            <p:cNvSpPr/>
            <p:nvPr/>
          </p:nvSpPr>
          <p:spPr>
            <a:xfrm>
              <a:off x="2719014" y="722291"/>
              <a:ext cx="5977946" cy="5977946"/>
            </a:xfrm>
            <a:prstGeom prst="arc">
              <a:avLst>
                <a:gd name="adj1" fmla="val 8324579"/>
                <a:gd name="adj2" fmla="val 13391787"/>
              </a:avLst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Arc 48">
              <a:extLst>
                <a:ext uri="{FF2B5EF4-FFF2-40B4-BE49-F238E27FC236}">
                  <a16:creationId xmlns:a16="http://schemas.microsoft.com/office/drawing/2014/main" xmlns="" id="{DA4D8B9D-D701-442E-9E67-2186A88666F9}"/>
                </a:ext>
              </a:extLst>
            </p:cNvPr>
            <p:cNvSpPr/>
            <p:nvPr/>
          </p:nvSpPr>
          <p:spPr>
            <a:xfrm flipH="1">
              <a:off x="3460168" y="722291"/>
              <a:ext cx="5977946" cy="5977946"/>
            </a:xfrm>
            <a:prstGeom prst="arc">
              <a:avLst>
                <a:gd name="adj1" fmla="val 8324579"/>
                <a:gd name="adj2" fmla="val 13391787"/>
              </a:avLst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84" name="Freeform 18">
            <a:extLst>
              <a:ext uri="{FF2B5EF4-FFF2-40B4-BE49-F238E27FC236}">
                <a16:creationId xmlns:a16="http://schemas.microsoft.com/office/drawing/2014/main" xmlns="" id="{62B3207A-22AB-4EE1-A3BE-CCADC6FE3CE3}"/>
              </a:ext>
            </a:extLst>
          </p:cNvPr>
          <p:cNvSpPr>
            <a:spLocks/>
          </p:cNvSpPr>
          <p:nvPr/>
        </p:nvSpPr>
        <p:spPr bwMode="auto">
          <a:xfrm>
            <a:off x="6084365" y="1681797"/>
            <a:ext cx="1587500" cy="2162175"/>
          </a:xfrm>
          <a:custGeom>
            <a:avLst/>
            <a:gdLst>
              <a:gd name="T0" fmla="*/ 360 w 722"/>
              <a:gd name="T1" fmla="*/ 0 h 983"/>
              <a:gd name="T2" fmla="*/ 0 w 722"/>
              <a:gd name="T3" fmla="*/ 311 h 983"/>
              <a:gd name="T4" fmla="*/ 0 w 722"/>
              <a:gd name="T5" fmla="*/ 305 h 983"/>
              <a:gd name="T6" fmla="*/ 0 w 722"/>
              <a:gd name="T7" fmla="*/ 421 h 983"/>
              <a:gd name="T8" fmla="*/ 0 w 722"/>
              <a:gd name="T9" fmla="*/ 983 h 983"/>
              <a:gd name="T10" fmla="*/ 485 w 722"/>
              <a:gd name="T11" fmla="*/ 703 h 983"/>
              <a:gd name="T12" fmla="*/ 591 w 722"/>
              <a:gd name="T13" fmla="*/ 642 h 983"/>
              <a:gd name="T14" fmla="*/ 722 w 722"/>
              <a:gd name="T15" fmla="*/ 362 h 983"/>
              <a:gd name="T16" fmla="*/ 360 w 722"/>
              <a:gd name="T17" fmla="*/ 0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22" h="983">
                <a:moveTo>
                  <a:pt x="360" y="0"/>
                </a:moveTo>
                <a:cubicBezTo>
                  <a:pt x="177" y="0"/>
                  <a:pt x="25" y="135"/>
                  <a:pt x="0" y="311"/>
                </a:cubicBezTo>
                <a:cubicBezTo>
                  <a:pt x="0" y="309"/>
                  <a:pt x="0" y="307"/>
                  <a:pt x="0" y="305"/>
                </a:cubicBezTo>
                <a:cubicBezTo>
                  <a:pt x="0" y="421"/>
                  <a:pt x="0" y="421"/>
                  <a:pt x="0" y="421"/>
                </a:cubicBezTo>
                <a:cubicBezTo>
                  <a:pt x="0" y="983"/>
                  <a:pt x="0" y="983"/>
                  <a:pt x="0" y="983"/>
                </a:cubicBezTo>
                <a:cubicBezTo>
                  <a:pt x="485" y="703"/>
                  <a:pt x="485" y="703"/>
                  <a:pt x="485" y="703"/>
                </a:cubicBezTo>
                <a:cubicBezTo>
                  <a:pt x="591" y="642"/>
                  <a:pt x="591" y="642"/>
                  <a:pt x="591" y="642"/>
                </a:cubicBezTo>
                <a:cubicBezTo>
                  <a:pt x="671" y="575"/>
                  <a:pt x="722" y="475"/>
                  <a:pt x="722" y="362"/>
                </a:cubicBezTo>
                <a:cubicBezTo>
                  <a:pt x="722" y="162"/>
                  <a:pt x="560" y="0"/>
                  <a:pt x="360" y="0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18">
            <a:extLst>
              <a:ext uri="{FF2B5EF4-FFF2-40B4-BE49-F238E27FC236}">
                <a16:creationId xmlns:a16="http://schemas.microsoft.com/office/drawing/2014/main" xmlns="" id="{6DBB6A48-901E-4B81-A5C1-8F66270B22AD}"/>
              </a:ext>
            </a:extLst>
          </p:cNvPr>
          <p:cNvSpPr>
            <a:spLocks/>
          </p:cNvSpPr>
          <p:nvPr/>
        </p:nvSpPr>
        <p:spPr bwMode="auto">
          <a:xfrm>
            <a:off x="6088290" y="1678876"/>
            <a:ext cx="1587500" cy="2162175"/>
          </a:xfrm>
          <a:custGeom>
            <a:avLst/>
            <a:gdLst>
              <a:gd name="T0" fmla="*/ 360 w 722"/>
              <a:gd name="T1" fmla="*/ 0 h 983"/>
              <a:gd name="T2" fmla="*/ 0 w 722"/>
              <a:gd name="T3" fmla="*/ 311 h 983"/>
              <a:gd name="T4" fmla="*/ 0 w 722"/>
              <a:gd name="T5" fmla="*/ 305 h 983"/>
              <a:gd name="T6" fmla="*/ 0 w 722"/>
              <a:gd name="T7" fmla="*/ 421 h 983"/>
              <a:gd name="T8" fmla="*/ 0 w 722"/>
              <a:gd name="T9" fmla="*/ 983 h 983"/>
              <a:gd name="T10" fmla="*/ 485 w 722"/>
              <a:gd name="T11" fmla="*/ 703 h 983"/>
              <a:gd name="T12" fmla="*/ 591 w 722"/>
              <a:gd name="T13" fmla="*/ 642 h 983"/>
              <a:gd name="T14" fmla="*/ 722 w 722"/>
              <a:gd name="T15" fmla="*/ 362 h 983"/>
              <a:gd name="T16" fmla="*/ 360 w 722"/>
              <a:gd name="T17" fmla="*/ 0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22" h="983">
                <a:moveTo>
                  <a:pt x="360" y="0"/>
                </a:moveTo>
                <a:cubicBezTo>
                  <a:pt x="177" y="0"/>
                  <a:pt x="25" y="135"/>
                  <a:pt x="0" y="311"/>
                </a:cubicBezTo>
                <a:cubicBezTo>
                  <a:pt x="0" y="309"/>
                  <a:pt x="0" y="307"/>
                  <a:pt x="0" y="305"/>
                </a:cubicBezTo>
                <a:cubicBezTo>
                  <a:pt x="0" y="421"/>
                  <a:pt x="0" y="421"/>
                  <a:pt x="0" y="421"/>
                </a:cubicBezTo>
                <a:cubicBezTo>
                  <a:pt x="0" y="983"/>
                  <a:pt x="0" y="983"/>
                  <a:pt x="0" y="983"/>
                </a:cubicBezTo>
                <a:cubicBezTo>
                  <a:pt x="485" y="703"/>
                  <a:pt x="485" y="703"/>
                  <a:pt x="485" y="703"/>
                </a:cubicBezTo>
                <a:cubicBezTo>
                  <a:pt x="591" y="642"/>
                  <a:pt x="591" y="642"/>
                  <a:pt x="591" y="642"/>
                </a:cubicBezTo>
                <a:cubicBezTo>
                  <a:pt x="671" y="575"/>
                  <a:pt x="722" y="475"/>
                  <a:pt x="722" y="362"/>
                </a:cubicBezTo>
                <a:cubicBezTo>
                  <a:pt x="722" y="162"/>
                  <a:pt x="560" y="0"/>
                  <a:pt x="360" y="0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51000"/>
                </a:schemeClr>
              </a:gs>
              <a:gs pos="9000">
                <a:schemeClr val="tx1">
                  <a:alpha val="0"/>
                </a:schemeClr>
              </a:gs>
            </a:gsLst>
            <a:lin ang="210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Freeform 19">
            <a:extLst>
              <a:ext uri="{FF2B5EF4-FFF2-40B4-BE49-F238E27FC236}">
                <a16:creationId xmlns:a16="http://schemas.microsoft.com/office/drawing/2014/main" xmlns="" id="{207814C0-07C8-4500-BB5A-0EC8C37607DC}"/>
              </a:ext>
            </a:extLst>
          </p:cNvPr>
          <p:cNvSpPr>
            <a:spLocks/>
          </p:cNvSpPr>
          <p:nvPr/>
        </p:nvSpPr>
        <p:spPr bwMode="auto">
          <a:xfrm>
            <a:off x="4419600" y="1569085"/>
            <a:ext cx="1674813" cy="2274888"/>
          </a:xfrm>
          <a:custGeom>
            <a:avLst/>
            <a:gdLst>
              <a:gd name="T0" fmla="*/ 582 w 761"/>
              <a:gd name="T1" fmla="*/ 99 h 1034"/>
              <a:gd name="T2" fmla="*/ 88 w 761"/>
              <a:gd name="T3" fmla="*/ 234 h 1034"/>
              <a:gd name="T4" fmla="*/ 167 w 761"/>
              <a:gd name="T5" fmla="*/ 690 h 1034"/>
              <a:gd name="T6" fmla="*/ 280 w 761"/>
              <a:gd name="T7" fmla="*/ 755 h 1034"/>
              <a:gd name="T8" fmla="*/ 761 w 761"/>
              <a:gd name="T9" fmla="*/ 1034 h 1034"/>
              <a:gd name="T10" fmla="*/ 761 w 761"/>
              <a:gd name="T11" fmla="*/ 472 h 1034"/>
              <a:gd name="T12" fmla="*/ 761 w 761"/>
              <a:gd name="T13" fmla="*/ 356 h 1034"/>
              <a:gd name="T14" fmla="*/ 582 w 761"/>
              <a:gd name="T15" fmla="*/ 99 h 10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1" h="1034">
                <a:moveTo>
                  <a:pt x="582" y="99"/>
                </a:moveTo>
                <a:cubicBezTo>
                  <a:pt x="408" y="0"/>
                  <a:pt x="187" y="60"/>
                  <a:pt x="88" y="234"/>
                </a:cubicBezTo>
                <a:cubicBezTo>
                  <a:pt x="0" y="388"/>
                  <a:pt x="37" y="579"/>
                  <a:pt x="167" y="690"/>
                </a:cubicBezTo>
                <a:cubicBezTo>
                  <a:pt x="280" y="755"/>
                  <a:pt x="280" y="755"/>
                  <a:pt x="280" y="755"/>
                </a:cubicBezTo>
                <a:cubicBezTo>
                  <a:pt x="761" y="1034"/>
                  <a:pt x="761" y="1034"/>
                  <a:pt x="761" y="1034"/>
                </a:cubicBezTo>
                <a:cubicBezTo>
                  <a:pt x="761" y="472"/>
                  <a:pt x="761" y="472"/>
                  <a:pt x="761" y="472"/>
                </a:cubicBezTo>
                <a:cubicBezTo>
                  <a:pt x="761" y="356"/>
                  <a:pt x="761" y="356"/>
                  <a:pt x="761" y="356"/>
                </a:cubicBezTo>
                <a:cubicBezTo>
                  <a:pt x="744" y="252"/>
                  <a:pt x="681" y="155"/>
                  <a:pt x="582" y="9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7" name="Freeform 19">
            <a:extLst>
              <a:ext uri="{FF2B5EF4-FFF2-40B4-BE49-F238E27FC236}">
                <a16:creationId xmlns:a16="http://schemas.microsoft.com/office/drawing/2014/main" xmlns="" id="{F87F1445-59E3-4501-9053-FB1AA91DD6F5}"/>
              </a:ext>
            </a:extLst>
          </p:cNvPr>
          <p:cNvSpPr>
            <a:spLocks/>
          </p:cNvSpPr>
          <p:nvPr/>
        </p:nvSpPr>
        <p:spPr bwMode="auto">
          <a:xfrm>
            <a:off x="4418913" y="1572305"/>
            <a:ext cx="1674813" cy="2274888"/>
          </a:xfrm>
          <a:custGeom>
            <a:avLst/>
            <a:gdLst>
              <a:gd name="T0" fmla="*/ 582 w 761"/>
              <a:gd name="T1" fmla="*/ 99 h 1034"/>
              <a:gd name="T2" fmla="*/ 88 w 761"/>
              <a:gd name="T3" fmla="*/ 234 h 1034"/>
              <a:gd name="T4" fmla="*/ 167 w 761"/>
              <a:gd name="T5" fmla="*/ 690 h 1034"/>
              <a:gd name="T6" fmla="*/ 280 w 761"/>
              <a:gd name="T7" fmla="*/ 755 h 1034"/>
              <a:gd name="T8" fmla="*/ 761 w 761"/>
              <a:gd name="T9" fmla="*/ 1034 h 1034"/>
              <a:gd name="T10" fmla="*/ 761 w 761"/>
              <a:gd name="T11" fmla="*/ 472 h 1034"/>
              <a:gd name="T12" fmla="*/ 761 w 761"/>
              <a:gd name="T13" fmla="*/ 356 h 1034"/>
              <a:gd name="T14" fmla="*/ 582 w 761"/>
              <a:gd name="T15" fmla="*/ 99 h 10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1" h="1034">
                <a:moveTo>
                  <a:pt x="582" y="99"/>
                </a:moveTo>
                <a:cubicBezTo>
                  <a:pt x="408" y="0"/>
                  <a:pt x="187" y="60"/>
                  <a:pt x="88" y="234"/>
                </a:cubicBezTo>
                <a:cubicBezTo>
                  <a:pt x="0" y="388"/>
                  <a:pt x="37" y="579"/>
                  <a:pt x="167" y="690"/>
                </a:cubicBezTo>
                <a:cubicBezTo>
                  <a:pt x="280" y="755"/>
                  <a:pt x="280" y="755"/>
                  <a:pt x="280" y="755"/>
                </a:cubicBezTo>
                <a:cubicBezTo>
                  <a:pt x="761" y="1034"/>
                  <a:pt x="761" y="1034"/>
                  <a:pt x="761" y="1034"/>
                </a:cubicBezTo>
                <a:cubicBezTo>
                  <a:pt x="761" y="472"/>
                  <a:pt x="761" y="472"/>
                  <a:pt x="761" y="472"/>
                </a:cubicBezTo>
                <a:cubicBezTo>
                  <a:pt x="761" y="356"/>
                  <a:pt x="761" y="356"/>
                  <a:pt x="761" y="356"/>
                </a:cubicBezTo>
                <a:cubicBezTo>
                  <a:pt x="744" y="252"/>
                  <a:pt x="681" y="155"/>
                  <a:pt x="582" y="99"/>
                </a:cubicBezTo>
                <a:close/>
              </a:path>
            </a:pathLst>
          </a:custGeom>
          <a:gradFill flip="none" rotWithShape="1">
            <a:gsLst>
              <a:gs pos="12000">
                <a:schemeClr val="tx1">
                  <a:alpha val="73000"/>
                </a:schemeClr>
              </a:gs>
              <a:gs pos="31000">
                <a:schemeClr val="tx1">
                  <a:alpha val="0"/>
                </a:schemeClr>
              </a:gs>
            </a:gsLst>
            <a:lin ang="17640000" scaled="0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8" name="Title 1">
            <a:extLst>
              <a:ext uri="{FF2B5EF4-FFF2-40B4-BE49-F238E27FC236}">
                <a16:creationId xmlns:a16="http://schemas.microsoft.com/office/drawing/2014/main" xmlns="" id="{35892E8F-B0C2-4043-A249-8F676DF2A578}"/>
              </a:ext>
            </a:extLst>
          </p:cNvPr>
          <p:cNvSpPr txBox="1">
            <a:spLocks/>
          </p:cNvSpPr>
          <p:nvPr/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ysClr val="windowText" lastClr="000000"/>
                </a:solidFill>
                <a:latin typeface="Calibri"/>
              </a:rPr>
              <a:t>6-Item Flower Diagram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xmlns="" id="{19314587-E0F2-4B44-B6C4-C8B6E9BE8124}"/>
              </a:ext>
            </a:extLst>
          </p:cNvPr>
          <p:cNvSpPr/>
          <p:nvPr/>
        </p:nvSpPr>
        <p:spPr>
          <a:xfrm>
            <a:off x="4307840" y="5842000"/>
            <a:ext cx="3576320" cy="402238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rtlCol="0" anchor="ctr"/>
          <a:lstStyle/>
          <a:p>
            <a:pPr algn="ctr" defTabSz="685777">
              <a:defRPr/>
            </a:pPr>
            <a:endParaRPr lang="en-US" sz="14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1" name="Freeform 17">
            <a:extLst>
              <a:ext uri="{FF2B5EF4-FFF2-40B4-BE49-F238E27FC236}">
                <a16:creationId xmlns:a16="http://schemas.microsoft.com/office/drawing/2014/main" xmlns="" id="{9E439887-9102-4611-875E-58287EB31DD6}"/>
              </a:ext>
            </a:extLst>
          </p:cNvPr>
          <p:cNvSpPr>
            <a:spLocks/>
          </p:cNvSpPr>
          <p:nvPr/>
        </p:nvSpPr>
        <p:spPr bwMode="auto">
          <a:xfrm>
            <a:off x="3613150" y="3013710"/>
            <a:ext cx="2481263" cy="1704975"/>
          </a:xfrm>
          <a:custGeom>
            <a:avLst/>
            <a:gdLst>
              <a:gd name="T0" fmla="*/ 647 w 1128"/>
              <a:gd name="T1" fmla="*/ 98 h 775"/>
              <a:gd name="T2" fmla="*/ 534 w 1128"/>
              <a:gd name="T3" fmla="*/ 33 h 775"/>
              <a:gd name="T4" fmla="*/ 537 w 1128"/>
              <a:gd name="T5" fmla="*/ 35 h 775"/>
              <a:gd name="T6" fmla="*/ 231 w 1128"/>
              <a:gd name="T7" fmla="*/ 63 h 775"/>
              <a:gd name="T8" fmla="*/ 100 w 1128"/>
              <a:gd name="T9" fmla="*/ 559 h 775"/>
              <a:gd name="T10" fmla="*/ 535 w 1128"/>
              <a:gd name="T11" fmla="*/ 718 h 775"/>
              <a:gd name="T12" fmla="*/ 649 w 1128"/>
              <a:gd name="T13" fmla="*/ 652 h 775"/>
              <a:gd name="T14" fmla="*/ 1128 w 1128"/>
              <a:gd name="T15" fmla="*/ 377 h 775"/>
              <a:gd name="T16" fmla="*/ 647 w 1128"/>
              <a:gd name="T17" fmla="*/ 98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775">
                <a:moveTo>
                  <a:pt x="647" y="98"/>
                </a:moveTo>
                <a:cubicBezTo>
                  <a:pt x="534" y="33"/>
                  <a:pt x="534" y="33"/>
                  <a:pt x="534" y="33"/>
                </a:cubicBezTo>
                <a:cubicBezTo>
                  <a:pt x="535" y="33"/>
                  <a:pt x="536" y="34"/>
                  <a:pt x="537" y="35"/>
                </a:cubicBezTo>
                <a:cubicBezTo>
                  <a:pt x="439" y="0"/>
                  <a:pt x="328" y="7"/>
                  <a:pt x="231" y="63"/>
                </a:cubicBezTo>
                <a:cubicBezTo>
                  <a:pt x="58" y="164"/>
                  <a:pt x="0" y="386"/>
                  <a:pt x="100" y="559"/>
                </a:cubicBezTo>
                <a:cubicBezTo>
                  <a:pt x="190" y="712"/>
                  <a:pt x="374" y="775"/>
                  <a:pt x="535" y="718"/>
                </a:cubicBezTo>
                <a:cubicBezTo>
                  <a:pt x="649" y="652"/>
                  <a:pt x="649" y="652"/>
                  <a:pt x="649" y="652"/>
                </a:cubicBezTo>
                <a:cubicBezTo>
                  <a:pt x="1128" y="377"/>
                  <a:pt x="1128" y="377"/>
                  <a:pt x="1128" y="377"/>
                </a:cubicBezTo>
                <a:lnTo>
                  <a:pt x="647" y="98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Freeform 15">
            <a:extLst>
              <a:ext uri="{FF2B5EF4-FFF2-40B4-BE49-F238E27FC236}">
                <a16:creationId xmlns:a16="http://schemas.microsoft.com/office/drawing/2014/main" xmlns="" id="{2AB0DCAB-D3A4-4D89-BA1E-976FCB55941F}"/>
              </a:ext>
            </a:extLst>
          </p:cNvPr>
          <p:cNvSpPr>
            <a:spLocks/>
          </p:cNvSpPr>
          <p:nvPr/>
        </p:nvSpPr>
        <p:spPr bwMode="auto">
          <a:xfrm>
            <a:off x="4513263" y="3843973"/>
            <a:ext cx="1581150" cy="2157413"/>
          </a:xfrm>
          <a:custGeom>
            <a:avLst/>
            <a:gdLst>
              <a:gd name="T0" fmla="*/ 240 w 719"/>
              <a:gd name="T1" fmla="*/ 275 h 981"/>
              <a:gd name="T2" fmla="*/ 126 w 719"/>
              <a:gd name="T3" fmla="*/ 341 h 981"/>
              <a:gd name="T4" fmla="*/ 130 w 719"/>
              <a:gd name="T5" fmla="*/ 340 h 981"/>
              <a:gd name="T6" fmla="*/ 0 w 719"/>
              <a:gd name="T7" fmla="*/ 619 h 981"/>
              <a:gd name="T8" fmla="*/ 364 w 719"/>
              <a:gd name="T9" fmla="*/ 980 h 981"/>
              <a:gd name="T10" fmla="*/ 719 w 719"/>
              <a:gd name="T11" fmla="*/ 690 h 981"/>
              <a:gd name="T12" fmla="*/ 719 w 719"/>
              <a:gd name="T13" fmla="*/ 545 h 981"/>
              <a:gd name="T14" fmla="*/ 719 w 719"/>
              <a:gd name="T15" fmla="*/ 0 h 981"/>
              <a:gd name="T16" fmla="*/ 240 w 719"/>
              <a:gd name="T17" fmla="*/ 275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9" h="981">
                <a:moveTo>
                  <a:pt x="240" y="275"/>
                </a:moveTo>
                <a:cubicBezTo>
                  <a:pt x="126" y="341"/>
                  <a:pt x="126" y="341"/>
                  <a:pt x="126" y="341"/>
                </a:cubicBezTo>
                <a:cubicBezTo>
                  <a:pt x="127" y="340"/>
                  <a:pt x="129" y="340"/>
                  <a:pt x="130" y="340"/>
                </a:cubicBezTo>
                <a:cubicBezTo>
                  <a:pt x="51" y="406"/>
                  <a:pt x="0" y="507"/>
                  <a:pt x="0" y="619"/>
                </a:cubicBezTo>
                <a:cubicBezTo>
                  <a:pt x="1" y="819"/>
                  <a:pt x="164" y="981"/>
                  <a:pt x="364" y="980"/>
                </a:cubicBezTo>
                <a:cubicBezTo>
                  <a:pt x="539" y="980"/>
                  <a:pt x="685" y="855"/>
                  <a:pt x="719" y="690"/>
                </a:cubicBezTo>
                <a:cubicBezTo>
                  <a:pt x="719" y="545"/>
                  <a:pt x="719" y="545"/>
                  <a:pt x="719" y="545"/>
                </a:cubicBezTo>
                <a:cubicBezTo>
                  <a:pt x="719" y="0"/>
                  <a:pt x="719" y="0"/>
                  <a:pt x="719" y="0"/>
                </a:cubicBezTo>
                <a:lnTo>
                  <a:pt x="240" y="275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4">
            <a:extLst>
              <a:ext uri="{FF2B5EF4-FFF2-40B4-BE49-F238E27FC236}">
                <a16:creationId xmlns:a16="http://schemas.microsoft.com/office/drawing/2014/main" xmlns="" id="{6B59C724-4596-4F1D-B744-C201EF2316BD}"/>
              </a:ext>
            </a:extLst>
          </p:cNvPr>
          <p:cNvSpPr>
            <a:spLocks/>
          </p:cNvSpPr>
          <p:nvPr/>
        </p:nvSpPr>
        <p:spPr bwMode="auto">
          <a:xfrm>
            <a:off x="6094413" y="3843973"/>
            <a:ext cx="1668463" cy="2271713"/>
          </a:xfrm>
          <a:custGeom>
            <a:avLst/>
            <a:gdLst>
              <a:gd name="T0" fmla="*/ 587 w 759"/>
              <a:gd name="T1" fmla="*/ 340 h 1033"/>
              <a:gd name="T2" fmla="*/ 482 w 759"/>
              <a:gd name="T3" fmla="*/ 279 h 1033"/>
              <a:gd name="T4" fmla="*/ 0 w 759"/>
              <a:gd name="T5" fmla="*/ 0 h 1033"/>
              <a:gd name="T6" fmla="*/ 0 w 759"/>
              <a:gd name="T7" fmla="*/ 545 h 1033"/>
              <a:gd name="T8" fmla="*/ 0 w 759"/>
              <a:gd name="T9" fmla="*/ 690 h 1033"/>
              <a:gd name="T10" fmla="*/ 0 w 759"/>
              <a:gd name="T11" fmla="*/ 689 h 1033"/>
              <a:gd name="T12" fmla="*/ 173 w 759"/>
              <a:gd name="T13" fmla="*/ 932 h 1033"/>
              <a:gd name="T14" fmla="*/ 669 w 759"/>
              <a:gd name="T15" fmla="*/ 801 h 1033"/>
              <a:gd name="T16" fmla="*/ 587 w 759"/>
              <a:gd name="T17" fmla="*/ 340 h 1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9" h="1033">
                <a:moveTo>
                  <a:pt x="587" y="340"/>
                </a:moveTo>
                <a:cubicBezTo>
                  <a:pt x="482" y="279"/>
                  <a:pt x="482" y="279"/>
                  <a:pt x="482" y="279"/>
                </a:cubicBezTo>
                <a:cubicBezTo>
                  <a:pt x="0" y="0"/>
                  <a:pt x="0" y="0"/>
                  <a:pt x="0" y="0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690"/>
                  <a:pt x="0" y="690"/>
                  <a:pt x="0" y="690"/>
                </a:cubicBezTo>
                <a:cubicBezTo>
                  <a:pt x="0" y="690"/>
                  <a:pt x="0" y="690"/>
                  <a:pt x="0" y="689"/>
                </a:cubicBezTo>
                <a:cubicBezTo>
                  <a:pt x="19" y="788"/>
                  <a:pt x="79" y="878"/>
                  <a:pt x="173" y="932"/>
                </a:cubicBezTo>
                <a:cubicBezTo>
                  <a:pt x="346" y="1033"/>
                  <a:pt x="568" y="974"/>
                  <a:pt x="669" y="801"/>
                </a:cubicBezTo>
                <a:cubicBezTo>
                  <a:pt x="759" y="646"/>
                  <a:pt x="721" y="451"/>
                  <a:pt x="587" y="34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Freeform 16">
            <a:extLst>
              <a:ext uri="{FF2B5EF4-FFF2-40B4-BE49-F238E27FC236}">
                <a16:creationId xmlns:a16="http://schemas.microsoft.com/office/drawing/2014/main" xmlns="" id="{C290E6F1-4031-4593-BBCC-A1087FFBA597}"/>
              </a:ext>
            </a:extLst>
          </p:cNvPr>
          <p:cNvSpPr>
            <a:spLocks/>
          </p:cNvSpPr>
          <p:nvPr/>
        </p:nvSpPr>
        <p:spPr bwMode="auto">
          <a:xfrm>
            <a:off x="6094413" y="2961323"/>
            <a:ext cx="2484438" cy="1711325"/>
          </a:xfrm>
          <a:custGeom>
            <a:avLst/>
            <a:gdLst>
              <a:gd name="T0" fmla="*/ 1030 w 1130"/>
              <a:gd name="T1" fmla="*/ 220 h 778"/>
              <a:gd name="T2" fmla="*/ 589 w 1130"/>
              <a:gd name="T3" fmla="*/ 62 h 778"/>
              <a:gd name="T4" fmla="*/ 591 w 1130"/>
              <a:gd name="T5" fmla="*/ 60 h 778"/>
              <a:gd name="T6" fmla="*/ 485 w 1130"/>
              <a:gd name="T7" fmla="*/ 121 h 778"/>
              <a:gd name="T8" fmla="*/ 0 w 1130"/>
              <a:gd name="T9" fmla="*/ 401 h 778"/>
              <a:gd name="T10" fmla="*/ 482 w 1130"/>
              <a:gd name="T11" fmla="*/ 680 h 778"/>
              <a:gd name="T12" fmla="*/ 587 w 1130"/>
              <a:gd name="T13" fmla="*/ 741 h 778"/>
              <a:gd name="T14" fmla="*/ 586 w 1130"/>
              <a:gd name="T15" fmla="*/ 740 h 778"/>
              <a:gd name="T16" fmla="*/ 897 w 1130"/>
              <a:gd name="T17" fmla="*/ 716 h 778"/>
              <a:gd name="T18" fmla="*/ 1030 w 1130"/>
              <a:gd name="T19" fmla="*/ 220 h 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30" h="778">
                <a:moveTo>
                  <a:pt x="1030" y="220"/>
                </a:moveTo>
                <a:cubicBezTo>
                  <a:pt x="940" y="64"/>
                  <a:pt x="752" y="0"/>
                  <a:pt x="589" y="62"/>
                </a:cubicBezTo>
                <a:cubicBezTo>
                  <a:pt x="589" y="61"/>
                  <a:pt x="590" y="60"/>
                  <a:pt x="591" y="60"/>
                </a:cubicBezTo>
                <a:cubicBezTo>
                  <a:pt x="485" y="121"/>
                  <a:pt x="485" y="121"/>
                  <a:pt x="485" y="121"/>
                </a:cubicBezTo>
                <a:cubicBezTo>
                  <a:pt x="0" y="401"/>
                  <a:pt x="0" y="401"/>
                  <a:pt x="0" y="401"/>
                </a:cubicBezTo>
                <a:cubicBezTo>
                  <a:pt x="482" y="680"/>
                  <a:pt x="482" y="680"/>
                  <a:pt x="482" y="680"/>
                </a:cubicBezTo>
                <a:cubicBezTo>
                  <a:pt x="587" y="741"/>
                  <a:pt x="587" y="741"/>
                  <a:pt x="587" y="741"/>
                </a:cubicBezTo>
                <a:cubicBezTo>
                  <a:pt x="587" y="741"/>
                  <a:pt x="586" y="740"/>
                  <a:pt x="586" y="740"/>
                </a:cubicBezTo>
                <a:cubicBezTo>
                  <a:pt x="684" y="778"/>
                  <a:pt x="798" y="772"/>
                  <a:pt x="897" y="716"/>
                </a:cubicBezTo>
                <a:cubicBezTo>
                  <a:pt x="1070" y="616"/>
                  <a:pt x="1130" y="394"/>
                  <a:pt x="1030" y="2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8" name="Freeform 17">
            <a:extLst>
              <a:ext uri="{FF2B5EF4-FFF2-40B4-BE49-F238E27FC236}">
                <a16:creationId xmlns:a16="http://schemas.microsoft.com/office/drawing/2014/main" xmlns="" id="{27E36689-1B43-4EDF-9F2E-BCE561339686}"/>
              </a:ext>
            </a:extLst>
          </p:cNvPr>
          <p:cNvSpPr>
            <a:spLocks/>
          </p:cNvSpPr>
          <p:nvPr/>
        </p:nvSpPr>
        <p:spPr bwMode="auto">
          <a:xfrm>
            <a:off x="3609542" y="3010490"/>
            <a:ext cx="2481263" cy="1704975"/>
          </a:xfrm>
          <a:custGeom>
            <a:avLst/>
            <a:gdLst>
              <a:gd name="T0" fmla="*/ 647 w 1128"/>
              <a:gd name="T1" fmla="*/ 98 h 775"/>
              <a:gd name="T2" fmla="*/ 534 w 1128"/>
              <a:gd name="T3" fmla="*/ 33 h 775"/>
              <a:gd name="T4" fmla="*/ 537 w 1128"/>
              <a:gd name="T5" fmla="*/ 35 h 775"/>
              <a:gd name="T6" fmla="*/ 231 w 1128"/>
              <a:gd name="T7" fmla="*/ 63 h 775"/>
              <a:gd name="T8" fmla="*/ 100 w 1128"/>
              <a:gd name="T9" fmla="*/ 559 h 775"/>
              <a:gd name="T10" fmla="*/ 535 w 1128"/>
              <a:gd name="T11" fmla="*/ 718 h 775"/>
              <a:gd name="T12" fmla="*/ 649 w 1128"/>
              <a:gd name="T13" fmla="*/ 652 h 775"/>
              <a:gd name="T14" fmla="*/ 1128 w 1128"/>
              <a:gd name="T15" fmla="*/ 377 h 775"/>
              <a:gd name="T16" fmla="*/ 647 w 1128"/>
              <a:gd name="T17" fmla="*/ 98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775">
                <a:moveTo>
                  <a:pt x="647" y="98"/>
                </a:moveTo>
                <a:cubicBezTo>
                  <a:pt x="534" y="33"/>
                  <a:pt x="534" y="33"/>
                  <a:pt x="534" y="33"/>
                </a:cubicBezTo>
                <a:cubicBezTo>
                  <a:pt x="535" y="33"/>
                  <a:pt x="536" y="34"/>
                  <a:pt x="537" y="35"/>
                </a:cubicBezTo>
                <a:cubicBezTo>
                  <a:pt x="439" y="0"/>
                  <a:pt x="328" y="7"/>
                  <a:pt x="231" y="63"/>
                </a:cubicBezTo>
                <a:cubicBezTo>
                  <a:pt x="58" y="164"/>
                  <a:pt x="0" y="386"/>
                  <a:pt x="100" y="559"/>
                </a:cubicBezTo>
                <a:cubicBezTo>
                  <a:pt x="190" y="712"/>
                  <a:pt x="374" y="775"/>
                  <a:pt x="535" y="718"/>
                </a:cubicBezTo>
                <a:cubicBezTo>
                  <a:pt x="649" y="652"/>
                  <a:pt x="649" y="652"/>
                  <a:pt x="649" y="652"/>
                </a:cubicBezTo>
                <a:cubicBezTo>
                  <a:pt x="1128" y="377"/>
                  <a:pt x="1128" y="377"/>
                  <a:pt x="1128" y="377"/>
                </a:cubicBezTo>
                <a:lnTo>
                  <a:pt x="647" y="98"/>
                </a:lnTo>
                <a:close/>
              </a:path>
            </a:pathLst>
          </a:custGeom>
          <a:gradFill>
            <a:gsLst>
              <a:gs pos="9000">
                <a:schemeClr val="tx1">
                  <a:alpha val="77000"/>
                </a:schemeClr>
              </a:gs>
              <a:gs pos="28000">
                <a:schemeClr val="tx1">
                  <a:alpha val="0"/>
                </a:schemeClr>
              </a:gs>
            </a:gsLst>
            <a:lin ang="13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0" name="Freeform 15">
            <a:extLst>
              <a:ext uri="{FF2B5EF4-FFF2-40B4-BE49-F238E27FC236}">
                <a16:creationId xmlns:a16="http://schemas.microsoft.com/office/drawing/2014/main" xmlns="" id="{D8170214-9EAD-4439-BCA6-E613E9AD086C}"/>
              </a:ext>
            </a:extLst>
          </p:cNvPr>
          <p:cNvSpPr>
            <a:spLocks/>
          </p:cNvSpPr>
          <p:nvPr/>
        </p:nvSpPr>
        <p:spPr bwMode="auto">
          <a:xfrm>
            <a:off x="4515198" y="3837533"/>
            <a:ext cx="1581150" cy="2157413"/>
          </a:xfrm>
          <a:custGeom>
            <a:avLst/>
            <a:gdLst>
              <a:gd name="T0" fmla="*/ 240 w 719"/>
              <a:gd name="T1" fmla="*/ 275 h 981"/>
              <a:gd name="T2" fmla="*/ 126 w 719"/>
              <a:gd name="T3" fmla="*/ 341 h 981"/>
              <a:gd name="T4" fmla="*/ 130 w 719"/>
              <a:gd name="T5" fmla="*/ 340 h 981"/>
              <a:gd name="T6" fmla="*/ 0 w 719"/>
              <a:gd name="T7" fmla="*/ 619 h 981"/>
              <a:gd name="T8" fmla="*/ 364 w 719"/>
              <a:gd name="T9" fmla="*/ 980 h 981"/>
              <a:gd name="T10" fmla="*/ 719 w 719"/>
              <a:gd name="T11" fmla="*/ 690 h 981"/>
              <a:gd name="T12" fmla="*/ 719 w 719"/>
              <a:gd name="T13" fmla="*/ 545 h 981"/>
              <a:gd name="T14" fmla="*/ 719 w 719"/>
              <a:gd name="T15" fmla="*/ 0 h 981"/>
              <a:gd name="T16" fmla="*/ 240 w 719"/>
              <a:gd name="T17" fmla="*/ 275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9" h="981">
                <a:moveTo>
                  <a:pt x="240" y="275"/>
                </a:moveTo>
                <a:cubicBezTo>
                  <a:pt x="126" y="341"/>
                  <a:pt x="126" y="341"/>
                  <a:pt x="126" y="341"/>
                </a:cubicBezTo>
                <a:cubicBezTo>
                  <a:pt x="127" y="340"/>
                  <a:pt x="129" y="340"/>
                  <a:pt x="130" y="340"/>
                </a:cubicBezTo>
                <a:cubicBezTo>
                  <a:pt x="51" y="406"/>
                  <a:pt x="0" y="507"/>
                  <a:pt x="0" y="619"/>
                </a:cubicBezTo>
                <a:cubicBezTo>
                  <a:pt x="1" y="819"/>
                  <a:pt x="164" y="981"/>
                  <a:pt x="364" y="980"/>
                </a:cubicBezTo>
                <a:cubicBezTo>
                  <a:pt x="539" y="980"/>
                  <a:pt x="685" y="855"/>
                  <a:pt x="719" y="690"/>
                </a:cubicBezTo>
                <a:cubicBezTo>
                  <a:pt x="719" y="545"/>
                  <a:pt x="719" y="545"/>
                  <a:pt x="719" y="545"/>
                </a:cubicBezTo>
                <a:cubicBezTo>
                  <a:pt x="719" y="0"/>
                  <a:pt x="719" y="0"/>
                  <a:pt x="719" y="0"/>
                </a:cubicBezTo>
                <a:lnTo>
                  <a:pt x="240" y="275"/>
                </a:lnTo>
                <a:close/>
              </a:path>
            </a:pathLst>
          </a:custGeom>
          <a:gradFill>
            <a:gsLst>
              <a:gs pos="0">
                <a:schemeClr val="tx1">
                  <a:alpha val="39000"/>
                </a:schemeClr>
              </a:gs>
              <a:gs pos="9000">
                <a:schemeClr val="tx1">
                  <a:alpha val="0"/>
                </a:schemeClr>
              </a:gs>
            </a:gsLst>
            <a:lin ang="102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2" name="Freeform 14">
            <a:extLst>
              <a:ext uri="{FF2B5EF4-FFF2-40B4-BE49-F238E27FC236}">
                <a16:creationId xmlns:a16="http://schemas.microsoft.com/office/drawing/2014/main" xmlns="" id="{CBF3C994-1965-4ACB-9D73-EED061E3DEC3}"/>
              </a:ext>
            </a:extLst>
          </p:cNvPr>
          <p:cNvSpPr>
            <a:spLocks/>
          </p:cNvSpPr>
          <p:nvPr/>
        </p:nvSpPr>
        <p:spPr bwMode="auto">
          <a:xfrm>
            <a:off x="6091305" y="3846894"/>
            <a:ext cx="1668463" cy="2271713"/>
          </a:xfrm>
          <a:custGeom>
            <a:avLst/>
            <a:gdLst>
              <a:gd name="T0" fmla="*/ 587 w 759"/>
              <a:gd name="T1" fmla="*/ 340 h 1033"/>
              <a:gd name="T2" fmla="*/ 482 w 759"/>
              <a:gd name="T3" fmla="*/ 279 h 1033"/>
              <a:gd name="T4" fmla="*/ 0 w 759"/>
              <a:gd name="T5" fmla="*/ 0 h 1033"/>
              <a:gd name="T6" fmla="*/ 0 w 759"/>
              <a:gd name="T7" fmla="*/ 545 h 1033"/>
              <a:gd name="T8" fmla="*/ 0 w 759"/>
              <a:gd name="T9" fmla="*/ 690 h 1033"/>
              <a:gd name="T10" fmla="*/ 0 w 759"/>
              <a:gd name="T11" fmla="*/ 689 h 1033"/>
              <a:gd name="T12" fmla="*/ 173 w 759"/>
              <a:gd name="T13" fmla="*/ 932 h 1033"/>
              <a:gd name="T14" fmla="*/ 669 w 759"/>
              <a:gd name="T15" fmla="*/ 801 h 1033"/>
              <a:gd name="T16" fmla="*/ 587 w 759"/>
              <a:gd name="T17" fmla="*/ 340 h 1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9" h="1033">
                <a:moveTo>
                  <a:pt x="587" y="340"/>
                </a:moveTo>
                <a:cubicBezTo>
                  <a:pt x="482" y="279"/>
                  <a:pt x="482" y="279"/>
                  <a:pt x="482" y="279"/>
                </a:cubicBezTo>
                <a:cubicBezTo>
                  <a:pt x="0" y="0"/>
                  <a:pt x="0" y="0"/>
                  <a:pt x="0" y="0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690"/>
                  <a:pt x="0" y="690"/>
                  <a:pt x="0" y="690"/>
                </a:cubicBezTo>
                <a:cubicBezTo>
                  <a:pt x="0" y="690"/>
                  <a:pt x="0" y="690"/>
                  <a:pt x="0" y="689"/>
                </a:cubicBezTo>
                <a:cubicBezTo>
                  <a:pt x="19" y="788"/>
                  <a:pt x="79" y="878"/>
                  <a:pt x="173" y="932"/>
                </a:cubicBezTo>
                <a:cubicBezTo>
                  <a:pt x="346" y="1033"/>
                  <a:pt x="568" y="974"/>
                  <a:pt x="669" y="801"/>
                </a:cubicBezTo>
                <a:cubicBezTo>
                  <a:pt x="759" y="646"/>
                  <a:pt x="721" y="451"/>
                  <a:pt x="587" y="340"/>
                </a:cubicBezTo>
                <a:close/>
              </a:path>
            </a:pathLst>
          </a:custGeom>
          <a:gradFill>
            <a:gsLst>
              <a:gs pos="12000">
                <a:schemeClr val="tx1">
                  <a:alpha val="73000"/>
                </a:schemeClr>
              </a:gs>
              <a:gs pos="31000">
                <a:schemeClr val="tx1">
                  <a:alpha val="0"/>
                </a:schemeClr>
              </a:gs>
            </a:gsLst>
            <a:lin ang="69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3" name="Freeform 16">
            <a:extLst>
              <a:ext uri="{FF2B5EF4-FFF2-40B4-BE49-F238E27FC236}">
                <a16:creationId xmlns:a16="http://schemas.microsoft.com/office/drawing/2014/main" xmlns="" id="{F9360180-9370-41C2-B31D-3E6611139CF7}"/>
              </a:ext>
            </a:extLst>
          </p:cNvPr>
          <p:cNvSpPr>
            <a:spLocks/>
          </p:cNvSpPr>
          <p:nvPr/>
        </p:nvSpPr>
        <p:spPr bwMode="auto">
          <a:xfrm>
            <a:off x="6084365" y="2961323"/>
            <a:ext cx="2484438" cy="1711325"/>
          </a:xfrm>
          <a:custGeom>
            <a:avLst/>
            <a:gdLst>
              <a:gd name="T0" fmla="*/ 1030 w 1130"/>
              <a:gd name="T1" fmla="*/ 220 h 778"/>
              <a:gd name="T2" fmla="*/ 589 w 1130"/>
              <a:gd name="T3" fmla="*/ 62 h 778"/>
              <a:gd name="T4" fmla="*/ 591 w 1130"/>
              <a:gd name="T5" fmla="*/ 60 h 778"/>
              <a:gd name="T6" fmla="*/ 485 w 1130"/>
              <a:gd name="T7" fmla="*/ 121 h 778"/>
              <a:gd name="T8" fmla="*/ 0 w 1130"/>
              <a:gd name="T9" fmla="*/ 401 h 778"/>
              <a:gd name="T10" fmla="*/ 482 w 1130"/>
              <a:gd name="T11" fmla="*/ 680 h 778"/>
              <a:gd name="T12" fmla="*/ 587 w 1130"/>
              <a:gd name="T13" fmla="*/ 741 h 778"/>
              <a:gd name="T14" fmla="*/ 586 w 1130"/>
              <a:gd name="T15" fmla="*/ 740 h 778"/>
              <a:gd name="T16" fmla="*/ 897 w 1130"/>
              <a:gd name="T17" fmla="*/ 716 h 778"/>
              <a:gd name="T18" fmla="*/ 1030 w 1130"/>
              <a:gd name="T19" fmla="*/ 220 h 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30" h="778">
                <a:moveTo>
                  <a:pt x="1030" y="220"/>
                </a:moveTo>
                <a:cubicBezTo>
                  <a:pt x="940" y="64"/>
                  <a:pt x="752" y="0"/>
                  <a:pt x="589" y="62"/>
                </a:cubicBezTo>
                <a:cubicBezTo>
                  <a:pt x="589" y="61"/>
                  <a:pt x="590" y="60"/>
                  <a:pt x="591" y="60"/>
                </a:cubicBezTo>
                <a:cubicBezTo>
                  <a:pt x="485" y="121"/>
                  <a:pt x="485" y="121"/>
                  <a:pt x="485" y="121"/>
                </a:cubicBezTo>
                <a:cubicBezTo>
                  <a:pt x="0" y="401"/>
                  <a:pt x="0" y="401"/>
                  <a:pt x="0" y="401"/>
                </a:cubicBezTo>
                <a:cubicBezTo>
                  <a:pt x="482" y="680"/>
                  <a:pt x="482" y="680"/>
                  <a:pt x="482" y="680"/>
                </a:cubicBezTo>
                <a:cubicBezTo>
                  <a:pt x="587" y="741"/>
                  <a:pt x="587" y="741"/>
                  <a:pt x="587" y="741"/>
                </a:cubicBezTo>
                <a:cubicBezTo>
                  <a:pt x="587" y="741"/>
                  <a:pt x="586" y="740"/>
                  <a:pt x="586" y="740"/>
                </a:cubicBezTo>
                <a:cubicBezTo>
                  <a:pt x="684" y="778"/>
                  <a:pt x="798" y="772"/>
                  <a:pt x="897" y="716"/>
                </a:cubicBezTo>
                <a:cubicBezTo>
                  <a:pt x="1070" y="616"/>
                  <a:pt x="1130" y="394"/>
                  <a:pt x="1030" y="220"/>
                </a:cubicBezTo>
                <a:close/>
              </a:path>
            </a:pathLst>
          </a:custGeom>
          <a:gradFill>
            <a:gsLst>
              <a:gs pos="12000">
                <a:schemeClr val="tx1">
                  <a:alpha val="73000"/>
                </a:schemeClr>
              </a:gs>
              <a:gs pos="31000">
                <a:schemeClr val="tx1">
                  <a:alpha val="0"/>
                </a:schemeClr>
              </a:gs>
            </a:gsLst>
            <a:lin ang="312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35" name="Graphic 34" descr="Male profile">
            <a:extLst>
              <a:ext uri="{FF2B5EF4-FFF2-40B4-BE49-F238E27FC236}">
                <a16:creationId xmlns:a16="http://schemas.microsoft.com/office/drawing/2014/main" xmlns="" id="{3D797DBF-C6B9-4BFF-9B44-62C467F741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624374" y="2126812"/>
            <a:ext cx="516155" cy="516155"/>
          </a:xfrm>
          <a:prstGeom prst="rect">
            <a:avLst/>
          </a:prstGeom>
        </p:spPr>
      </p:pic>
      <p:pic>
        <p:nvPicPr>
          <p:cNvPr id="36" name="Graphic 35" descr="Bar chart">
            <a:extLst>
              <a:ext uri="{FF2B5EF4-FFF2-40B4-BE49-F238E27FC236}">
                <a16:creationId xmlns:a16="http://schemas.microsoft.com/office/drawing/2014/main" xmlns="" id="{F27C90AF-2B19-4407-B244-7855F3B29B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627382" y="4950282"/>
            <a:ext cx="516155" cy="516155"/>
          </a:xfrm>
          <a:prstGeom prst="rect">
            <a:avLst/>
          </a:prstGeom>
        </p:spPr>
      </p:pic>
      <p:pic>
        <p:nvPicPr>
          <p:cNvPr id="37" name="Graphic 36" descr="Exponential Graph">
            <a:extLst>
              <a:ext uri="{FF2B5EF4-FFF2-40B4-BE49-F238E27FC236}">
                <a16:creationId xmlns:a16="http://schemas.microsoft.com/office/drawing/2014/main" xmlns="" id="{717AE7D3-58A9-47B8-9F29-4E95D83284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461306" y="3558907"/>
            <a:ext cx="516155" cy="516155"/>
          </a:xfrm>
          <a:prstGeom prst="rect">
            <a:avLst/>
          </a:prstGeom>
        </p:spPr>
      </p:pic>
      <p:pic>
        <p:nvPicPr>
          <p:cNvPr id="39" name="Graphic 38" descr="Male profile">
            <a:extLst>
              <a:ext uri="{FF2B5EF4-FFF2-40B4-BE49-F238E27FC236}">
                <a16:creationId xmlns:a16="http://schemas.microsoft.com/office/drawing/2014/main" xmlns="" id="{5E00A2D8-416A-440B-B7C0-3CE2059EF3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033592" y="4946337"/>
            <a:ext cx="516155" cy="516155"/>
          </a:xfrm>
          <a:prstGeom prst="rect">
            <a:avLst/>
          </a:prstGeom>
        </p:spPr>
      </p:pic>
      <p:pic>
        <p:nvPicPr>
          <p:cNvPr id="41" name="Graphic 40" descr="Bar chart">
            <a:extLst>
              <a:ext uri="{FF2B5EF4-FFF2-40B4-BE49-F238E27FC236}">
                <a16:creationId xmlns:a16="http://schemas.microsoft.com/office/drawing/2014/main" xmlns="" id="{95B1AE73-E37B-4452-9C69-EE2EFC969D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157657" y="3512269"/>
            <a:ext cx="516155" cy="516155"/>
          </a:xfrm>
          <a:prstGeom prst="rect">
            <a:avLst/>
          </a:prstGeom>
        </p:spPr>
      </p:pic>
      <p:pic>
        <p:nvPicPr>
          <p:cNvPr id="42" name="Graphic 41" descr="Exponential Graph">
            <a:extLst>
              <a:ext uri="{FF2B5EF4-FFF2-40B4-BE49-F238E27FC236}">
                <a16:creationId xmlns:a16="http://schemas.microsoft.com/office/drawing/2014/main" xmlns="" id="{27E784B0-7827-4DB3-ACBE-5FBB46847F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5033591" y="2086606"/>
            <a:ext cx="516155" cy="516155"/>
          </a:xfrm>
          <a:prstGeom prst="rect">
            <a:avLst/>
          </a:prstGeom>
        </p:spPr>
      </p:pic>
      <p:sp>
        <p:nvSpPr>
          <p:cNvPr id="124" name="Shape1">
            <a:extLst>
              <a:ext uri="{FF2B5EF4-FFF2-40B4-BE49-F238E27FC236}">
                <a16:creationId xmlns:a16="http://schemas.microsoft.com/office/drawing/2014/main" xmlns="" id="{EE1654F0-789C-438F-AFEA-918877DEC6AE}"/>
              </a:ext>
            </a:extLst>
          </p:cNvPr>
          <p:cNvSpPr/>
          <p:nvPr/>
        </p:nvSpPr>
        <p:spPr>
          <a:xfrm>
            <a:off x="8303956" y="1317466"/>
            <a:ext cx="706259" cy="70772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latin typeface="Calibri"/>
                <a:cs typeface="Calibri"/>
                <a:sym typeface="Calibri"/>
              </a:rPr>
              <a:t>01</a:t>
            </a:r>
            <a:endParaRPr sz="2400" dirty="0">
              <a:solidFill>
                <a:schemeClr val="bg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25" name="Shape1">
            <a:extLst>
              <a:ext uri="{FF2B5EF4-FFF2-40B4-BE49-F238E27FC236}">
                <a16:creationId xmlns:a16="http://schemas.microsoft.com/office/drawing/2014/main" xmlns="" id="{C4DB7A7D-1819-42F4-A1A1-F56B1CCC87FC}"/>
              </a:ext>
            </a:extLst>
          </p:cNvPr>
          <p:cNvSpPr/>
          <p:nvPr/>
        </p:nvSpPr>
        <p:spPr>
          <a:xfrm>
            <a:off x="9083837" y="3330593"/>
            <a:ext cx="706259" cy="70772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latin typeface="Calibri"/>
                <a:cs typeface="Calibri"/>
                <a:sym typeface="Calibri"/>
              </a:rPr>
              <a:t>02</a:t>
            </a:r>
            <a:endParaRPr sz="2400" dirty="0">
              <a:solidFill>
                <a:schemeClr val="bg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28" name="Shape1">
            <a:extLst>
              <a:ext uri="{FF2B5EF4-FFF2-40B4-BE49-F238E27FC236}">
                <a16:creationId xmlns:a16="http://schemas.microsoft.com/office/drawing/2014/main" xmlns="" id="{5AAF1BB6-F8C0-4445-BA41-C4E1ABFD40EF}"/>
              </a:ext>
            </a:extLst>
          </p:cNvPr>
          <p:cNvSpPr/>
          <p:nvPr/>
        </p:nvSpPr>
        <p:spPr>
          <a:xfrm>
            <a:off x="8217559" y="5372289"/>
            <a:ext cx="706259" cy="70772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latin typeface="Calibri"/>
                <a:cs typeface="Calibri"/>
                <a:sym typeface="Calibri"/>
              </a:rPr>
              <a:t>03</a:t>
            </a:r>
            <a:endParaRPr sz="2400" dirty="0">
              <a:solidFill>
                <a:schemeClr val="bg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45" name="Shape1">
            <a:extLst>
              <a:ext uri="{FF2B5EF4-FFF2-40B4-BE49-F238E27FC236}">
                <a16:creationId xmlns:a16="http://schemas.microsoft.com/office/drawing/2014/main" xmlns="" id="{CE7FC9E7-09CB-44CB-9D57-4A3622611470}"/>
              </a:ext>
            </a:extLst>
          </p:cNvPr>
          <p:cNvSpPr/>
          <p:nvPr/>
        </p:nvSpPr>
        <p:spPr>
          <a:xfrm flipH="1">
            <a:off x="3175903" y="1336900"/>
            <a:ext cx="706259" cy="7077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latin typeface="Calibri"/>
                <a:cs typeface="Calibri"/>
                <a:sym typeface="Calibri"/>
              </a:rPr>
              <a:t>06</a:t>
            </a:r>
            <a:endParaRPr sz="2400" dirty="0">
              <a:solidFill>
                <a:schemeClr val="bg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46" name="Shape1">
            <a:extLst>
              <a:ext uri="{FF2B5EF4-FFF2-40B4-BE49-F238E27FC236}">
                <a16:creationId xmlns:a16="http://schemas.microsoft.com/office/drawing/2014/main" xmlns="" id="{14C250C1-83B2-4FCB-AA59-5B4DA7F86B0C}"/>
              </a:ext>
            </a:extLst>
          </p:cNvPr>
          <p:cNvSpPr/>
          <p:nvPr/>
        </p:nvSpPr>
        <p:spPr>
          <a:xfrm flipH="1">
            <a:off x="2379216" y="3347240"/>
            <a:ext cx="706259" cy="70772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latin typeface="Calibri"/>
                <a:cs typeface="Calibri"/>
                <a:sym typeface="Calibri"/>
              </a:rPr>
              <a:t>05</a:t>
            </a:r>
            <a:endParaRPr sz="2400" dirty="0">
              <a:solidFill>
                <a:schemeClr val="bg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50" name="Shape1">
            <a:extLst>
              <a:ext uri="{FF2B5EF4-FFF2-40B4-BE49-F238E27FC236}">
                <a16:creationId xmlns:a16="http://schemas.microsoft.com/office/drawing/2014/main" xmlns="" id="{C40A5615-5969-44ED-9C16-B3CEA83D092E}"/>
              </a:ext>
            </a:extLst>
          </p:cNvPr>
          <p:cNvSpPr/>
          <p:nvPr/>
        </p:nvSpPr>
        <p:spPr>
          <a:xfrm flipH="1">
            <a:off x="3262300" y="5391723"/>
            <a:ext cx="706259" cy="70772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04</a:t>
            </a:r>
            <a:endParaRPr sz="2400" b="0" i="0" u="none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26788D05-C455-4B83-8BA7-F8391E325493}"/>
              </a:ext>
            </a:extLst>
          </p:cNvPr>
          <p:cNvSpPr/>
          <p:nvPr/>
        </p:nvSpPr>
        <p:spPr>
          <a:xfrm>
            <a:off x="9325126" y="131746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xmlns="" id="{2E6E57A4-9CC3-45DD-9503-EC29B50A1BA8}"/>
              </a:ext>
            </a:extLst>
          </p:cNvPr>
          <p:cNvSpPr/>
          <p:nvPr/>
        </p:nvSpPr>
        <p:spPr>
          <a:xfrm>
            <a:off x="9325126" y="538146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xmlns="" id="{8A4E6568-3FD4-483C-832B-7A001B98694D}"/>
              </a:ext>
            </a:extLst>
          </p:cNvPr>
          <p:cNvSpPr/>
          <p:nvPr/>
        </p:nvSpPr>
        <p:spPr>
          <a:xfrm>
            <a:off x="10055723" y="339010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xmlns="" id="{2D2B626B-DAFC-4DAF-A3B1-1CFDEBD21310}"/>
              </a:ext>
            </a:extLst>
          </p:cNvPr>
          <p:cNvSpPr/>
          <p:nvPr/>
        </p:nvSpPr>
        <p:spPr>
          <a:xfrm>
            <a:off x="1034566" y="131746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xmlns="" id="{D6075A6E-00FB-4D98-9056-80BDE74556B9}"/>
              </a:ext>
            </a:extLst>
          </p:cNvPr>
          <p:cNvSpPr/>
          <p:nvPr/>
        </p:nvSpPr>
        <p:spPr>
          <a:xfrm>
            <a:off x="1034566" y="538146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xmlns="" id="{4484A202-0D63-4326-A354-F6286A53BC41}"/>
              </a:ext>
            </a:extLst>
          </p:cNvPr>
          <p:cNvSpPr/>
          <p:nvPr/>
        </p:nvSpPr>
        <p:spPr>
          <a:xfrm>
            <a:off x="337963" y="339010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2834397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CD6BC924-E68B-40C8-992F-069A9BFE1397}"/>
              </a:ext>
            </a:extLst>
          </p:cNvPr>
          <p:cNvGrpSpPr/>
          <p:nvPr/>
        </p:nvGrpSpPr>
        <p:grpSpPr>
          <a:xfrm>
            <a:off x="2719014" y="722291"/>
            <a:ext cx="6719100" cy="5977946"/>
            <a:chOff x="2719014" y="722291"/>
            <a:chExt cx="6719100" cy="5977946"/>
          </a:xfrm>
        </p:grpSpPr>
        <p:sp>
          <p:nvSpPr>
            <p:cNvPr id="48" name="Arc 47">
              <a:extLst>
                <a:ext uri="{FF2B5EF4-FFF2-40B4-BE49-F238E27FC236}">
                  <a16:creationId xmlns:a16="http://schemas.microsoft.com/office/drawing/2014/main" xmlns="" id="{BAD47A28-F027-4B4F-8CD3-F30BC646377A}"/>
                </a:ext>
              </a:extLst>
            </p:cNvPr>
            <p:cNvSpPr/>
            <p:nvPr/>
          </p:nvSpPr>
          <p:spPr>
            <a:xfrm>
              <a:off x="2719014" y="722291"/>
              <a:ext cx="5977946" cy="5977946"/>
            </a:xfrm>
            <a:prstGeom prst="arc">
              <a:avLst>
                <a:gd name="adj1" fmla="val 8324579"/>
                <a:gd name="adj2" fmla="val 13391787"/>
              </a:avLst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Arc 48">
              <a:extLst>
                <a:ext uri="{FF2B5EF4-FFF2-40B4-BE49-F238E27FC236}">
                  <a16:creationId xmlns:a16="http://schemas.microsoft.com/office/drawing/2014/main" xmlns="" id="{DA4D8B9D-D701-442E-9E67-2186A88666F9}"/>
                </a:ext>
              </a:extLst>
            </p:cNvPr>
            <p:cNvSpPr/>
            <p:nvPr/>
          </p:nvSpPr>
          <p:spPr>
            <a:xfrm flipH="1">
              <a:off x="3460168" y="722291"/>
              <a:ext cx="5977946" cy="5977946"/>
            </a:xfrm>
            <a:prstGeom prst="arc">
              <a:avLst>
                <a:gd name="adj1" fmla="val 8324579"/>
                <a:gd name="adj2" fmla="val 13391787"/>
              </a:avLst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84" name="Freeform 18">
            <a:extLst>
              <a:ext uri="{FF2B5EF4-FFF2-40B4-BE49-F238E27FC236}">
                <a16:creationId xmlns:a16="http://schemas.microsoft.com/office/drawing/2014/main" xmlns="" id="{62B3207A-22AB-4EE1-A3BE-CCADC6FE3CE3}"/>
              </a:ext>
            </a:extLst>
          </p:cNvPr>
          <p:cNvSpPr>
            <a:spLocks/>
          </p:cNvSpPr>
          <p:nvPr/>
        </p:nvSpPr>
        <p:spPr bwMode="auto">
          <a:xfrm>
            <a:off x="6084365" y="1681797"/>
            <a:ext cx="1587500" cy="2162175"/>
          </a:xfrm>
          <a:custGeom>
            <a:avLst/>
            <a:gdLst>
              <a:gd name="T0" fmla="*/ 360 w 722"/>
              <a:gd name="T1" fmla="*/ 0 h 983"/>
              <a:gd name="T2" fmla="*/ 0 w 722"/>
              <a:gd name="T3" fmla="*/ 311 h 983"/>
              <a:gd name="T4" fmla="*/ 0 w 722"/>
              <a:gd name="T5" fmla="*/ 305 h 983"/>
              <a:gd name="T6" fmla="*/ 0 w 722"/>
              <a:gd name="T7" fmla="*/ 421 h 983"/>
              <a:gd name="T8" fmla="*/ 0 w 722"/>
              <a:gd name="T9" fmla="*/ 983 h 983"/>
              <a:gd name="T10" fmla="*/ 485 w 722"/>
              <a:gd name="T11" fmla="*/ 703 h 983"/>
              <a:gd name="T12" fmla="*/ 591 w 722"/>
              <a:gd name="T13" fmla="*/ 642 h 983"/>
              <a:gd name="T14" fmla="*/ 722 w 722"/>
              <a:gd name="T15" fmla="*/ 362 h 983"/>
              <a:gd name="T16" fmla="*/ 360 w 722"/>
              <a:gd name="T17" fmla="*/ 0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22" h="983">
                <a:moveTo>
                  <a:pt x="360" y="0"/>
                </a:moveTo>
                <a:cubicBezTo>
                  <a:pt x="177" y="0"/>
                  <a:pt x="25" y="135"/>
                  <a:pt x="0" y="311"/>
                </a:cubicBezTo>
                <a:cubicBezTo>
                  <a:pt x="0" y="309"/>
                  <a:pt x="0" y="307"/>
                  <a:pt x="0" y="305"/>
                </a:cubicBezTo>
                <a:cubicBezTo>
                  <a:pt x="0" y="421"/>
                  <a:pt x="0" y="421"/>
                  <a:pt x="0" y="421"/>
                </a:cubicBezTo>
                <a:cubicBezTo>
                  <a:pt x="0" y="983"/>
                  <a:pt x="0" y="983"/>
                  <a:pt x="0" y="983"/>
                </a:cubicBezTo>
                <a:cubicBezTo>
                  <a:pt x="485" y="703"/>
                  <a:pt x="485" y="703"/>
                  <a:pt x="485" y="703"/>
                </a:cubicBezTo>
                <a:cubicBezTo>
                  <a:pt x="591" y="642"/>
                  <a:pt x="591" y="642"/>
                  <a:pt x="591" y="642"/>
                </a:cubicBezTo>
                <a:cubicBezTo>
                  <a:pt x="671" y="575"/>
                  <a:pt x="722" y="475"/>
                  <a:pt x="722" y="362"/>
                </a:cubicBezTo>
                <a:cubicBezTo>
                  <a:pt x="722" y="162"/>
                  <a:pt x="560" y="0"/>
                  <a:pt x="360" y="0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18">
            <a:extLst>
              <a:ext uri="{FF2B5EF4-FFF2-40B4-BE49-F238E27FC236}">
                <a16:creationId xmlns:a16="http://schemas.microsoft.com/office/drawing/2014/main" xmlns="" id="{6DBB6A48-901E-4B81-A5C1-8F66270B22AD}"/>
              </a:ext>
            </a:extLst>
          </p:cNvPr>
          <p:cNvSpPr>
            <a:spLocks/>
          </p:cNvSpPr>
          <p:nvPr/>
        </p:nvSpPr>
        <p:spPr bwMode="auto">
          <a:xfrm>
            <a:off x="6088290" y="1678876"/>
            <a:ext cx="1587500" cy="2162175"/>
          </a:xfrm>
          <a:custGeom>
            <a:avLst/>
            <a:gdLst>
              <a:gd name="T0" fmla="*/ 360 w 722"/>
              <a:gd name="T1" fmla="*/ 0 h 983"/>
              <a:gd name="T2" fmla="*/ 0 w 722"/>
              <a:gd name="T3" fmla="*/ 311 h 983"/>
              <a:gd name="T4" fmla="*/ 0 w 722"/>
              <a:gd name="T5" fmla="*/ 305 h 983"/>
              <a:gd name="T6" fmla="*/ 0 w 722"/>
              <a:gd name="T7" fmla="*/ 421 h 983"/>
              <a:gd name="T8" fmla="*/ 0 w 722"/>
              <a:gd name="T9" fmla="*/ 983 h 983"/>
              <a:gd name="T10" fmla="*/ 485 w 722"/>
              <a:gd name="T11" fmla="*/ 703 h 983"/>
              <a:gd name="T12" fmla="*/ 591 w 722"/>
              <a:gd name="T13" fmla="*/ 642 h 983"/>
              <a:gd name="T14" fmla="*/ 722 w 722"/>
              <a:gd name="T15" fmla="*/ 362 h 983"/>
              <a:gd name="T16" fmla="*/ 360 w 722"/>
              <a:gd name="T17" fmla="*/ 0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22" h="983">
                <a:moveTo>
                  <a:pt x="360" y="0"/>
                </a:moveTo>
                <a:cubicBezTo>
                  <a:pt x="177" y="0"/>
                  <a:pt x="25" y="135"/>
                  <a:pt x="0" y="311"/>
                </a:cubicBezTo>
                <a:cubicBezTo>
                  <a:pt x="0" y="309"/>
                  <a:pt x="0" y="307"/>
                  <a:pt x="0" y="305"/>
                </a:cubicBezTo>
                <a:cubicBezTo>
                  <a:pt x="0" y="421"/>
                  <a:pt x="0" y="421"/>
                  <a:pt x="0" y="421"/>
                </a:cubicBezTo>
                <a:cubicBezTo>
                  <a:pt x="0" y="983"/>
                  <a:pt x="0" y="983"/>
                  <a:pt x="0" y="983"/>
                </a:cubicBezTo>
                <a:cubicBezTo>
                  <a:pt x="485" y="703"/>
                  <a:pt x="485" y="703"/>
                  <a:pt x="485" y="703"/>
                </a:cubicBezTo>
                <a:cubicBezTo>
                  <a:pt x="591" y="642"/>
                  <a:pt x="591" y="642"/>
                  <a:pt x="591" y="642"/>
                </a:cubicBezTo>
                <a:cubicBezTo>
                  <a:pt x="671" y="575"/>
                  <a:pt x="722" y="475"/>
                  <a:pt x="722" y="362"/>
                </a:cubicBezTo>
                <a:cubicBezTo>
                  <a:pt x="722" y="162"/>
                  <a:pt x="560" y="0"/>
                  <a:pt x="360" y="0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51000"/>
                </a:schemeClr>
              </a:gs>
              <a:gs pos="9000">
                <a:schemeClr val="tx1">
                  <a:alpha val="0"/>
                </a:schemeClr>
              </a:gs>
            </a:gsLst>
            <a:lin ang="210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Freeform 19">
            <a:extLst>
              <a:ext uri="{FF2B5EF4-FFF2-40B4-BE49-F238E27FC236}">
                <a16:creationId xmlns:a16="http://schemas.microsoft.com/office/drawing/2014/main" xmlns="" id="{207814C0-07C8-4500-BB5A-0EC8C37607DC}"/>
              </a:ext>
            </a:extLst>
          </p:cNvPr>
          <p:cNvSpPr>
            <a:spLocks/>
          </p:cNvSpPr>
          <p:nvPr/>
        </p:nvSpPr>
        <p:spPr bwMode="auto">
          <a:xfrm>
            <a:off x="4419600" y="1569085"/>
            <a:ext cx="1674813" cy="2274888"/>
          </a:xfrm>
          <a:custGeom>
            <a:avLst/>
            <a:gdLst>
              <a:gd name="T0" fmla="*/ 582 w 761"/>
              <a:gd name="T1" fmla="*/ 99 h 1034"/>
              <a:gd name="T2" fmla="*/ 88 w 761"/>
              <a:gd name="T3" fmla="*/ 234 h 1034"/>
              <a:gd name="T4" fmla="*/ 167 w 761"/>
              <a:gd name="T5" fmla="*/ 690 h 1034"/>
              <a:gd name="T6" fmla="*/ 280 w 761"/>
              <a:gd name="T7" fmla="*/ 755 h 1034"/>
              <a:gd name="T8" fmla="*/ 761 w 761"/>
              <a:gd name="T9" fmla="*/ 1034 h 1034"/>
              <a:gd name="T10" fmla="*/ 761 w 761"/>
              <a:gd name="T11" fmla="*/ 472 h 1034"/>
              <a:gd name="T12" fmla="*/ 761 w 761"/>
              <a:gd name="T13" fmla="*/ 356 h 1034"/>
              <a:gd name="T14" fmla="*/ 582 w 761"/>
              <a:gd name="T15" fmla="*/ 99 h 10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1" h="1034">
                <a:moveTo>
                  <a:pt x="582" y="99"/>
                </a:moveTo>
                <a:cubicBezTo>
                  <a:pt x="408" y="0"/>
                  <a:pt x="187" y="60"/>
                  <a:pt x="88" y="234"/>
                </a:cubicBezTo>
                <a:cubicBezTo>
                  <a:pt x="0" y="388"/>
                  <a:pt x="37" y="579"/>
                  <a:pt x="167" y="690"/>
                </a:cubicBezTo>
                <a:cubicBezTo>
                  <a:pt x="280" y="755"/>
                  <a:pt x="280" y="755"/>
                  <a:pt x="280" y="755"/>
                </a:cubicBezTo>
                <a:cubicBezTo>
                  <a:pt x="761" y="1034"/>
                  <a:pt x="761" y="1034"/>
                  <a:pt x="761" y="1034"/>
                </a:cubicBezTo>
                <a:cubicBezTo>
                  <a:pt x="761" y="472"/>
                  <a:pt x="761" y="472"/>
                  <a:pt x="761" y="472"/>
                </a:cubicBezTo>
                <a:cubicBezTo>
                  <a:pt x="761" y="356"/>
                  <a:pt x="761" y="356"/>
                  <a:pt x="761" y="356"/>
                </a:cubicBezTo>
                <a:cubicBezTo>
                  <a:pt x="744" y="252"/>
                  <a:pt x="681" y="155"/>
                  <a:pt x="582" y="9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7" name="Freeform 19">
            <a:extLst>
              <a:ext uri="{FF2B5EF4-FFF2-40B4-BE49-F238E27FC236}">
                <a16:creationId xmlns:a16="http://schemas.microsoft.com/office/drawing/2014/main" xmlns="" id="{F87F1445-59E3-4501-9053-FB1AA91DD6F5}"/>
              </a:ext>
            </a:extLst>
          </p:cNvPr>
          <p:cNvSpPr>
            <a:spLocks/>
          </p:cNvSpPr>
          <p:nvPr/>
        </p:nvSpPr>
        <p:spPr bwMode="auto">
          <a:xfrm>
            <a:off x="4418913" y="1572305"/>
            <a:ext cx="1674813" cy="2274888"/>
          </a:xfrm>
          <a:custGeom>
            <a:avLst/>
            <a:gdLst>
              <a:gd name="T0" fmla="*/ 582 w 761"/>
              <a:gd name="T1" fmla="*/ 99 h 1034"/>
              <a:gd name="T2" fmla="*/ 88 w 761"/>
              <a:gd name="T3" fmla="*/ 234 h 1034"/>
              <a:gd name="T4" fmla="*/ 167 w 761"/>
              <a:gd name="T5" fmla="*/ 690 h 1034"/>
              <a:gd name="T6" fmla="*/ 280 w 761"/>
              <a:gd name="T7" fmla="*/ 755 h 1034"/>
              <a:gd name="T8" fmla="*/ 761 w 761"/>
              <a:gd name="T9" fmla="*/ 1034 h 1034"/>
              <a:gd name="T10" fmla="*/ 761 w 761"/>
              <a:gd name="T11" fmla="*/ 472 h 1034"/>
              <a:gd name="T12" fmla="*/ 761 w 761"/>
              <a:gd name="T13" fmla="*/ 356 h 1034"/>
              <a:gd name="T14" fmla="*/ 582 w 761"/>
              <a:gd name="T15" fmla="*/ 99 h 10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1" h="1034">
                <a:moveTo>
                  <a:pt x="582" y="99"/>
                </a:moveTo>
                <a:cubicBezTo>
                  <a:pt x="408" y="0"/>
                  <a:pt x="187" y="60"/>
                  <a:pt x="88" y="234"/>
                </a:cubicBezTo>
                <a:cubicBezTo>
                  <a:pt x="0" y="388"/>
                  <a:pt x="37" y="579"/>
                  <a:pt x="167" y="690"/>
                </a:cubicBezTo>
                <a:cubicBezTo>
                  <a:pt x="280" y="755"/>
                  <a:pt x="280" y="755"/>
                  <a:pt x="280" y="755"/>
                </a:cubicBezTo>
                <a:cubicBezTo>
                  <a:pt x="761" y="1034"/>
                  <a:pt x="761" y="1034"/>
                  <a:pt x="761" y="1034"/>
                </a:cubicBezTo>
                <a:cubicBezTo>
                  <a:pt x="761" y="472"/>
                  <a:pt x="761" y="472"/>
                  <a:pt x="761" y="472"/>
                </a:cubicBezTo>
                <a:cubicBezTo>
                  <a:pt x="761" y="356"/>
                  <a:pt x="761" y="356"/>
                  <a:pt x="761" y="356"/>
                </a:cubicBezTo>
                <a:cubicBezTo>
                  <a:pt x="744" y="252"/>
                  <a:pt x="681" y="155"/>
                  <a:pt x="582" y="99"/>
                </a:cubicBezTo>
                <a:close/>
              </a:path>
            </a:pathLst>
          </a:custGeom>
          <a:gradFill flip="none" rotWithShape="1">
            <a:gsLst>
              <a:gs pos="12000">
                <a:schemeClr val="tx1">
                  <a:alpha val="73000"/>
                </a:schemeClr>
              </a:gs>
              <a:gs pos="31000">
                <a:schemeClr val="tx1">
                  <a:alpha val="0"/>
                </a:schemeClr>
              </a:gs>
            </a:gsLst>
            <a:lin ang="17640000" scaled="0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8" name="Title 1">
            <a:extLst>
              <a:ext uri="{FF2B5EF4-FFF2-40B4-BE49-F238E27FC236}">
                <a16:creationId xmlns:a16="http://schemas.microsoft.com/office/drawing/2014/main" xmlns="" id="{35892E8F-B0C2-4043-A249-8F676DF2A578}"/>
              </a:ext>
            </a:extLst>
          </p:cNvPr>
          <p:cNvSpPr txBox="1">
            <a:spLocks/>
          </p:cNvSpPr>
          <p:nvPr/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ysClr val="windowText" lastClr="000000"/>
                </a:solidFill>
                <a:latin typeface="Calibri"/>
              </a:rPr>
              <a:t>6-Item Flower Diagram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xmlns="" id="{19314587-E0F2-4B44-B6C4-C8B6E9BE8124}"/>
              </a:ext>
            </a:extLst>
          </p:cNvPr>
          <p:cNvSpPr/>
          <p:nvPr/>
        </p:nvSpPr>
        <p:spPr>
          <a:xfrm>
            <a:off x="4307840" y="5842000"/>
            <a:ext cx="3576320" cy="402238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rtlCol="0" anchor="ctr"/>
          <a:lstStyle/>
          <a:p>
            <a:pPr algn="ctr" defTabSz="685777">
              <a:defRPr/>
            </a:pPr>
            <a:endParaRPr lang="en-US" sz="14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1" name="Freeform 17">
            <a:extLst>
              <a:ext uri="{FF2B5EF4-FFF2-40B4-BE49-F238E27FC236}">
                <a16:creationId xmlns:a16="http://schemas.microsoft.com/office/drawing/2014/main" xmlns="" id="{9E439887-9102-4611-875E-58287EB31DD6}"/>
              </a:ext>
            </a:extLst>
          </p:cNvPr>
          <p:cNvSpPr>
            <a:spLocks/>
          </p:cNvSpPr>
          <p:nvPr/>
        </p:nvSpPr>
        <p:spPr bwMode="auto">
          <a:xfrm>
            <a:off x="3613150" y="3013710"/>
            <a:ext cx="2481263" cy="1704975"/>
          </a:xfrm>
          <a:custGeom>
            <a:avLst/>
            <a:gdLst>
              <a:gd name="T0" fmla="*/ 647 w 1128"/>
              <a:gd name="T1" fmla="*/ 98 h 775"/>
              <a:gd name="T2" fmla="*/ 534 w 1128"/>
              <a:gd name="T3" fmla="*/ 33 h 775"/>
              <a:gd name="T4" fmla="*/ 537 w 1128"/>
              <a:gd name="T5" fmla="*/ 35 h 775"/>
              <a:gd name="T6" fmla="*/ 231 w 1128"/>
              <a:gd name="T7" fmla="*/ 63 h 775"/>
              <a:gd name="T8" fmla="*/ 100 w 1128"/>
              <a:gd name="T9" fmla="*/ 559 h 775"/>
              <a:gd name="T10" fmla="*/ 535 w 1128"/>
              <a:gd name="T11" fmla="*/ 718 h 775"/>
              <a:gd name="T12" fmla="*/ 649 w 1128"/>
              <a:gd name="T13" fmla="*/ 652 h 775"/>
              <a:gd name="T14" fmla="*/ 1128 w 1128"/>
              <a:gd name="T15" fmla="*/ 377 h 775"/>
              <a:gd name="T16" fmla="*/ 647 w 1128"/>
              <a:gd name="T17" fmla="*/ 98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775">
                <a:moveTo>
                  <a:pt x="647" y="98"/>
                </a:moveTo>
                <a:cubicBezTo>
                  <a:pt x="534" y="33"/>
                  <a:pt x="534" y="33"/>
                  <a:pt x="534" y="33"/>
                </a:cubicBezTo>
                <a:cubicBezTo>
                  <a:pt x="535" y="33"/>
                  <a:pt x="536" y="34"/>
                  <a:pt x="537" y="35"/>
                </a:cubicBezTo>
                <a:cubicBezTo>
                  <a:pt x="439" y="0"/>
                  <a:pt x="328" y="7"/>
                  <a:pt x="231" y="63"/>
                </a:cubicBezTo>
                <a:cubicBezTo>
                  <a:pt x="58" y="164"/>
                  <a:pt x="0" y="386"/>
                  <a:pt x="100" y="559"/>
                </a:cubicBezTo>
                <a:cubicBezTo>
                  <a:pt x="190" y="712"/>
                  <a:pt x="374" y="775"/>
                  <a:pt x="535" y="718"/>
                </a:cubicBezTo>
                <a:cubicBezTo>
                  <a:pt x="649" y="652"/>
                  <a:pt x="649" y="652"/>
                  <a:pt x="649" y="652"/>
                </a:cubicBezTo>
                <a:cubicBezTo>
                  <a:pt x="1128" y="377"/>
                  <a:pt x="1128" y="377"/>
                  <a:pt x="1128" y="377"/>
                </a:cubicBezTo>
                <a:lnTo>
                  <a:pt x="647" y="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Freeform 15">
            <a:extLst>
              <a:ext uri="{FF2B5EF4-FFF2-40B4-BE49-F238E27FC236}">
                <a16:creationId xmlns:a16="http://schemas.microsoft.com/office/drawing/2014/main" xmlns="" id="{2AB0DCAB-D3A4-4D89-BA1E-976FCB55941F}"/>
              </a:ext>
            </a:extLst>
          </p:cNvPr>
          <p:cNvSpPr>
            <a:spLocks/>
          </p:cNvSpPr>
          <p:nvPr/>
        </p:nvSpPr>
        <p:spPr bwMode="auto">
          <a:xfrm>
            <a:off x="4513263" y="3843973"/>
            <a:ext cx="1581150" cy="2157413"/>
          </a:xfrm>
          <a:custGeom>
            <a:avLst/>
            <a:gdLst>
              <a:gd name="T0" fmla="*/ 240 w 719"/>
              <a:gd name="T1" fmla="*/ 275 h 981"/>
              <a:gd name="T2" fmla="*/ 126 w 719"/>
              <a:gd name="T3" fmla="*/ 341 h 981"/>
              <a:gd name="T4" fmla="*/ 130 w 719"/>
              <a:gd name="T5" fmla="*/ 340 h 981"/>
              <a:gd name="T6" fmla="*/ 0 w 719"/>
              <a:gd name="T7" fmla="*/ 619 h 981"/>
              <a:gd name="T8" fmla="*/ 364 w 719"/>
              <a:gd name="T9" fmla="*/ 980 h 981"/>
              <a:gd name="T10" fmla="*/ 719 w 719"/>
              <a:gd name="T11" fmla="*/ 690 h 981"/>
              <a:gd name="T12" fmla="*/ 719 w 719"/>
              <a:gd name="T13" fmla="*/ 545 h 981"/>
              <a:gd name="T14" fmla="*/ 719 w 719"/>
              <a:gd name="T15" fmla="*/ 0 h 981"/>
              <a:gd name="T16" fmla="*/ 240 w 719"/>
              <a:gd name="T17" fmla="*/ 275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9" h="981">
                <a:moveTo>
                  <a:pt x="240" y="275"/>
                </a:moveTo>
                <a:cubicBezTo>
                  <a:pt x="126" y="341"/>
                  <a:pt x="126" y="341"/>
                  <a:pt x="126" y="341"/>
                </a:cubicBezTo>
                <a:cubicBezTo>
                  <a:pt x="127" y="340"/>
                  <a:pt x="129" y="340"/>
                  <a:pt x="130" y="340"/>
                </a:cubicBezTo>
                <a:cubicBezTo>
                  <a:pt x="51" y="406"/>
                  <a:pt x="0" y="507"/>
                  <a:pt x="0" y="619"/>
                </a:cubicBezTo>
                <a:cubicBezTo>
                  <a:pt x="1" y="819"/>
                  <a:pt x="164" y="981"/>
                  <a:pt x="364" y="980"/>
                </a:cubicBezTo>
                <a:cubicBezTo>
                  <a:pt x="539" y="980"/>
                  <a:pt x="685" y="855"/>
                  <a:pt x="719" y="690"/>
                </a:cubicBezTo>
                <a:cubicBezTo>
                  <a:pt x="719" y="545"/>
                  <a:pt x="719" y="545"/>
                  <a:pt x="719" y="545"/>
                </a:cubicBezTo>
                <a:cubicBezTo>
                  <a:pt x="719" y="0"/>
                  <a:pt x="719" y="0"/>
                  <a:pt x="719" y="0"/>
                </a:cubicBezTo>
                <a:lnTo>
                  <a:pt x="240" y="27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4">
            <a:extLst>
              <a:ext uri="{FF2B5EF4-FFF2-40B4-BE49-F238E27FC236}">
                <a16:creationId xmlns:a16="http://schemas.microsoft.com/office/drawing/2014/main" xmlns="" id="{6B59C724-4596-4F1D-B744-C201EF2316BD}"/>
              </a:ext>
            </a:extLst>
          </p:cNvPr>
          <p:cNvSpPr>
            <a:spLocks/>
          </p:cNvSpPr>
          <p:nvPr/>
        </p:nvSpPr>
        <p:spPr bwMode="auto">
          <a:xfrm>
            <a:off x="6094413" y="3843973"/>
            <a:ext cx="1668463" cy="2271713"/>
          </a:xfrm>
          <a:custGeom>
            <a:avLst/>
            <a:gdLst>
              <a:gd name="T0" fmla="*/ 587 w 759"/>
              <a:gd name="T1" fmla="*/ 340 h 1033"/>
              <a:gd name="T2" fmla="*/ 482 w 759"/>
              <a:gd name="T3" fmla="*/ 279 h 1033"/>
              <a:gd name="T4" fmla="*/ 0 w 759"/>
              <a:gd name="T5" fmla="*/ 0 h 1033"/>
              <a:gd name="T6" fmla="*/ 0 w 759"/>
              <a:gd name="T7" fmla="*/ 545 h 1033"/>
              <a:gd name="T8" fmla="*/ 0 w 759"/>
              <a:gd name="T9" fmla="*/ 690 h 1033"/>
              <a:gd name="T10" fmla="*/ 0 w 759"/>
              <a:gd name="T11" fmla="*/ 689 h 1033"/>
              <a:gd name="T12" fmla="*/ 173 w 759"/>
              <a:gd name="T13" fmla="*/ 932 h 1033"/>
              <a:gd name="T14" fmla="*/ 669 w 759"/>
              <a:gd name="T15" fmla="*/ 801 h 1033"/>
              <a:gd name="T16" fmla="*/ 587 w 759"/>
              <a:gd name="T17" fmla="*/ 340 h 1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9" h="1033">
                <a:moveTo>
                  <a:pt x="587" y="340"/>
                </a:moveTo>
                <a:cubicBezTo>
                  <a:pt x="482" y="279"/>
                  <a:pt x="482" y="279"/>
                  <a:pt x="482" y="279"/>
                </a:cubicBezTo>
                <a:cubicBezTo>
                  <a:pt x="0" y="0"/>
                  <a:pt x="0" y="0"/>
                  <a:pt x="0" y="0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690"/>
                  <a:pt x="0" y="690"/>
                  <a:pt x="0" y="690"/>
                </a:cubicBezTo>
                <a:cubicBezTo>
                  <a:pt x="0" y="690"/>
                  <a:pt x="0" y="690"/>
                  <a:pt x="0" y="689"/>
                </a:cubicBezTo>
                <a:cubicBezTo>
                  <a:pt x="19" y="788"/>
                  <a:pt x="79" y="878"/>
                  <a:pt x="173" y="932"/>
                </a:cubicBezTo>
                <a:cubicBezTo>
                  <a:pt x="346" y="1033"/>
                  <a:pt x="568" y="974"/>
                  <a:pt x="669" y="801"/>
                </a:cubicBezTo>
                <a:cubicBezTo>
                  <a:pt x="759" y="646"/>
                  <a:pt x="721" y="451"/>
                  <a:pt x="587" y="34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Freeform 16">
            <a:extLst>
              <a:ext uri="{FF2B5EF4-FFF2-40B4-BE49-F238E27FC236}">
                <a16:creationId xmlns:a16="http://schemas.microsoft.com/office/drawing/2014/main" xmlns="" id="{C290E6F1-4031-4593-BBCC-A1087FFBA597}"/>
              </a:ext>
            </a:extLst>
          </p:cNvPr>
          <p:cNvSpPr>
            <a:spLocks/>
          </p:cNvSpPr>
          <p:nvPr/>
        </p:nvSpPr>
        <p:spPr bwMode="auto">
          <a:xfrm>
            <a:off x="6094413" y="2961323"/>
            <a:ext cx="2484438" cy="1711325"/>
          </a:xfrm>
          <a:custGeom>
            <a:avLst/>
            <a:gdLst>
              <a:gd name="T0" fmla="*/ 1030 w 1130"/>
              <a:gd name="T1" fmla="*/ 220 h 778"/>
              <a:gd name="T2" fmla="*/ 589 w 1130"/>
              <a:gd name="T3" fmla="*/ 62 h 778"/>
              <a:gd name="T4" fmla="*/ 591 w 1130"/>
              <a:gd name="T5" fmla="*/ 60 h 778"/>
              <a:gd name="T6" fmla="*/ 485 w 1130"/>
              <a:gd name="T7" fmla="*/ 121 h 778"/>
              <a:gd name="T8" fmla="*/ 0 w 1130"/>
              <a:gd name="T9" fmla="*/ 401 h 778"/>
              <a:gd name="T10" fmla="*/ 482 w 1130"/>
              <a:gd name="T11" fmla="*/ 680 h 778"/>
              <a:gd name="T12" fmla="*/ 587 w 1130"/>
              <a:gd name="T13" fmla="*/ 741 h 778"/>
              <a:gd name="T14" fmla="*/ 586 w 1130"/>
              <a:gd name="T15" fmla="*/ 740 h 778"/>
              <a:gd name="T16" fmla="*/ 897 w 1130"/>
              <a:gd name="T17" fmla="*/ 716 h 778"/>
              <a:gd name="T18" fmla="*/ 1030 w 1130"/>
              <a:gd name="T19" fmla="*/ 220 h 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30" h="778">
                <a:moveTo>
                  <a:pt x="1030" y="220"/>
                </a:moveTo>
                <a:cubicBezTo>
                  <a:pt x="940" y="64"/>
                  <a:pt x="752" y="0"/>
                  <a:pt x="589" y="62"/>
                </a:cubicBezTo>
                <a:cubicBezTo>
                  <a:pt x="589" y="61"/>
                  <a:pt x="590" y="60"/>
                  <a:pt x="591" y="60"/>
                </a:cubicBezTo>
                <a:cubicBezTo>
                  <a:pt x="485" y="121"/>
                  <a:pt x="485" y="121"/>
                  <a:pt x="485" y="121"/>
                </a:cubicBezTo>
                <a:cubicBezTo>
                  <a:pt x="0" y="401"/>
                  <a:pt x="0" y="401"/>
                  <a:pt x="0" y="401"/>
                </a:cubicBezTo>
                <a:cubicBezTo>
                  <a:pt x="482" y="680"/>
                  <a:pt x="482" y="680"/>
                  <a:pt x="482" y="680"/>
                </a:cubicBezTo>
                <a:cubicBezTo>
                  <a:pt x="587" y="741"/>
                  <a:pt x="587" y="741"/>
                  <a:pt x="587" y="741"/>
                </a:cubicBezTo>
                <a:cubicBezTo>
                  <a:pt x="587" y="741"/>
                  <a:pt x="586" y="740"/>
                  <a:pt x="586" y="740"/>
                </a:cubicBezTo>
                <a:cubicBezTo>
                  <a:pt x="684" y="778"/>
                  <a:pt x="798" y="772"/>
                  <a:pt x="897" y="716"/>
                </a:cubicBezTo>
                <a:cubicBezTo>
                  <a:pt x="1070" y="616"/>
                  <a:pt x="1130" y="394"/>
                  <a:pt x="1030" y="22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8" name="Freeform 17">
            <a:extLst>
              <a:ext uri="{FF2B5EF4-FFF2-40B4-BE49-F238E27FC236}">
                <a16:creationId xmlns:a16="http://schemas.microsoft.com/office/drawing/2014/main" xmlns="" id="{27E36689-1B43-4EDF-9F2E-BCE561339686}"/>
              </a:ext>
            </a:extLst>
          </p:cNvPr>
          <p:cNvSpPr>
            <a:spLocks/>
          </p:cNvSpPr>
          <p:nvPr/>
        </p:nvSpPr>
        <p:spPr bwMode="auto">
          <a:xfrm>
            <a:off x="3609542" y="3010490"/>
            <a:ext cx="2481263" cy="1704975"/>
          </a:xfrm>
          <a:custGeom>
            <a:avLst/>
            <a:gdLst>
              <a:gd name="T0" fmla="*/ 647 w 1128"/>
              <a:gd name="T1" fmla="*/ 98 h 775"/>
              <a:gd name="T2" fmla="*/ 534 w 1128"/>
              <a:gd name="T3" fmla="*/ 33 h 775"/>
              <a:gd name="T4" fmla="*/ 537 w 1128"/>
              <a:gd name="T5" fmla="*/ 35 h 775"/>
              <a:gd name="T6" fmla="*/ 231 w 1128"/>
              <a:gd name="T7" fmla="*/ 63 h 775"/>
              <a:gd name="T8" fmla="*/ 100 w 1128"/>
              <a:gd name="T9" fmla="*/ 559 h 775"/>
              <a:gd name="T10" fmla="*/ 535 w 1128"/>
              <a:gd name="T11" fmla="*/ 718 h 775"/>
              <a:gd name="T12" fmla="*/ 649 w 1128"/>
              <a:gd name="T13" fmla="*/ 652 h 775"/>
              <a:gd name="T14" fmla="*/ 1128 w 1128"/>
              <a:gd name="T15" fmla="*/ 377 h 775"/>
              <a:gd name="T16" fmla="*/ 647 w 1128"/>
              <a:gd name="T17" fmla="*/ 98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775">
                <a:moveTo>
                  <a:pt x="647" y="98"/>
                </a:moveTo>
                <a:cubicBezTo>
                  <a:pt x="534" y="33"/>
                  <a:pt x="534" y="33"/>
                  <a:pt x="534" y="33"/>
                </a:cubicBezTo>
                <a:cubicBezTo>
                  <a:pt x="535" y="33"/>
                  <a:pt x="536" y="34"/>
                  <a:pt x="537" y="35"/>
                </a:cubicBezTo>
                <a:cubicBezTo>
                  <a:pt x="439" y="0"/>
                  <a:pt x="328" y="7"/>
                  <a:pt x="231" y="63"/>
                </a:cubicBezTo>
                <a:cubicBezTo>
                  <a:pt x="58" y="164"/>
                  <a:pt x="0" y="386"/>
                  <a:pt x="100" y="559"/>
                </a:cubicBezTo>
                <a:cubicBezTo>
                  <a:pt x="190" y="712"/>
                  <a:pt x="374" y="775"/>
                  <a:pt x="535" y="718"/>
                </a:cubicBezTo>
                <a:cubicBezTo>
                  <a:pt x="649" y="652"/>
                  <a:pt x="649" y="652"/>
                  <a:pt x="649" y="652"/>
                </a:cubicBezTo>
                <a:cubicBezTo>
                  <a:pt x="1128" y="377"/>
                  <a:pt x="1128" y="377"/>
                  <a:pt x="1128" y="377"/>
                </a:cubicBezTo>
                <a:lnTo>
                  <a:pt x="647" y="98"/>
                </a:lnTo>
                <a:close/>
              </a:path>
            </a:pathLst>
          </a:custGeom>
          <a:gradFill>
            <a:gsLst>
              <a:gs pos="9000">
                <a:schemeClr val="tx1">
                  <a:alpha val="77000"/>
                </a:schemeClr>
              </a:gs>
              <a:gs pos="28000">
                <a:schemeClr val="tx1">
                  <a:alpha val="0"/>
                </a:schemeClr>
              </a:gs>
            </a:gsLst>
            <a:lin ang="13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0" name="Freeform 15">
            <a:extLst>
              <a:ext uri="{FF2B5EF4-FFF2-40B4-BE49-F238E27FC236}">
                <a16:creationId xmlns:a16="http://schemas.microsoft.com/office/drawing/2014/main" xmlns="" id="{D8170214-9EAD-4439-BCA6-E613E9AD086C}"/>
              </a:ext>
            </a:extLst>
          </p:cNvPr>
          <p:cNvSpPr>
            <a:spLocks/>
          </p:cNvSpPr>
          <p:nvPr/>
        </p:nvSpPr>
        <p:spPr bwMode="auto">
          <a:xfrm>
            <a:off x="4515198" y="3837533"/>
            <a:ext cx="1581150" cy="2157413"/>
          </a:xfrm>
          <a:custGeom>
            <a:avLst/>
            <a:gdLst>
              <a:gd name="T0" fmla="*/ 240 w 719"/>
              <a:gd name="T1" fmla="*/ 275 h 981"/>
              <a:gd name="T2" fmla="*/ 126 w 719"/>
              <a:gd name="T3" fmla="*/ 341 h 981"/>
              <a:gd name="T4" fmla="*/ 130 w 719"/>
              <a:gd name="T5" fmla="*/ 340 h 981"/>
              <a:gd name="T6" fmla="*/ 0 w 719"/>
              <a:gd name="T7" fmla="*/ 619 h 981"/>
              <a:gd name="T8" fmla="*/ 364 w 719"/>
              <a:gd name="T9" fmla="*/ 980 h 981"/>
              <a:gd name="T10" fmla="*/ 719 w 719"/>
              <a:gd name="T11" fmla="*/ 690 h 981"/>
              <a:gd name="T12" fmla="*/ 719 w 719"/>
              <a:gd name="T13" fmla="*/ 545 h 981"/>
              <a:gd name="T14" fmla="*/ 719 w 719"/>
              <a:gd name="T15" fmla="*/ 0 h 981"/>
              <a:gd name="T16" fmla="*/ 240 w 719"/>
              <a:gd name="T17" fmla="*/ 275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9" h="981">
                <a:moveTo>
                  <a:pt x="240" y="275"/>
                </a:moveTo>
                <a:cubicBezTo>
                  <a:pt x="126" y="341"/>
                  <a:pt x="126" y="341"/>
                  <a:pt x="126" y="341"/>
                </a:cubicBezTo>
                <a:cubicBezTo>
                  <a:pt x="127" y="340"/>
                  <a:pt x="129" y="340"/>
                  <a:pt x="130" y="340"/>
                </a:cubicBezTo>
                <a:cubicBezTo>
                  <a:pt x="51" y="406"/>
                  <a:pt x="0" y="507"/>
                  <a:pt x="0" y="619"/>
                </a:cubicBezTo>
                <a:cubicBezTo>
                  <a:pt x="1" y="819"/>
                  <a:pt x="164" y="981"/>
                  <a:pt x="364" y="980"/>
                </a:cubicBezTo>
                <a:cubicBezTo>
                  <a:pt x="539" y="980"/>
                  <a:pt x="685" y="855"/>
                  <a:pt x="719" y="690"/>
                </a:cubicBezTo>
                <a:cubicBezTo>
                  <a:pt x="719" y="545"/>
                  <a:pt x="719" y="545"/>
                  <a:pt x="719" y="545"/>
                </a:cubicBezTo>
                <a:cubicBezTo>
                  <a:pt x="719" y="0"/>
                  <a:pt x="719" y="0"/>
                  <a:pt x="719" y="0"/>
                </a:cubicBezTo>
                <a:lnTo>
                  <a:pt x="240" y="275"/>
                </a:lnTo>
                <a:close/>
              </a:path>
            </a:pathLst>
          </a:custGeom>
          <a:gradFill>
            <a:gsLst>
              <a:gs pos="0">
                <a:schemeClr val="tx1">
                  <a:alpha val="39000"/>
                </a:schemeClr>
              </a:gs>
              <a:gs pos="9000">
                <a:schemeClr val="tx1">
                  <a:alpha val="0"/>
                </a:schemeClr>
              </a:gs>
            </a:gsLst>
            <a:lin ang="102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2" name="Freeform 14">
            <a:extLst>
              <a:ext uri="{FF2B5EF4-FFF2-40B4-BE49-F238E27FC236}">
                <a16:creationId xmlns:a16="http://schemas.microsoft.com/office/drawing/2014/main" xmlns="" id="{CBF3C994-1965-4ACB-9D73-EED061E3DEC3}"/>
              </a:ext>
            </a:extLst>
          </p:cNvPr>
          <p:cNvSpPr>
            <a:spLocks/>
          </p:cNvSpPr>
          <p:nvPr/>
        </p:nvSpPr>
        <p:spPr bwMode="auto">
          <a:xfrm>
            <a:off x="6091305" y="3846894"/>
            <a:ext cx="1668463" cy="2271713"/>
          </a:xfrm>
          <a:custGeom>
            <a:avLst/>
            <a:gdLst>
              <a:gd name="T0" fmla="*/ 587 w 759"/>
              <a:gd name="T1" fmla="*/ 340 h 1033"/>
              <a:gd name="T2" fmla="*/ 482 w 759"/>
              <a:gd name="T3" fmla="*/ 279 h 1033"/>
              <a:gd name="T4" fmla="*/ 0 w 759"/>
              <a:gd name="T5" fmla="*/ 0 h 1033"/>
              <a:gd name="T6" fmla="*/ 0 w 759"/>
              <a:gd name="T7" fmla="*/ 545 h 1033"/>
              <a:gd name="T8" fmla="*/ 0 w 759"/>
              <a:gd name="T9" fmla="*/ 690 h 1033"/>
              <a:gd name="T10" fmla="*/ 0 w 759"/>
              <a:gd name="T11" fmla="*/ 689 h 1033"/>
              <a:gd name="T12" fmla="*/ 173 w 759"/>
              <a:gd name="T13" fmla="*/ 932 h 1033"/>
              <a:gd name="T14" fmla="*/ 669 w 759"/>
              <a:gd name="T15" fmla="*/ 801 h 1033"/>
              <a:gd name="T16" fmla="*/ 587 w 759"/>
              <a:gd name="T17" fmla="*/ 340 h 1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9" h="1033">
                <a:moveTo>
                  <a:pt x="587" y="340"/>
                </a:moveTo>
                <a:cubicBezTo>
                  <a:pt x="482" y="279"/>
                  <a:pt x="482" y="279"/>
                  <a:pt x="482" y="279"/>
                </a:cubicBezTo>
                <a:cubicBezTo>
                  <a:pt x="0" y="0"/>
                  <a:pt x="0" y="0"/>
                  <a:pt x="0" y="0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690"/>
                  <a:pt x="0" y="690"/>
                  <a:pt x="0" y="690"/>
                </a:cubicBezTo>
                <a:cubicBezTo>
                  <a:pt x="0" y="690"/>
                  <a:pt x="0" y="690"/>
                  <a:pt x="0" y="689"/>
                </a:cubicBezTo>
                <a:cubicBezTo>
                  <a:pt x="19" y="788"/>
                  <a:pt x="79" y="878"/>
                  <a:pt x="173" y="932"/>
                </a:cubicBezTo>
                <a:cubicBezTo>
                  <a:pt x="346" y="1033"/>
                  <a:pt x="568" y="974"/>
                  <a:pt x="669" y="801"/>
                </a:cubicBezTo>
                <a:cubicBezTo>
                  <a:pt x="759" y="646"/>
                  <a:pt x="721" y="451"/>
                  <a:pt x="587" y="340"/>
                </a:cubicBezTo>
                <a:close/>
              </a:path>
            </a:pathLst>
          </a:custGeom>
          <a:gradFill>
            <a:gsLst>
              <a:gs pos="12000">
                <a:schemeClr val="tx1">
                  <a:alpha val="73000"/>
                </a:schemeClr>
              </a:gs>
              <a:gs pos="31000">
                <a:schemeClr val="tx1">
                  <a:alpha val="0"/>
                </a:schemeClr>
              </a:gs>
            </a:gsLst>
            <a:lin ang="69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3" name="Freeform 16">
            <a:extLst>
              <a:ext uri="{FF2B5EF4-FFF2-40B4-BE49-F238E27FC236}">
                <a16:creationId xmlns:a16="http://schemas.microsoft.com/office/drawing/2014/main" xmlns="" id="{F9360180-9370-41C2-B31D-3E6611139CF7}"/>
              </a:ext>
            </a:extLst>
          </p:cNvPr>
          <p:cNvSpPr>
            <a:spLocks/>
          </p:cNvSpPr>
          <p:nvPr/>
        </p:nvSpPr>
        <p:spPr bwMode="auto">
          <a:xfrm>
            <a:off x="6084365" y="2961323"/>
            <a:ext cx="2484438" cy="1711325"/>
          </a:xfrm>
          <a:custGeom>
            <a:avLst/>
            <a:gdLst>
              <a:gd name="T0" fmla="*/ 1030 w 1130"/>
              <a:gd name="T1" fmla="*/ 220 h 778"/>
              <a:gd name="T2" fmla="*/ 589 w 1130"/>
              <a:gd name="T3" fmla="*/ 62 h 778"/>
              <a:gd name="T4" fmla="*/ 591 w 1130"/>
              <a:gd name="T5" fmla="*/ 60 h 778"/>
              <a:gd name="T6" fmla="*/ 485 w 1130"/>
              <a:gd name="T7" fmla="*/ 121 h 778"/>
              <a:gd name="T8" fmla="*/ 0 w 1130"/>
              <a:gd name="T9" fmla="*/ 401 h 778"/>
              <a:gd name="T10" fmla="*/ 482 w 1130"/>
              <a:gd name="T11" fmla="*/ 680 h 778"/>
              <a:gd name="T12" fmla="*/ 587 w 1130"/>
              <a:gd name="T13" fmla="*/ 741 h 778"/>
              <a:gd name="T14" fmla="*/ 586 w 1130"/>
              <a:gd name="T15" fmla="*/ 740 h 778"/>
              <a:gd name="T16" fmla="*/ 897 w 1130"/>
              <a:gd name="T17" fmla="*/ 716 h 778"/>
              <a:gd name="T18" fmla="*/ 1030 w 1130"/>
              <a:gd name="T19" fmla="*/ 220 h 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30" h="778">
                <a:moveTo>
                  <a:pt x="1030" y="220"/>
                </a:moveTo>
                <a:cubicBezTo>
                  <a:pt x="940" y="64"/>
                  <a:pt x="752" y="0"/>
                  <a:pt x="589" y="62"/>
                </a:cubicBezTo>
                <a:cubicBezTo>
                  <a:pt x="589" y="61"/>
                  <a:pt x="590" y="60"/>
                  <a:pt x="591" y="60"/>
                </a:cubicBezTo>
                <a:cubicBezTo>
                  <a:pt x="485" y="121"/>
                  <a:pt x="485" y="121"/>
                  <a:pt x="485" y="121"/>
                </a:cubicBezTo>
                <a:cubicBezTo>
                  <a:pt x="0" y="401"/>
                  <a:pt x="0" y="401"/>
                  <a:pt x="0" y="401"/>
                </a:cubicBezTo>
                <a:cubicBezTo>
                  <a:pt x="482" y="680"/>
                  <a:pt x="482" y="680"/>
                  <a:pt x="482" y="680"/>
                </a:cubicBezTo>
                <a:cubicBezTo>
                  <a:pt x="587" y="741"/>
                  <a:pt x="587" y="741"/>
                  <a:pt x="587" y="741"/>
                </a:cubicBezTo>
                <a:cubicBezTo>
                  <a:pt x="587" y="741"/>
                  <a:pt x="586" y="740"/>
                  <a:pt x="586" y="740"/>
                </a:cubicBezTo>
                <a:cubicBezTo>
                  <a:pt x="684" y="778"/>
                  <a:pt x="798" y="772"/>
                  <a:pt x="897" y="716"/>
                </a:cubicBezTo>
                <a:cubicBezTo>
                  <a:pt x="1070" y="616"/>
                  <a:pt x="1130" y="394"/>
                  <a:pt x="1030" y="220"/>
                </a:cubicBezTo>
                <a:close/>
              </a:path>
            </a:pathLst>
          </a:custGeom>
          <a:gradFill>
            <a:gsLst>
              <a:gs pos="12000">
                <a:schemeClr val="tx1">
                  <a:alpha val="73000"/>
                </a:schemeClr>
              </a:gs>
              <a:gs pos="31000">
                <a:schemeClr val="tx1">
                  <a:alpha val="0"/>
                </a:schemeClr>
              </a:gs>
            </a:gsLst>
            <a:lin ang="312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35" name="Graphic 34" descr="Male profile">
            <a:extLst>
              <a:ext uri="{FF2B5EF4-FFF2-40B4-BE49-F238E27FC236}">
                <a16:creationId xmlns:a16="http://schemas.microsoft.com/office/drawing/2014/main" xmlns="" id="{3D797DBF-C6B9-4BFF-9B44-62C467F741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624374" y="2126812"/>
            <a:ext cx="516155" cy="516155"/>
          </a:xfrm>
          <a:prstGeom prst="rect">
            <a:avLst/>
          </a:prstGeom>
        </p:spPr>
      </p:pic>
      <p:pic>
        <p:nvPicPr>
          <p:cNvPr id="36" name="Graphic 35" descr="Bar chart">
            <a:extLst>
              <a:ext uri="{FF2B5EF4-FFF2-40B4-BE49-F238E27FC236}">
                <a16:creationId xmlns:a16="http://schemas.microsoft.com/office/drawing/2014/main" xmlns="" id="{F27C90AF-2B19-4407-B244-7855F3B29B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627382" y="4950282"/>
            <a:ext cx="516155" cy="516155"/>
          </a:xfrm>
          <a:prstGeom prst="rect">
            <a:avLst/>
          </a:prstGeom>
        </p:spPr>
      </p:pic>
      <p:pic>
        <p:nvPicPr>
          <p:cNvPr id="37" name="Graphic 36" descr="Exponential Graph">
            <a:extLst>
              <a:ext uri="{FF2B5EF4-FFF2-40B4-BE49-F238E27FC236}">
                <a16:creationId xmlns:a16="http://schemas.microsoft.com/office/drawing/2014/main" xmlns="" id="{717AE7D3-58A9-47B8-9F29-4E95D83284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461306" y="3558907"/>
            <a:ext cx="516155" cy="516155"/>
          </a:xfrm>
          <a:prstGeom prst="rect">
            <a:avLst/>
          </a:prstGeom>
        </p:spPr>
      </p:pic>
      <p:pic>
        <p:nvPicPr>
          <p:cNvPr id="39" name="Graphic 38" descr="Male profile">
            <a:extLst>
              <a:ext uri="{FF2B5EF4-FFF2-40B4-BE49-F238E27FC236}">
                <a16:creationId xmlns:a16="http://schemas.microsoft.com/office/drawing/2014/main" xmlns="" id="{5E00A2D8-416A-440B-B7C0-3CE2059EF3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033592" y="4946337"/>
            <a:ext cx="516155" cy="516155"/>
          </a:xfrm>
          <a:prstGeom prst="rect">
            <a:avLst/>
          </a:prstGeom>
        </p:spPr>
      </p:pic>
      <p:pic>
        <p:nvPicPr>
          <p:cNvPr id="41" name="Graphic 40" descr="Bar chart">
            <a:extLst>
              <a:ext uri="{FF2B5EF4-FFF2-40B4-BE49-F238E27FC236}">
                <a16:creationId xmlns:a16="http://schemas.microsoft.com/office/drawing/2014/main" xmlns="" id="{95B1AE73-E37B-4452-9C69-EE2EFC969D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157657" y="3512269"/>
            <a:ext cx="516155" cy="516155"/>
          </a:xfrm>
          <a:prstGeom prst="rect">
            <a:avLst/>
          </a:prstGeom>
        </p:spPr>
      </p:pic>
      <p:pic>
        <p:nvPicPr>
          <p:cNvPr id="42" name="Graphic 41" descr="Exponential Graph">
            <a:extLst>
              <a:ext uri="{FF2B5EF4-FFF2-40B4-BE49-F238E27FC236}">
                <a16:creationId xmlns:a16="http://schemas.microsoft.com/office/drawing/2014/main" xmlns="" id="{27E784B0-7827-4DB3-ACBE-5FBB46847F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5033591" y="2086606"/>
            <a:ext cx="516155" cy="516155"/>
          </a:xfrm>
          <a:prstGeom prst="rect">
            <a:avLst/>
          </a:prstGeom>
        </p:spPr>
      </p:pic>
      <p:sp>
        <p:nvSpPr>
          <p:cNvPr id="124" name="Shape1">
            <a:extLst>
              <a:ext uri="{FF2B5EF4-FFF2-40B4-BE49-F238E27FC236}">
                <a16:creationId xmlns:a16="http://schemas.microsoft.com/office/drawing/2014/main" xmlns="" id="{EE1654F0-789C-438F-AFEA-918877DEC6AE}"/>
              </a:ext>
            </a:extLst>
          </p:cNvPr>
          <p:cNvSpPr/>
          <p:nvPr/>
        </p:nvSpPr>
        <p:spPr>
          <a:xfrm>
            <a:off x="8303956" y="1317466"/>
            <a:ext cx="706259" cy="70772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latin typeface="Calibri"/>
                <a:cs typeface="Calibri"/>
                <a:sym typeface="Calibri"/>
              </a:rPr>
              <a:t>01</a:t>
            </a:r>
            <a:endParaRPr sz="2400" dirty="0">
              <a:solidFill>
                <a:schemeClr val="bg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25" name="Shape1">
            <a:extLst>
              <a:ext uri="{FF2B5EF4-FFF2-40B4-BE49-F238E27FC236}">
                <a16:creationId xmlns:a16="http://schemas.microsoft.com/office/drawing/2014/main" xmlns="" id="{C4DB7A7D-1819-42F4-A1A1-F56B1CCC87FC}"/>
              </a:ext>
            </a:extLst>
          </p:cNvPr>
          <p:cNvSpPr/>
          <p:nvPr/>
        </p:nvSpPr>
        <p:spPr>
          <a:xfrm>
            <a:off x="9083837" y="3330593"/>
            <a:ext cx="706259" cy="70772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latin typeface="Calibri"/>
                <a:cs typeface="Calibri"/>
                <a:sym typeface="Calibri"/>
              </a:rPr>
              <a:t>02</a:t>
            </a:r>
            <a:endParaRPr sz="2400" dirty="0">
              <a:solidFill>
                <a:schemeClr val="bg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28" name="Shape1">
            <a:extLst>
              <a:ext uri="{FF2B5EF4-FFF2-40B4-BE49-F238E27FC236}">
                <a16:creationId xmlns:a16="http://schemas.microsoft.com/office/drawing/2014/main" xmlns="" id="{5AAF1BB6-F8C0-4445-BA41-C4E1ABFD40EF}"/>
              </a:ext>
            </a:extLst>
          </p:cNvPr>
          <p:cNvSpPr/>
          <p:nvPr/>
        </p:nvSpPr>
        <p:spPr>
          <a:xfrm>
            <a:off x="8217559" y="5372289"/>
            <a:ext cx="706259" cy="70772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latin typeface="Calibri"/>
                <a:cs typeface="Calibri"/>
                <a:sym typeface="Calibri"/>
              </a:rPr>
              <a:t>03</a:t>
            </a:r>
            <a:endParaRPr sz="2400" dirty="0">
              <a:solidFill>
                <a:schemeClr val="bg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45" name="Shape1">
            <a:extLst>
              <a:ext uri="{FF2B5EF4-FFF2-40B4-BE49-F238E27FC236}">
                <a16:creationId xmlns:a16="http://schemas.microsoft.com/office/drawing/2014/main" xmlns="" id="{CE7FC9E7-09CB-44CB-9D57-4A3622611470}"/>
              </a:ext>
            </a:extLst>
          </p:cNvPr>
          <p:cNvSpPr/>
          <p:nvPr/>
        </p:nvSpPr>
        <p:spPr>
          <a:xfrm flipH="1">
            <a:off x="3175903" y="1336900"/>
            <a:ext cx="706259" cy="70772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latin typeface="Calibri"/>
                <a:cs typeface="Calibri"/>
                <a:sym typeface="Calibri"/>
              </a:rPr>
              <a:t>06</a:t>
            </a:r>
            <a:endParaRPr sz="2400" dirty="0">
              <a:solidFill>
                <a:schemeClr val="bg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46" name="Shape1">
            <a:extLst>
              <a:ext uri="{FF2B5EF4-FFF2-40B4-BE49-F238E27FC236}">
                <a16:creationId xmlns:a16="http://schemas.microsoft.com/office/drawing/2014/main" xmlns="" id="{14C250C1-83B2-4FCB-AA59-5B4DA7F86B0C}"/>
              </a:ext>
            </a:extLst>
          </p:cNvPr>
          <p:cNvSpPr/>
          <p:nvPr/>
        </p:nvSpPr>
        <p:spPr>
          <a:xfrm flipH="1">
            <a:off x="2379216" y="3347240"/>
            <a:ext cx="706259" cy="70772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latin typeface="Calibri"/>
                <a:cs typeface="Calibri"/>
                <a:sym typeface="Calibri"/>
              </a:rPr>
              <a:t>05</a:t>
            </a:r>
            <a:endParaRPr sz="2400" dirty="0">
              <a:solidFill>
                <a:schemeClr val="bg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50" name="Shape1">
            <a:extLst>
              <a:ext uri="{FF2B5EF4-FFF2-40B4-BE49-F238E27FC236}">
                <a16:creationId xmlns:a16="http://schemas.microsoft.com/office/drawing/2014/main" xmlns="" id="{C40A5615-5969-44ED-9C16-B3CEA83D092E}"/>
              </a:ext>
            </a:extLst>
          </p:cNvPr>
          <p:cNvSpPr/>
          <p:nvPr/>
        </p:nvSpPr>
        <p:spPr>
          <a:xfrm flipH="1">
            <a:off x="3262300" y="5391723"/>
            <a:ext cx="706259" cy="70772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04</a:t>
            </a:r>
            <a:endParaRPr sz="2400" b="0" i="0" u="none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26788D05-C455-4B83-8BA7-F8391E325493}"/>
              </a:ext>
            </a:extLst>
          </p:cNvPr>
          <p:cNvSpPr/>
          <p:nvPr/>
        </p:nvSpPr>
        <p:spPr>
          <a:xfrm>
            <a:off x="9325126" y="131746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xmlns="" id="{2E6E57A4-9CC3-45DD-9503-EC29B50A1BA8}"/>
              </a:ext>
            </a:extLst>
          </p:cNvPr>
          <p:cNvSpPr/>
          <p:nvPr/>
        </p:nvSpPr>
        <p:spPr>
          <a:xfrm>
            <a:off x="9325126" y="538146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xmlns="" id="{8A4E6568-3FD4-483C-832B-7A001B98694D}"/>
              </a:ext>
            </a:extLst>
          </p:cNvPr>
          <p:cNvSpPr/>
          <p:nvPr/>
        </p:nvSpPr>
        <p:spPr>
          <a:xfrm>
            <a:off x="10055723" y="339010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xmlns="" id="{2D2B626B-DAFC-4DAF-A3B1-1CFDEBD21310}"/>
              </a:ext>
            </a:extLst>
          </p:cNvPr>
          <p:cNvSpPr/>
          <p:nvPr/>
        </p:nvSpPr>
        <p:spPr>
          <a:xfrm>
            <a:off x="1034566" y="131746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xmlns="" id="{D6075A6E-00FB-4D98-9056-80BDE74556B9}"/>
              </a:ext>
            </a:extLst>
          </p:cNvPr>
          <p:cNvSpPr/>
          <p:nvPr/>
        </p:nvSpPr>
        <p:spPr>
          <a:xfrm>
            <a:off x="1034566" y="538146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xmlns="" id="{4484A202-0D63-4326-A354-F6286A53BC41}"/>
              </a:ext>
            </a:extLst>
          </p:cNvPr>
          <p:cNvSpPr/>
          <p:nvPr/>
        </p:nvSpPr>
        <p:spPr>
          <a:xfrm>
            <a:off x="337963" y="339010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1220998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CD6BC924-E68B-40C8-992F-069A9BFE1397}"/>
              </a:ext>
            </a:extLst>
          </p:cNvPr>
          <p:cNvGrpSpPr/>
          <p:nvPr/>
        </p:nvGrpSpPr>
        <p:grpSpPr>
          <a:xfrm>
            <a:off x="2719014" y="722291"/>
            <a:ext cx="6719100" cy="5977946"/>
            <a:chOff x="2719014" y="722291"/>
            <a:chExt cx="6719100" cy="5977946"/>
          </a:xfrm>
        </p:grpSpPr>
        <p:sp>
          <p:nvSpPr>
            <p:cNvPr id="48" name="Arc 47">
              <a:extLst>
                <a:ext uri="{FF2B5EF4-FFF2-40B4-BE49-F238E27FC236}">
                  <a16:creationId xmlns:a16="http://schemas.microsoft.com/office/drawing/2014/main" xmlns="" id="{BAD47A28-F027-4B4F-8CD3-F30BC646377A}"/>
                </a:ext>
              </a:extLst>
            </p:cNvPr>
            <p:cNvSpPr/>
            <p:nvPr/>
          </p:nvSpPr>
          <p:spPr>
            <a:xfrm>
              <a:off x="2719014" y="722291"/>
              <a:ext cx="5977946" cy="5977946"/>
            </a:xfrm>
            <a:prstGeom prst="arc">
              <a:avLst>
                <a:gd name="adj1" fmla="val 8324579"/>
                <a:gd name="adj2" fmla="val 13391787"/>
              </a:avLst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Arc 48">
              <a:extLst>
                <a:ext uri="{FF2B5EF4-FFF2-40B4-BE49-F238E27FC236}">
                  <a16:creationId xmlns:a16="http://schemas.microsoft.com/office/drawing/2014/main" xmlns="" id="{DA4D8B9D-D701-442E-9E67-2186A88666F9}"/>
                </a:ext>
              </a:extLst>
            </p:cNvPr>
            <p:cNvSpPr/>
            <p:nvPr/>
          </p:nvSpPr>
          <p:spPr>
            <a:xfrm flipH="1">
              <a:off x="3460168" y="722291"/>
              <a:ext cx="5977946" cy="5977946"/>
            </a:xfrm>
            <a:prstGeom prst="arc">
              <a:avLst>
                <a:gd name="adj1" fmla="val 8324579"/>
                <a:gd name="adj2" fmla="val 13391787"/>
              </a:avLst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84" name="Freeform 18">
            <a:extLst>
              <a:ext uri="{FF2B5EF4-FFF2-40B4-BE49-F238E27FC236}">
                <a16:creationId xmlns:a16="http://schemas.microsoft.com/office/drawing/2014/main" xmlns="" id="{62B3207A-22AB-4EE1-A3BE-CCADC6FE3CE3}"/>
              </a:ext>
            </a:extLst>
          </p:cNvPr>
          <p:cNvSpPr>
            <a:spLocks/>
          </p:cNvSpPr>
          <p:nvPr/>
        </p:nvSpPr>
        <p:spPr bwMode="auto">
          <a:xfrm>
            <a:off x="6084365" y="1681797"/>
            <a:ext cx="1587500" cy="2162175"/>
          </a:xfrm>
          <a:custGeom>
            <a:avLst/>
            <a:gdLst>
              <a:gd name="T0" fmla="*/ 360 w 722"/>
              <a:gd name="T1" fmla="*/ 0 h 983"/>
              <a:gd name="T2" fmla="*/ 0 w 722"/>
              <a:gd name="T3" fmla="*/ 311 h 983"/>
              <a:gd name="T4" fmla="*/ 0 w 722"/>
              <a:gd name="T5" fmla="*/ 305 h 983"/>
              <a:gd name="T6" fmla="*/ 0 w 722"/>
              <a:gd name="T7" fmla="*/ 421 h 983"/>
              <a:gd name="T8" fmla="*/ 0 w 722"/>
              <a:gd name="T9" fmla="*/ 983 h 983"/>
              <a:gd name="T10" fmla="*/ 485 w 722"/>
              <a:gd name="T11" fmla="*/ 703 h 983"/>
              <a:gd name="T12" fmla="*/ 591 w 722"/>
              <a:gd name="T13" fmla="*/ 642 h 983"/>
              <a:gd name="T14" fmla="*/ 722 w 722"/>
              <a:gd name="T15" fmla="*/ 362 h 983"/>
              <a:gd name="T16" fmla="*/ 360 w 722"/>
              <a:gd name="T17" fmla="*/ 0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22" h="983">
                <a:moveTo>
                  <a:pt x="360" y="0"/>
                </a:moveTo>
                <a:cubicBezTo>
                  <a:pt x="177" y="0"/>
                  <a:pt x="25" y="135"/>
                  <a:pt x="0" y="311"/>
                </a:cubicBezTo>
                <a:cubicBezTo>
                  <a:pt x="0" y="309"/>
                  <a:pt x="0" y="307"/>
                  <a:pt x="0" y="305"/>
                </a:cubicBezTo>
                <a:cubicBezTo>
                  <a:pt x="0" y="421"/>
                  <a:pt x="0" y="421"/>
                  <a:pt x="0" y="421"/>
                </a:cubicBezTo>
                <a:cubicBezTo>
                  <a:pt x="0" y="983"/>
                  <a:pt x="0" y="983"/>
                  <a:pt x="0" y="983"/>
                </a:cubicBezTo>
                <a:cubicBezTo>
                  <a:pt x="485" y="703"/>
                  <a:pt x="485" y="703"/>
                  <a:pt x="485" y="703"/>
                </a:cubicBezTo>
                <a:cubicBezTo>
                  <a:pt x="591" y="642"/>
                  <a:pt x="591" y="642"/>
                  <a:pt x="591" y="642"/>
                </a:cubicBezTo>
                <a:cubicBezTo>
                  <a:pt x="671" y="575"/>
                  <a:pt x="722" y="475"/>
                  <a:pt x="722" y="362"/>
                </a:cubicBezTo>
                <a:cubicBezTo>
                  <a:pt x="722" y="162"/>
                  <a:pt x="560" y="0"/>
                  <a:pt x="36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18">
            <a:extLst>
              <a:ext uri="{FF2B5EF4-FFF2-40B4-BE49-F238E27FC236}">
                <a16:creationId xmlns:a16="http://schemas.microsoft.com/office/drawing/2014/main" xmlns="" id="{6DBB6A48-901E-4B81-A5C1-8F66270B22AD}"/>
              </a:ext>
            </a:extLst>
          </p:cNvPr>
          <p:cNvSpPr>
            <a:spLocks/>
          </p:cNvSpPr>
          <p:nvPr/>
        </p:nvSpPr>
        <p:spPr bwMode="auto">
          <a:xfrm>
            <a:off x="6088290" y="1678876"/>
            <a:ext cx="1587500" cy="2162175"/>
          </a:xfrm>
          <a:custGeom>
            <a:avLst/>
            <a:gdLst>
              <a:gd name="T0" fmla="*/ 360 w 722"/>
              <a:gd name="T1" fmla="*/ 0 h 983"/>
              <a:gd name="T2" fmla="*/ 0 w 722"/>
              <a:gd name="T3" fmla="*/ 311 h 983"/>
              <a:gd name="T4" fmla="*/ 0 w 722"/>
              <a:gd name="T5" fmla="*/ 305 h 983"/>
              <a:gd name="T6" fmla="*/ 0 w 722"/>
              <a:gd name="T7" fmla="*/ 421 h 983"/>
              <a:gd name="T8" fmla="*/ 0 w 722"/>
              <a:gd name="T9" fmla="*/ 983 h 983"/>
              <a:gd name="T10" fmla="*/ 485 w 722"/>
              <a:gd name="T11" fmla="*/ 703 h 983"/>
              <a:gd name="T12" fmla="*/ 591 w 722"/>
              <a:gd name="T13" fmla="*/ 642 h 983"/>
              <a:gd name="T14" fmla="*/ 722 w 722"/>
              <a:gd name="T15" fmla="*/ 362 h 983"/>
              <a:gd name="T16" fmla="*/ 360 w 722"/>
              <a:gd name="T17" fmla="*/ 0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22" h="983">
                <a:moveTo>
                  <a:pt x="360" y="0"/>
                </a:moveTo>
                <a:cubicBezTo>
                  <a:pt x="177" y="0"/>
                  <a:pt x="25" y="135"/>
                  <a:pt x="0" y="311"/>
                </a:cubicBezTo>
                <a:cubicBezTo>
                  <a:pt x="0" y="309"/>
                  <a:pt x="0" y="307"/>
                  <a:pt x="0" y="305"/>
                </a:cubicBezTo>
                <a:cubicBezTo>
                  <a:pt x="0" y="421"/>
                  <a:pt x="0" y="421"/>
                  <a:pt x="0" y="421"/>
                </a:cubicBezTo>
                <a:cubicBezTo>
                  <a:pt x="0" y="983"/>
                  <a:pt x="0" y="983"/>
                  <a:pt x="0" y="983"/>
                </a:cubicBezTo>
                <a:cubicBezTo>
                  <a:pt x="485" y="703"/>
                  <a:pt x="485" y="703"/>
                  <a:pt x="485" y="703"/>
                </a:cubicBezTo>
                <a:cubicBezTo>
                  <a:pt x="591" y="642"/>
                  <a:pt x="591" y="642"/>
                  <a:pt x="591" y="642"/>
                </a:cubicBezTo>
                <a:cubicBezTo>
                  <a:pt x="671" y="575"/>
                  <a:pt x="722" y="475"/>
                  <a:pt x="722" y="362"/>
                </a:cubicBezTo>
                <a:cubicBezTo>
                  <a:pt x="722" y="162"/>
                  <a:pt x="560" y="0"/>
                  <a:pt x="360" y="0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51000"/>
                </a:schemeClr>
              </a:gs>
              <a:gs pos="9000">
                <a:schemeClr val="tx1">
                  <a:alpha val="0"/>
                </a:schemeClr>
              </a:gs>
            </a:gsLst>
            <a:lin ang="210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Freeform 19">
            <a:extLst>
              <a:ext uri="{FF2B5EF4-FFF2-40B4-BE49-F238E27FC236}">
                <a16:creationId xmlns:a16="http://schemas.microsoft.com/office/drawing/2014/main" xmlns="" id="{207814C0-07C8-4500-BB5A-0EC8C37607DC}"/>
              </a:ext>
            </a:extLst>
          </p:cNvPr>
          <p:cNvSpPr>
            <a:spLocks/>
          </p:cNvSpPr>
          <p:nvPr/>
        </p:nvSpPr>
        <p:spPr bwMode="auto">
          <a:xfrm>
            <a:off x="4419600" y="1569085"/>
            <a:ext cx="1674813" cy="2274888"/>
          </a:xfrm>
          <a:custGeom>
            <a:avLst/>
            <a:gdLst>
              <a:gd name="T0" fmla="*/ 582 w 761"/>
              <a:gd name="T1" fmla="*/ 99 h 1034"/>
              <a:gd name="T2" fmla="*/ 88 w 761"/>
              <a:gd name="T3" fmla="*/ 234 h 1034"/>
              <a:gd name="T4" fmla="*/ 167 w 761"/>
              <a:gd name="T5" fmla="*/ 690 h 1034"/>
              <a:gd name="T6" fmla="*/ 280 w 761"/>
              <a:gd name="T7" fmla="*/ 755 h 1034"/>
              <a:gd name="T8" fmla="*/ 761 w 761"/>
              <a:gd name="T9" fmla="*/ 1034 h 1034"/>
              <a:gd name="T10" fmla="*/ 761 w 761"/>
              <a:gd name="T11" fmla="*/ 472 h 1034"/>
              <a:gd name="T12" fmla="*/ 761 w 761"/>
              <a:gd name="T13" fmla="*/ 356 h 1034"/>
              <a:gd name="T14" fmla="*/ 582 w 761"/>
              <a:gd name="T15" fmla="*/ 99 h 10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1" h="1034">
                <a:moveTo>
                  <a:pt x="582" y="99"/>
                </a:moveTo>
                <a:cubicBezTo>
                  <a:pt x="408" y="0"/>
                  <a:pt x="187" y="60"/>
                  <a:pt x="88" y="234"/>
                </a:cubicBezTo>
                <a:cubicBezTo>
                  <a:pt x="0" y="388"/>
                  <a:pt x="37" y="579"/>
                  <a:pt x="167" y="690"/>
                </a:cubicBezTo>
                <a:cubicBezTo>
                  <a:pt x="280" y="755"/>
                  <a:pt x="280" y="755"/>
                  <a:pt x="280" y="755"/>
                </a:cubicBezTo>
                <a:cubicBezTo>
                  <a:pt x="761" y="1034"/>
                  <a:pt x="761" y="1034"/>
                  <a:pt x="761" y="1034"/>
                </a:cubicBezTo>
                <a:cubicBezTo>
                  <a:pt x="761" y="472"/>
                  <a:pt x="761" y="472"/>
                  <a:pt x="761" y="472"/>
                </a:cubicBezTo>
                <a:cubicBezTo>
                  <a:pt x="761" y="356"/>
                  <a:pt x="761" y="356"/>
                  <a:pt x="761" y="356"/>
                </a:cubicBezTo>
                <a:cubicBezTo>
                  <a:pt x="744" y="252"/>
                  <a:pt x="681" y="155"/>
                  <a:pt x="582" y="9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7" name="Freeform 19">
            <a:extLst>
              <a:ext uri="{FF2B5EF4-FFF2-40B4-BE49-F238E27FC236}">
                <a16:creationId xmlns:a16="http://schemas.microsoft.com/office/drawing/2014/main" xmlns="" id="{F87F1445-59E3-4501-9053-FB1AA91DD6F5}"/>
              </a:ext>
            </a:extLst>
          </p:cNvPr>
          <p:cNvSpPr>
            <a:spLocks/>
          </p:cNvSpPr>
          <p:nvPr/>
        </p:nvSpPr>
        <p:spPr bwMode="auto">
          <a:xfrm>
            <a:off x="4418913" y="1572305"/>
            <a:ext cx="1674813" cy="2274888"/>
          </a:xfrm>
          <a:custGeom>
            <a:avLst/>
            <a:gdLst>
              <a:gd name="T0" fmla="*/ 582 w 761"/>
              <a:gd name="T1" fmla="*/ 99 h 1034"/>
              <a:gd name="T2" fmla="*/ 88 w 761"/>
              <a:gd name="T3" fmla="*/ 234 h 1034"/>
              <a:gd name="T4" fmla="*/ 167 w 761"/>
              <a:gd name="T5" fmla="*/ 690 h 1034"/>
              <a:gd name="T6" fmla="*/ 280 w 761"/>
              <a:gd name="T7" fmla="*/ 755 h 1034"/>
              <a:gd name="T8" fmla="*/ 761 w 761"/>
              <a:gd name="T9" fmla="*/ 1034 h 1034"/>
              <a:gd name="T10" fmla="*/ 761 w 761"/>
              <a:gd name="T11" fmla="*/ 472 h 1034"/>
              <a:gd name="T12" fmla="*/ 761 w 761"/>
              <a:gd name="T13" fmla="*/ 356 h 1034"/>
              <a:gd name="T14" fmla="*/ 582 w 761"/>
              <a:gd name="T15" fmla="*/ 99 h 10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1" h="1034">
                <a:moveTo>
                  <a:pt x="582" y="99"/>
                </a:moveTo>
                <a:cubicBezTo>
                  <a:pt x="408" y="0"/>
                  <a:pt x="187" y="60"/>
                  <a:pt x="88" y="234"/>
                </a:cubicBezTo>
                <a:cubicBezTo>
                  <a:pt x="0" y="388"/>
                  <a:pt x="37" y="579"/>
                  <a:pt x="167" y="690"/>
                </a:cubicBezTo>
                <a:cubicBezTo>
                  <a:pt x="280" y="755"/>
                  <a:pt x="280" y="755"/>
                  <a:pt x="280" y="755"/>
                </a:cubicBezTo>
                <a:cubicBezTo>
                  <a:pt x="761" y="1034"/>
                  <a:pt x="761" y="1034"/>
                  <a:pt x="761" y="1034"/>
                </a:cubicBezTo>
                <a:cubicBezTo>
                  <a:pt x="761" y="472"/>
                  <a:pt x="761" y="472"/>
                  <a:pt x="761" y="472"/>
                </a:cubicBezTo>
                <a:cubicBezTo>
                  <a:pt x="761" y="356"/>
                  <a:pt x="761" y="356"/>
                  <a:pt x="761" y="356"/>
                </a:cubicBezTo>
                <a:cubicBezTo>
                  <a:pt x="744" y="252"/>
                  <a:pt x="681" y="155"/>
                  <a:pt x="582" y="99"/>
                </a:cubicBezTo>
                <a:close/>
              </a:path>
            </a:pathLst>
          </a:custGeom>
          <a:gradFill flip="none" rotWithShape="1">
            <a:gsLst>
              <a:gs pos="12000">
                <a:schemeClr val="tx1">
                  <a:alpha val="73000"/>
                </a:schemeClr>
              </a:gs>
              <a:gs pos="31000">
                <a:schemeClr val="tx1">
                  <a:alpha val="0"/>
                </a:schemeClr>
              </a:gs>
            </a:gsLst>
            <a:lin ang="17640000" scaled="0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8" name="Title 1">
            <a:extLst>
              <a:ext uri="{FF2B5EF4-FFF2-40B4-BE49-F238E27FC236}">
                <a16:creationId xmlns:a16="http://schemas.microsoft.com/office/drawing/2014/main" xmlns="" id="{35892E8F-B0C2-4043-A249-8F676DF2A578}"/>
              </a:ext>
            </a:extLst>
          </p:cNvPr>
          <p:cNvSpPr txBox="1">
            <a:spLocks/>
          </p:cNvSpPr>
          <p:nvPr/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ysClr val="windowText" lastClr="000000"/>
                </a:solidFill>
                <a:latin typeface="Calibri"/>
              </a:rPr>
              <a:t>6-Item Flower Diagram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xmlns="" id="{19314587-E0F2-4B44-B6C4-C8B6E9BE8124}"/>
              </a:ext>
            </a:extLst>
          </p:cNvPr>
          <p:cNvSpPr/>
          <p:nvPr/>
        </p:nvSpPr>
        <p:spPr>
          <a:xfrm>
            <a:off x="4307840" y="5842000"/>
            <a:ext cx="3576320" cy="402238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rtlCol="0" anchor="ctr"/>
          <a:lstStyle/>
          <a:p>
            <a:pPr algn="ctr" defTabSz="685777">
              <a:defRPr/>
            </a:pPr>
            <a:endParaRPr lang="en-US" sz="14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1" name="Freeform 17">
            <a:extLst>
              <a:ext uri="{FF2B5EF4-FFF2-40B4-BE49-F238E27FC236}">
                <a16:creationId xmlns:a16="http://schemas.microsoft.com/office/drawing/2014/main" xmlns="" id="{9E439887-9102-4611-875E-58287EB31DD6}"/>
              </a:ext>
            </a:extLst>
          </p:cNvPr>
          <p:cNvSpPr>
            <a:spLocks/>
          </p:cNvSpPr>
          <p:nvPr/>
        </p:nvSpPr>
        <p:spPr bwMode="auto">
          <a:xfrm>
            <a:off x="3613150" y="3013710"/>
            <a:ext cx="2481263" cy="1704975"/>
          </a:xfrm>
          <a:custGeom>
            <a:avLst/>
            <a:gdLst>
              <a:gd name="T0" fmla="*/ 647 w 1128"/>
              <a:gd name="T1" fmla="*/ 98 h 775"/>
              <a:gd name="T2" fmla="*/ 534 w 1128"/>
              <a:gd name="T3" fmla="*/ 33 h 775"/>
              <a:gd name="T4" fmla="*/ 537 w 1128"/>
              <a:gd name="T5" fmla="*/ 35 h 775"/>
              <a:gd name="T6" fmla="*/ 231 w 1128"/>
              <a:gd name="T7" fmla="*/ 63 h 775"/>
              <a:gd name="T8" fmla="*/ 100 w 1128"/>
              <a:gd name="T9" fmla="*/ 559 h 775"/>
              <a:gd name="T10" fmla="*/ 535 w 1128"/>
              <a:gd name="T11" fmla="*/ 718 h 775"/>
              <a:gd name="T12" fmla="*/ 649 w 1128"/>
              <a:gd name="T13" fmla="*/ 652 h 775"/>
              <a:gd name="T14" fmla="*/ 1128 w 1128"/>
              <a:gd name="T15" fmla="*/ 377 h 775"/>
              <a:gd name="T16" fmla="*/ 647 w 1128"/>
              <a:gd name="T17" fmla="*/ 98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775">
                <a:moveTo>
                  <a:pt x="647" y="98"/>
                </a:moveTo>
                <a:cubicBezTo>
                  <a:pt x="534" y="33"/>
                  <a:pt x="534" y="33"/>
                  <a:pt x="534" y="33"/>
                </a:cubicBezTo>
                <a:cubicBezTo>
                  <a:pt x="535" y="33"/>
                  <a:pt x="536" y="34"/>
                  <a:pt x="537" y="35"/>
                </a:cubicBezTo>
                <a:cubicBezTo>
                  <a:pt x="439" y="0"/>
                  <a:pt x="328" y="7"/>
                  <a:pt x="231" y="63"/>
                </a:cubicBezTo>
                <a:cubicBezTo>
                  <a:pt x="58" y="164"/>
                  <a:pt x="0" y="386"/>
                  <a:pt x="100" y="559"/>
                </a:cubicBezTo>
                <a:cubicBezTo>
                  <a:pt x="190" y="712"/>
                  <a:pt x="374" y="775"/>
                  <a:pt x="535" y="718"/>
                </a:cubicBezTo>
                <a:cubicBezTo>
                  <a:pt x="649" y="652"/>
                  <a:pt x="649" y="652"/>
                  <a:pt x="649" y="652"/>
                </a:cubicBezTo>
                <a:cubicBezTo>
                  <a:pt x="1128" y="377"/>
                  <a:pt x="1128" y="377"/>
                  <a:pt x="1128" y="377"/>
                </a:cubicBezTo>
                <a:lnTo>
                  <a:pt x="647" y="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Freeform 15">
            <a:extLst>
              <a:ext uri="{FF2B5EF4-FFF2-40B4-BE49-F238E27FC236}">
                <a16:creationId xmlns:a16="http://schemas.microsoft.com/office/drawing/2014/main" xmlns="" id="{2AB0DCAB-D3A4-4D89-BA1E-976FCB55941F}"/>
              </a:ext>
            </a:extLst>
          </p:cNvPr>
          <p:cNvSpPr>
            <a:spLocks/>
          </p:cNvSpPr>
          <p:nvPr/>
        </p:nvSpPr>
        <p:spPr bwMode="auto">
          <a:xfrm>
            <a:off x="4513263" y="3843973"/>
            <a:ext cx="1581150" cy="2157413"/>
          </a:xfrm>
          <a:custGeom>
            <a:avLst/>
            <a:gdLst>
              <a:gd name="T0" fmla="*/ 240 w 719"/>
              <a:gd name="T1" fmla="*/ 275 h 981"/>
              <a:gd name="T2" fmla="*/ 126 w 719"/>
              <a:gd name="T3" fmla="*/ 341 h 981"/>
              <a:gd name="T4" fmla="*/ 130 w 719"/>
              <a:gd name="T5" fmla="*/ 340 h 981"/>
              <a:gd name="T6" fmla="*/ 0 w 719"/>
              <a:gd name="T7" fmla="*/ 619 h 981"/>
              <a:gd name="T8" fmla="*/ 364 w 719"/>
              <a:gd name="T9" fmla="*/ 980 h 981"/>
              <a:gd name="T10" fmla="*/ 719 w 719"/>
              <a:gd name="T11" fmla="*/ 690 h 981"/>
              <a:gd name="T12" fmla="*/ 719 w 719"/>
              <a:gd name="T13" fmla="*/ 545 h 981"/>
              <a:gd name="T14" fmla="*/ 719 w 719"/>
              <a:gd name="T15" fmla="*/ 0 h 981"/>
              <a:gd name="T16" fmla="*/ 240 w 719"/>
              <a:gd name="T17" fmla="*/ 275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9" h="981">
                <a:moveTo>
                  <a:pt x="240" y="275"/>
                </a:moveTo>
                <a:cubicBezTo>
                  <a:pt x="126" y="341"/>
                  <a:pt x="126" y="341"/>
                  <a:pt x="126" y="341"/>
                </a:cubicBezTo>
                <a:cubicBezTo>
                  <a:pt x="127" y="340"/>
                  <a:pt x="129" y="340"/>
                  <a:pt x="130" y="340"/>
                </a:cubicBezTo>
                <a:cubicBezTo>
                  <a:pt x="51" y="406"/>
                  <a:pt x="0" y="507"/>
                  <a:pt x="0" y="619"/>
                </a:cubicBezTo>
                <a:cubicBezTo>
                  <a:pt x="1" y="819"/>
                  <a:pt x="164" y="981"/>
                  <a:pt x="364" y="980"/>
                </a:cubicBezTo>
                <a:cubicBezTo>
                  <a:pt x="539" y="980"/>
                  <a:pt x="685" y="855"/>
                  <a:pt x="719" y="690"/>
                </a:cubicBezTo>
                <a:cubicBezTo>
                  <a:pt x="719" y="545"/>
                  <a:pt x="719" y="545"/>
                  <a:pt x="719" y="545"/>
                </a:cubicBezTo>
                <a:cubicBezTo>
                  <a:pt x="719" y="0"/>
                  <a:pt x="719" y="0"/>
                  <a:pt x="719" y="0"/>
                </a:cubicBezTo>
                <a:lnTo>
                  <a:pt x="240" y="27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4">
            <a:extLst>
              <a:ext uri="{FF2B5EF4-FFF2-40B4-BE49-F238E27FC236}">
                <a16:creationId xmlns:a16="http://schemas.microsoft.com/office/drawing/2014/main" xmlns="" id="{6B59C724-4596-4F1D-B744-C201EF2316BD}"/>
              </a:ext>
            </a:extLst>
          </p:cNvPr>
          <p:cNvSpPr>
            <a:spLocks/>
          </p:cNvSpPr>
          <p:nvPr/>
        </p:nvSpPr>
        <p:spPr bwMode="auto">
          <a:xfrm>
            <a:off x="6094413" y="3843973"/>
            <a:ext cx="1668463" cy="2271713"/>
          </a:xfrm>
          <a:custGeom>
            <a:avLst/>
            <a:gdLst>
              <a:gd name="T0" fmla="*/ 587 w 759"/>
              <a:gd name="T1" fmla="*/ 340 h 1033"/>
              <a:gd name="T2" fmla="*/ 482 w 759"/>
              <a:gd name="T3" fmla="*/ 279 h 1033"/>
              <a:gd name="T4" fmla="*/ 0 w 759"/>
              <a:gd name="T5" fmla="*/ 0 h 1033"/>
              <a:gd name="T6" fmla="*/ 0 w 759"/>
              <a:gd name="T7" fmla="*/ 545 h 1033"/>
              <a:gd name="T8" fmla="*/ 0 w 759"/>
              <a:gd name="T9" fmla="*/ 690 h 1033"/>
              <a:gd name="T10" fmla="*/ 0 w 759"/>
              <a:gd name="T11" fmla="*/ 689 h 1033"/>
              <a:gd name="T12" fmla="*/ 173 w 759"/>
              <a:gd name="T13" fmla="*/ 932 h 1033"/>
              <a:gd name="T14" fmla="*/ 669 w 759"/>
              <a:gd name="T15" fmla="*/ 801 h 1033"/>
              <a:gd name="T16" fmla="*/ 587 w 759"/>
              <a:gd name="T17" fmla="*/ 340 h 1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9" h="1033">
                <a:moveTo>
                  <a:pt x="587" y="340"/>
                </a:moveTo>
                <a:cubicBezTo>
                  <a:pt x="482" y="279"/>
                  <a:pt x="482" y="279"/>
                  <a:pt x="482" y="279"/>
                </a:cubicBezTo>
                <a:cubicBezTo>
                  <a:pt x="0" y="0"/>
                  <a:pt x="0" y="0"/>
                  <a:pt x="0" y="0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690"/>
                  <a:pt x="0" y="690"/>
                  <a:pt x="0" y="690"/>
                </a:cubicBezTo>
                <a:cubicBezTo>
                  <a:pt x="0" y="690"/>
                  <a:pt x="0" y="690"/>
                  <a:pt x="0" y="689"/>
                </a:cubicBezTo>
                <a:cubicBezTo>
                  <a:pt x="19" y="788"/>
                  <a:pt x="79" y="878"/>
                  <a:pt x="173" y="932"/>
                </a:cubicBezTo>
                <a:cubicBezTo>
                  <a:pt x="346" y="1033"/>
                  <a:pt x="568" y="974"/>
                  <a:pt x="669" y="801"/>
                </a:cubicBezTo>
                <a:cubicBezTo>
                  <a:pt x="759" y="646"/>
                  <a:pt x="721" y="451"/>
                  <a:pt x="587" y="34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Freeform 16">
            <a:extLst>
              <a:ext uri="{FF2B5EF4-FFF2-40B4-BE49-F238E27FC236}">
                <a16:creationId xmlns:a16="http://schemas.microsoft.com/office/drawing/2014/main" xmlns="" id="{C290E6F1-4031-4593-BBCC-A1087FFBA597}"/>
              </a:ext>
            </a:extLst>
          </p:cNvPr>
          <p:cNvSpPr>
            <a:spLocks/>
          </p:cNvSpPr>
          <p:nvPr/>
        </p:nvSpPr>
        <p:spPr bwMode="auto">
          <a:xfrm>
            <a:off x="6094413" y="2961323"/>
            <a:ext cx="2484438" cy="1711325"/>
          </a:xfrm>
          <a:custGeom>
            <a:avLst/>
            <a:gdLst>
              <a:gd name="T0" fmla="*/ 1030 w 1130"/>
              <a:gd name="T1" fmla="*/ 220 h 778"/>
              <a:gd name="T2" fmla="*/ 589 w 1130"/>
              <a:gd name="T3" fmla="*/ 62 h 778"/>
              <a:gd name="T4" fmla="*/ 591 w 1130"/>
              <a:gd name="T5" fmla="*/ 60 h 778"/>
              <a:gd name="T6" fmla="*/ 485 w 1130"/>
              <a:gd name="T7" fmla="*/ 121 h 778"/>
              <a:gd name="T8" fmla="*/ 0 w 1130"/>
              <a:gd name="T9" fmla="*/ 401 h 778"/>
              <a:gd name="T10" fmla="*/ 482 w 1130"/>
              <a:gd name="T11" fmla="*/ 680 h 778"/>
              <a:gd name="T12" fmla="*/ 587 w 1130"/>
              <a:gd name="T13" fmla="*/ 741 h 778"/>
              <a:gd name="T14" fmla="*/ 586 w 1130"/>
              <a:gd name="T15" fmla="*/ 740 h 778"/>
              <a:gd name="T16" fmla="*/ 897 w 1130"/>
              <a:gd name="T17" fmla="*/ 716 h 778"/>
              <a:gd name="T18" fmla="*/ 1030 w 1130"/>
              <a:gd name="T19" fmla="*/ 220 h 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30" h="778">
                <a:moveTo>
                  <a:pt x="1030" y="220"/>
                </a:moveTo>
                <a:cubicBezTo>
                  <a:pt x="940" y="64"/>
                  <a:pt x="752" y="0"/>
                  <a:pt x="589" y="62"/>
                </a:cubicBezTo>
                <a:cubicBezTo>
                  <a:pt x="589" y="61"/>
                  <a:pt x="590" y="60"/>
                  <a:pt x="591" y="60"/>
                </a:cubicBezTo>
                <a:cubicBezTo>
                  <a:pt x="485" y="121"/>
                  <a:pt x="485" y="121"/>
                  <a:pt x="485" y="121"/>
                </a:cubicBezTo>
                <a:cubicBezTo>
                  <a:pt x="0" y="401"/>
                  <a:pt x="0" y="401"/>
                  <a:pt x="0" y="401"/>
                </a:cubicBezTo>
                <a:cubicBezTo>
                  <a:pt x="482" y="680"/>
                  <a:pt x="482" y="680"/>
                  <a:pt x="482" y="680"/>
                </a:cubicBezTo>
                <a:cubicBezTo>
                  <a:pt x="587" y="741"/>
                  <a:pt x="587" y="741"/>
                  <a:pt x="587" y="741"/>
                </a:cubicBezTo>
                <a:cubicBezTo>
                  <a:pt x="587" y="741"/>
                  <a:pt x="586" y="740"/>
                  <a:pt x="586" y="740"/>
                </a:cubicBezTo>
                <a:cubicBezTo>
                  <a:pt x="684" y="778"/>
                  <a:pt x="798" y="772"/>
                  <a:pt x="897" y="716"/>
                </a:cubicBezTo>
                <a:cubicBezTo>
                  <a:pt x="1070" y="616"/>
                  <a:pt x="1130" y="394"/>
                  <a:pt x="1030" y="2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8" name="Freeform 17">
            <a:extLst>
              <a:ext uri="{FF2B5EF4-FFF2-40B4-BE49-F238E27FC236}">
                <a16:creationId xmlns:a16="http://schemas.microsoft.com/office/drawing/2014/main" xmlns="" id="{27E36689-1B43-4EDF-9F2E-BCE561339686}"/>
              </a:ext>
            </a:extLst>
          </p:cNvPr>
          <p:cNvSpPr>
            <a:spLocks/>
          </p:cNvSpPr>
          <p:nvPr/>
        </p:nvSpPr>
        <p:spPr bwMode="auto">
          <a:xfrm>
            <a:off x="3609542" y="3010490"/>
            <a:ext cx="2481263" cy="1704975"/>
          </a:xfrm>
          <a:custGeom>
            <a:avLst/>
            <a:gdLst>
              <a:gd name="T0" fmla="*/ 647 w 1128"/>
              <a:gd name="T1" fmla="*/ 98 h 775"/>
              <a:gd name="T2" fmla="*/ 534 w 1128"/>
              <a:gd name="T3" fmla="*/ 33 h 775"/>
              <a:gd name="T4" fmla="*/ 537 w 1128"/>
              <a:gd name="T5" fmla="*/ 35 h 775"/>
              <a:gd name="T6" fmla="*/ 231 w 1128"/>
              <a:gd name="T7" fmla="*/ 63 h 775"/>
              <a:gd name="T8" fmla="*/ 100 w 1128"/>
              <a:gd name="T9" fmla="*/ 559 h 775"/>
              <a:gd name="T10" fmla="*/ 535 w 1128"/>
              <a:gd name="T11" fmla="*/ 718 h 775"/>
              <a:gd name="T12" fmla="*/ 649 w 1128"/>
              <a:gd name="T13" fmla="*/ 652 h 775"/>
              <a:gd name="T14" fmla="*/ 1128 w 1128"/>
              <a:gd name="T15" fmla="*/ 377 h 775"/>
              <a:gd name="T16" fmla="*/ 647 w 1128"/>
              <a:gd name="T17" fmla="*/ 98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775">
                <a:moveTo>
                  <a:pt x="647" y="98"/>
                </a:moveTo>
                <a:cubicBezTo>
                  <a:pt x="534" y="33"/>
                  <a:pt x="534" y="33"/>
                  <a:pt x="534" y="33"/>
                </a:cubicBezTo>
                <a:cubicBezTo>
                  <a:pt x="535" y="33"/>
                  <a:pt x="536" y="34"/>
                  <a:pt x="537" y="35"/>
                </a:cubicBezTo>
                <a:cubicBezTo>
                  <a:pt x="439" y="0"/>
                  <a:pt x="328" y="7"/>
                  <a:pt x="231" y="63"/>
                </a:cubicBezTo>
                <a:cubicBezTo>
                  <a:pt x="58" y="164"/>
                  <a:pt x="0" y="386"/>
                  <a:pt x="100" y="559"/>
                </a:cubicBezTo>
                <a:cubicBezTo>
                  <a:pt x="190" y="712"/>
                  <a:pt x="374" y="775"/>
                  <a:pt x="535" y="718"/>
                </a:cubicBezTo>
                <a:cubicBezTo>
                  <a:pt x="649" y="652"/>
                  <a:pt x="649" y="652"/>
                  <a:pt x="649" y="652"/>
                </a:cubicBezTo>
                <a:cubicBezTo>
                  <a:pt x="1128" y="377"/>
                  <a:pt x="1128" y="377"/>
                  <a:pt x="1128" y="377"/>
                </a:cubicBezTo>
                <a:lnTo>
                  <a:pt x="647" y="98"/>
                </a:lnTo>
                <a:close/>
              </a:path>
            </a:pathLst>
          </a:custGeom>
          <a:gradFill>
            <a:gsLst>
              <a:gs pos="9000">
                <a:schemeClr val="tx1">
                  <a:alpha val="77000"/>
                </a:schemeClr>
              </a:gs>
              <a:gs pos="28000">
                <a:schemeClr val="tx1">
                  <a:alpha val="0"/>
                </a:schemeClr>
              </a:gs>
            </a:gsLst>
            <a:lin ang="13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0" name="Freeform 15">
            <a:extLst>
              <a:ext uri="{FF2B5EF4-FFF2-40B4-BE49-F238E27FC236}">
                <a16:creationId xmlns:a16="http://schemas.microsoft.com/office/drawing/2014/main" xmlns="" id="{D8170214-9EAD-4439-BCA6-E613E9AD086C}"/>
              </a:ext>
            </a:extLst>
          </p:cNvPr>
          <p:cNvSpPr>
            <a:spLocks/>
          </p:cNvSpPr>
          <p:nvPr/>
        </p:nvSpPr>
        <p:spPr bwMode="auto">
          <a:xfrm>
            <a:off x="4515198" y="3837533"/>
            <a:ext cx="1581150" cy="2157413"/>
          </a:xfrm>
          <a:custGeom>
            <a:avLst/>
            <a:gdLst>
              <a:gd name="T0" fmla="*/ 240 w 719"/>
              <a:gd name="T1" fmla="*/ 275 h 981"/>
              <a:gd name="T2" fmla="*/ 126 w 719"/>
              <a:gd name="T3" fmla="*/ 341 h 981"/>
              <a:gd name="T4" fmla="*/ 130 w 719"/>
              <a:gd name="T5" fmla="*/ 340 h 981"/>
              <a:gd name="T6" fmla="*/ 0 w 719"/>
              <a:gd name="T7" fmla="*/ 619 h 981"/>
              <a:gd name="T8" fmla="*/ 364 w 719"/>
              <a:gd name="T9" fmla="*/ 980 h 981"/>
              <a:gd name="T10" fmla="*/ 719 w 719"/>
              <a:gd name="T11" fmla="*/ 690 h 981"/>
              <a:gd name="T12" fmla="*/ 719 w 719"/>
              <a:gd name="T13" fmla="*/ 545 h 981"/>
              <a:gd name="T14" fmla="*/ 719 w 719"/>
              <a:gd name="T15" fmla="*/ 0 h 981"/>
              <a:gd name="T16" fmla="*/ 240 w 719"/>
              <a:gd name="T17" fmla="*/ 275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9" h="981">
                <a:moveTo>
                  <a:pt x="240" y="275"/>
                </a:moveTo>
                <a:cubicBezTo>
                  <a:pt x="126" y="341"/>
                  <a:pt x="126" y="341"/>
                  <a:pt x="126" y="341"/>
                </a:cubicBezTo>
                <a:cubicBezTo>
                  <a:pt x="127" y="340"/>
                  <a:pt x="129" y="340"/>
                  <a:pt x="130" y="340"/>
                </a:cubicBezTo>
                <a:cubicBezTo>
                  <a:pt x="51" y="406"/>
                  <a:pt x="0" y="507"/>
                  <a:pt x="0" y="619"/>
                </a:cubicBezTo>
                <a:cubicBezTo>
                  <a:pt x="1" y="819"/>
                  <a:pt x="164" y="981"/>
                  <a:pt x="364" y="980"/>
                </a:cubicBezTo>
                <a:cubicBezTo>
                  <a:pt x="539" y="980"/>
                  <a:pt x="685" y="855"/>
                  <a:pt x="719" y="690"/>
                </a:cubicBezTo>
                <a:cubicBezTo>
                  <a:pt x="719" y="545"/>
                  <a:pt x="719" y="545"/>
                  <a:pt x="719" y="545"/>
                </a:cubicBezTo>
                <a:cubicBezTo>
                  <a:pt x="719" y="0"/>
                  <a:pt x="719" y="0"/>
                  <a:pt x="719" y="0"/>
                </a:cubicBezTo>
                <a:lnTo>
                  <a:pt x="240" y="275"/>
                </a:lnTo>
                <a:close/>
              </a:path>
            </a:pathLst>
          </a:custGeom>
          <a:gradFill>
            <a:gsLst>
              <a:gs pos="0">
                <a:schemeClr val="tx1">
                  <a:alpha val="39000"/>
                </a:schemeClr>
              </a:gs>
              <a:gs pos="9000">
                <a:schemeClr val="tx1">
                  <a:alpha val="0"/>
                </a:schemeClr>
              </a:gs>
            </a:gsLst>
            <a:lin ang="102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2" name="Freeform 14">
            <a:extLst>
              <a:ext uri="{FF2B5EF4-FFF2-40B4-BE49-F238E27FC236}">
                <a16:creationId xmlns:a16="http://schemas.microsoft.com/office/drawing/2014/main" xmlns="" id="{CBF3C994-1965-4ACB-9D73-EED061E3DEC3}"/>
              </a:ext>
            </a:extLst>
          </p:cNvPr>
          <p:cNvSpPr>
            <a:spLocks/>
          </p:cNvSpPr>
          <p:nvPr/>
        </p:nvSpPr>
        <p:spPr bwMode="auto">
          <a:xfrm>
            <a:off x="6091305" y="3846894"/>
            <a:ext cx="1668463" cy="2271713"/>
          </a:xfrm>
          <a:custGeom>
            <a:avLst/>
            <a:gdLst>
              <a:gd name="T0" fmla="*/ 587 w 759"/>
              <a:gd name="T1" fmla="*/ 340 h 1033"/>
              <a:gd name="T2" fmla="*/ 482 w 759"/>
              <a:gd name="T3" fmla="*/ 279 h 1033"/>
              <a:gd name="T4" fmla="*/ 0 w 759"/>
              <a:gd name="T5" fmla="*/ 0 h 1033"/>
              <a:gd name="T6" fmla="*/ 0 w 759"/>
              <a:gd name="T7" fmla="*/ 545 h 1033"/>
              <a:gd name="T8" fmla="*/ 0 w 759"/>
              <a:gd name="T9" fmla="*/ 690 h 1033"/>
              <a:gd name="T10" fmla="*/ 0 w 759"/>
              <a:gd name="T11" fmla="*/ 689 h 1033"/>
              <a:gd name="T12" fmla="*/ 173 w 759"/>
              <a:gd name="T13" fmla="*/ 932 h 1033"/>
              <a:gd name="T14" fmla="*/ 669 w 759"/>
              <a:gd name="T15" fmla="*/ 801 h 1033"/>
              <a:gd name="T16" fmla="*/ 587 w 759"/>
              <a:gd name="T17" fmla="*/ 340 h 1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9" h="1033">
                <a:moveTo>
                  <a:pt x="587" y="340"/>
                </a:moveTo>
                <a:cubicBezTo>
                  <a:pt x="482" y="279"/>
                  <a:pt x="482" y="279"/>
                  <a:pt x="482" y="279"/>
                </a:cubicBezTo>
                <a:cubicBezTo>
                  <a:pt x="0" y="0"/>
                  <a:pt x="0" y="0"/>
                  <a:pt x="0" y="0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690"/>
                  <a:pt x="0" y="690"/>
                  <a:pt x="0" y="690"/>
                </a:cubicBezTo>
                <a:cubicBezTo>
                  <a:pt x="0" y="690"/>
                  <a:pt x="0" y="690"/>
                  <a:pt x="0" y="689"/>
                </a:cubicBezTo>
                <a:cubicBezTo>
                  <a:pt x="19" y="788"/>
                  <a:pt x="79" y="878"/>
                  <a:pt x="173" y="932"/>
                </a:cubicBezTo>
                <a:cubicBezTo>
                  <a:pt x="346" y="1033"/>
                  <a:pt x="568" y="974"/>
                  <a:pt x="669" y="801"/>
                </a:cubicBezTo>
                <a:cubicBezTo>
                  <a:pt x="759" y="646"/>
                  <a:pt x="721" y="451"/>
                  <a:pt x="587" y="340"/>
                </a:cubicBezTo>
                <a:close/>
              </a:path>
            </a:pathLst>
          </a:custGeom>
          <a:gradFill>
            <a:gsLst>
              <a:gs pos="12000">
                <a:schemeClr val="tx1">
                  <a:alpha val="73000"/>
                </a:schemeClr>
              </a:gs>
              <a:gs pos="31000">
                <a:schemeClr val="tx1">
                  <a:alpha val="0"/>
                </a:schemeClr>
              </a:gs>
            </a:gsLst>
            <a:lin ang="69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3" name="Freeform 16">
            <a:extLst>
              <a:ext uri="{FF2B5EF4-FFF2-40B4-BE49-F238E27FC236}">
                <a16:creationId xmlns:a16="http://schemas.microsoft.com/office/drawing/2014/main" xmlns="" id="{F9360180-9370-41C2-B31D-3E6611139CF7}"/>
              </a:ext>
            </a:extLst>
          </p:cNvPr>
          <p:cNvSpPr>
            <a:spLocks/>
          </p:cNvSpPr>
          <p:nvPr/>
        </p:nvSpPr>
        <p:spPr bwMode="auto">
          <a:xfrm>
            <a:off x="6084365" y="2961323"/>
            <a:ext cx="2484438" cy="1711325"/>
          </a:xfrm>
          <a:custGeom>
            <a:avLst/>
            <a:gdLst>
              <a:gd name="T0" fmla="*/ 1030 w 1130"/>
              <a:gd name="T1" fmla="*/ 220 h 778"/>
              <a:gd name="T2" fmla="*/ 589 w 1130"/>
              <a:gd name="T3" fmla="*/ 62 h 778"/>
              <a:gd name="T4" fmla="*/ 591 w 1130"/>
              <a:gd name="T5" fmla="*/ 60 h 778"/>
              <a:gd name="T6" fmla="*/ 485 w 1130"/>
              <a:gd name="T7" fmla="*/ 121 h 778"/>
              <a:gd name="T8" fmla="*/ 0 w 1130"/>
              <a:gd name="T9" fmla="*/ 401 h 778"/>
              <a:gd name="T10" fmla="*/ 482 w 1130"/>
              <a:gd name="T11" fmla="*/ 680 h 778"/>
              <a:gd name="T12" fmla="*/ 587 w 1130"/>
              <a:gd name="T13" fmla="*/ 741 h 778"/>
              <a:gd name="T14" fmla="*/ 586 w 1130"/>
              <a:gd name="T15" fmla="*/ 740 h 778"/>
              <a:gd name="T16" fmla="*/ 897 w 1130"/>
              <a:gd name="T17" fmla="*/ 716 h 778"/>
              <a:gd name="T18" fmla="*/ 1030 w 1130"/>
              <a:gd name="T19" fmla="*/ 220 h 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30" h="778">
                <a:moveTo>
                  <a:pt x="1030" y="220"/>
                </a:moveTo>
                <a:cubicBezTo>
                  <a:pt x="940" y="64"/>
                  <a:pt x="752" y="0"/>
                  <a:pt x="589" y="62"/>
                </a:cubicBezTo>
                <a:cubicBezTo>
                  <a:pt x="589" y="61"/>
                  <a:pt x="590" y="60"/>
                  <a:pt x="591" y="60"/>
                </a:cubicBezTo>
                <a:cubicBezTo>
                  <a:pt x="485" y="121"/>
                  <a:pt x="485" y="121"/>
                  <a:pt x="485" y="121"/>
                </a:cubicBezTo>
                <a:cubicBezTo>
                  <a:pt x="0" y="401"/>
                  <a:pt x="0" y="401"/>
                  <a:pt x="0" y="401"/>
                </a:cubicBezTo>
                <a:cubicBezTo>
                  <a:pt x="482" y="680"/>
                  <a:pt x="482" y="680"/>
                  <a:pt x="482" y="680"/>
                </a:cubicBezTo>
                <a:cubicBezTo>
                  <a:pt x="587" y="741"/>
                  <a:pt x="587" y="741"/>
                  <a:pt x="587" y="741"/>
                </a:cubicBezTo>
                <a:cubicBezTo>
                  <a:pt x="587" y="741"/>
                  <a:pt x="586" y="740"/>
                  <a:pt x="586" y="740"/>
                </a:cubicBezTo>
                <a:cubicBezTo>
                  <a:pt x="684" y="778"/>
                  <a:pt x="798" y="772"/>
                  <a:pt x="897" y="716"/>
                </a:cubicBezTo>
                <a:cubicBezTo>
                  <a:pt x="1070" y="616"/>
                  <a:pt x="1130" y="394"/>
                  <a:pt x="1030" y="220"/>
                </a:cubicBezTo>
                <a:close/>
              </a:path>
            </a:pathLst>
          </a:custGeom>
          <a:gradFill>
            <a:gsLst>
              <a:gs pos="12000">
                <a:schemeClr val="tx1">
                  <a:alpha val="73000"/>
                </a:schemeClr>
              </a:gs>
              <a:gs pos="31000">
                <a:schemeClr val="tx1">
                  <a:alpha val="0"/>
                </a:schemeClr>
              </a:gs>
            </a:gsLst>
            <a:lin ang="312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35" name="Graphic 34" descr="Male profile">
            <a:extLst>
              <a:ext uri="{FF2B5EF4-FFF2-40B4-BE49-F238E27FC236}">
                <a16:creationId xmlns:a16="http://schemas.microsoft.com/office/drawing/2014/main" xmlns="" id="{3D797DBF-C6B9-4BFF-9B44-62C467F741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624374" y="2126812"/>
            <a:ext cx="516155" cy="516155"/>
          </a:xfrm>
          <a:prstGeom prst="rect">
            <a:avLst/>
          </a:prstGeom>
        </p:spPr>
      </p:pic>
      <p:pic>
        <p:nvPicPr>
          <p:cNvPr id="36" name="Graphic 35" descr="Bar chart">
            <a:extLst>
              <a:ext uri="{FF2B5EF4-FFF2-40B4-BE49-F238E27FC236}">
                <a16:creationId xmlns:a16="http://schemas.microsoft.com/office/drawing/2014/main" xmlns="" id="{F27C90AF-2B19-4407-B244-7855F3B29B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627382" y="4950282"/>
            <a:ext cx="516155" cy="516155"/>
          </a:xfrm>
          <a:prstGeom prst="rect">
            <a:avLst/>
          </a:prstGeom>
        </p:spPr>
      </p:pic>
      <p:pic>
        <p:nvPicPr>
          <p:cNvPr id="37" name="Graphic 36" descr="Exponential Graph">
            <a:extLst>
              <a:ext uri="{FF2B5EF4-FFF2-40B4-BE49-F238E27FC236}">
                <a16:creationId xmlns:a16="http://schemas.microsoft.com/office/drawing/2014/main" xmlns="" id="{717AE7D3-58A9-47B8-9F29-4E95D83284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461306" y="3558907"/>
            <a:ext cx="516155" cy="516155"/>
          </a:xfrm>
          <a:prstGeom prst="rect">
            <a:avLst/>
          </a:prstGeom>
        </p:spPr>
      </p:pic>
      <p:pic>
        <p:nvPicPr>
          <p:cNvPr id="39" name="Graphic 38" descr="Male profile">
            <a:extLst>
              <a:ext uri="{FF2B5EF4-FFF2-40B4-BE49-F238E27FC236}">
                <a16:creationId xmlns:a16="http://schemas.microsoft.com/office/drawing/2014/main" xmlns="" id="{5E00A2D8-416A-440B-B7C0-3CE2059EF3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033592" y="4946337"/>
            <a:ext cx="516155" cy="516155"/>
          </a:xfrm>
          <a:prstGeom prst="rect">
            <a:avLst/>
          </a:prstGeom>
        </p:spPr>
      </p:pic>
      <p:pic>
        <p:nvPicPr>
          <p:cNvPr id="41" name="Graphic 40" descr="Bar chart">
            <a:extLst>
              <a:ext uri="{FF2B5EF4-FFF2-40B4-BE49-F238E27FC236}">
                <a16:creationId xmlns:a16="http://schemas.microsoft.com/office/drawing/2014/main" xmlns="" id="{95B1AE73-E37B-4452-9C69-EE2EFC969D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157657" y="3512269"/>
            <a:ext cx="516155" cy="516155"/>
          </a:xfrm>
          <a:prstGeom prst="rect">
            <a:avLst/>
          </a:prstGeom>
        </p:spPr>
      </p:pic>
      <p:pic>
        <p:nvPicPr>
          <p:cNvPr id="42" name="Graphic 41" descr="Exponential Graph">
            <a:extLst>
              <a:ext uri="{FF2B5EF4-FFF2-40B4-BE49-F238E27FC236}">
                <a16:creationId xmlns:a16="http://schemas.microsoft.com/office/drawing/2014/main" xmlns="" id="{27E784B0-7827-4DB3-ACBE-5FBB46847F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5033591" y="2086606"/>
            <a:ext cx="516155" cy="516155"/>
          </a:xfrm>
          <a:prstGeom prst="rect">
            <a:avLst/>
          </a:prstGeom>
        </p:spPr>
      </p:pic>
      <p:sp>
        <p:nvSpPr>
          <p:cNvPr id="124" name="Shape1">
            <a:extLst>
              <a:ext uri="{FF2B5EF4-FFF2-40B4-BE49-F238E27FC236}">
                <a16:creationId xmlns:a16="http://schemas.microsoft.com/office/drawing/2014/main" xmlns="" id="{EE1654F0-789C-438F-AFEA-918877DEC6AE}"/>
              </a:ext>
            </a:extLst>
          </p:cNvPr>
          <p:cNvSpPr/>
          <p:nvPr/>
        </p:nvSpPr>
        <p:spPr>
          <a:xfrm>
            <a:off x="8303956" y="1317466"/>
            <a:ext cx="706259" cy="70772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latin typeface="Calibri"/>
                <a:cs typeface="Calibri"/>
                <a:sym typeface="Calibri"/>
              </a:rPr>
              <a:t>01</a:t>
            </a:r>
            <a:endParaRPr sz="2400" dirty="0">
              <a:solidFill>
                <a:schemeClr val="bg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25" name="Shape1">
            <a:extLst>
              <a:ext uri="{FF2B5EF4-FFF2-40B4-BE49-F238E27FC236}">
                <a16:creationId xmlns:a16="http://schemas.microsoft.com/office/drawing/2014/main" xmlns="" id="{C4DB7A7D-1819-42F4-A1A1-F56B1CCC87FC}"/>
              </a:ext>
            </a:extLst>
          </p:cNvPr>
          <p:cNvSpPr/>
          <p:nvPr/>
        </p:nvSpPr>
        <p:spPr>
          <a:xfrm>
            <a:off x="9083837" y="3330593"/>
            <a:ext cx="706259" cy="70772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latin typeface="Calibri"/>
                <a:cs typeface="Calibri"/>
                <a:sym typeface="Calibri"/>
              </a:rPr>
              <a:t>02</a:t>
            </a:r>
            <a:endParaRPr sz="2400" dirty="0">
              <a:solidFill>
                <a:schemeClr val="bg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28" name="Shape1">
            <a:extLst>
              <a:ext uri="{FF2B5EF4-FFF2-40B4-BE49-F238E27FC236}">
                <a16:creationId xmlns:a16="http://schemas.microsoft.com/office/drawing/2014/main" xmlns="" id="{5AAF1BB6-F8C0-4445-BA41-C4E1ABFD40EF}"/>
              </a:ext>
            </a:extLst>
          </p:cNvPr>
          <p:cNvSpPr/>
          <p:nvPr/>
        </p:nvSpPr>
        <p:spPr>
          <a:xfrm>
            <a:off x="8217559" y="5372289"/>
            <a:ext cx="706259" cy="70772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latin typeface="Calibri"/>
                <a:cs typeface="Calibri"/>
                <a:sym typeface="Calibri"/>
              </a:rPr>
              <a:t>03</a:t>
            </a:r>
            <a:endParaRPr sz="2400" dirty="0">
              <a:solidFill>
                <a:schemeClr val="bg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45" name="Shape1">
            <a:extLst>
              <a:ext uri="{FF2B5EF4-FFF2-40B4-BE49-F238E27FC236}">
                <a16:creationId xmlns:a16="http://schemas.microsoft.com/office/drawing/2014/main" xmlns="" id="{CE7FC9E7-09CB-44CB-9D57-4A3622611470}"/>
              </a:ext>
            </a:extLst>
          </p:cNvPr>
          <p:cNvSpPr/>
          <p:nvPr/>
        </p:nvSpPr>
        <p:spPr>
          <a:xfrm flipH="1">
            <a:off x="3175903" y="1336900"/>
            <a:ext cx="706259" cy="70772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latin typeface="Calibri"/>
                <a:cs typeface="Calibri"/>
                <a:sym typeface="Calibri"/>
              </a:rPr>
              <a:t>06</a:t>
            </a:r>
            <a:endParaRPr sz="2400" dirty="0">
              <a:solidFill>
                <a:schemeClr val="bg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46" name="Shape1">
            <a:extLst>
              <a:ext uri="{FF2B5EF4-FFF2-40B4-BE49-F238E27FC236}">
                <a16:creationId xmlns:a16="http://schemas.microsoft.com/office/drawing/2014/main" xmlns="" id="{14C250C1-83B2-4FCB-AA59-5B4DA7F86B0C}"/>
              </a:ext>
            </a:extLst>
          </p:cNvPr>
          <p:cNvSpPr/>
          <p:nvPr/>
        </p:nvSpPr>
        <p:spPr>
          <a:xfrm flipH="1">
            <a:off x="2379216" y="3347240"/>
            <a:ext cx="706259" cy="70772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latin typeface="Calibri"/>
                <a:cs typeface="Calibri"/>
                <a:sym typeface="Calibri"/>
              </a:rPr>
              <a:t>05</a:t>
            </a:r>
            <a:endParaRPr sz="2400" dirty="0">
              <a:solidFill>
                <a:schemeClr val="bg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50" name="Shape1">
            <a:extLst>
              <a:ext uri="{FF2B5EF4-FFF2-40B4-BE49-F238E27FC236}">
                <a16:creationId xmlns:a16="http://schemas.microsoft.com/office/drawing/2014/main" xmlns="" id="{C40A5615-5969-44ED-9C16-B3CEA83D092E}"/>
              </a:ext>
            </a:extLst>
          </p:cNvPr>
          <p:cNvSpPr/>
          <p:nvPr/>
        </p:nvSpPr>
        <p:spPr>
          <a:xfrm flipH="1">
            <a:off x="3262300" y="5391723"/>
            <a:ext cx="706259" cy="70772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04</a:t>
            </a:r>
            <a:endParaRPr sz="2400" b="0" i="0" u="none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26788D05-C455-4B83-8BA7-F8391E325493}"/>
              </a:ext>
            </a:extLst>
          </p:cNvPr>
          <p:cNvSpPr/>
          <p:nvPr/>
        </p:nvSpPr>
        <p:spPr>
          <a:xfrm>
            <a:off x="9325126" y="131746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xmlns="" id="{2E6E57A4-9CC3-45DD-9503-EC29B50A1BA8}"/>
              </a:ext>
            </a:extLst>
          </p:cNvPr>
          <p:cNvSpPr/>
          <p:nvPr/>
        </p:nvSpPr>
        <p:spPr>
          <a:xfrm>
            <a:off x="9325126" y="538146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xmlns="" id="{8A4E6568-3FD4-483C-832B-7A001B98694D}"/>
              </a:ext>
            </a:extLst>
          </p:cNvPr>
          <p:cNvSpPr/>
          <p:nvPr/>
        </p:nvSpPr>
        <p:spPr>
          <a:xfrm>
            <a:off x="10055723" y="339010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xmlns="" id="{2D2B626B-DAFC-4DAF-A3B1-1CFDEBD21310}"/>
              </a:ext>
            </a:extLst>
          </p:cNvPr>
          <p:cNvSpPr/>
          <p:nvPr/>
        </p:nvSpPr>
        <p:spPr>
          <a:xfrm>
            <a:off x="1034566" y="131746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xmlns="" id="{D6075A6E-00FB-4D98-9056-80BDE74556B9}"/>
              </a:ext>
            </a:extLst>
          </p:cNvPr>
          <p:cNvSpPr/>
          <p:nvPr/>
        </p:nvSpPr>
        <p:spPr>
          <a:xfrm>
            <a:off x="1034566" y="538146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xmlns="" id="{4484A202-0D63-4326-A354-F6286A53BC41}"/>
              </a:ext>
            </a:extLst>
          </p:cNvPr>
          <p:cNvSpPr/>
          <p:nvPr/>
        </p:nvSpPr>
        <p:spPr>
          <a:xfrm>
            <a:off x="337963" y="339010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2193387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CD6BC924-E68B-40C8-992F-069A9BFE1397}"/>
              </a:ext>
            </a:extLst>
          </p:cNvPr>
          <p:cNvGrpSpPr/>
          <p:nvPr/>
        </p:nvGrpSpPr>
        <p:grpSpPr>
          <a:xfrm>
            <a:off x="2719014" y="722291"/>
            <a:ext cx="6719100" cy="5977946"/>
            <a:chOff x="2719014" y="722291"/>
            <a:chExt cx="6719100" cy="5977946"/>
          </a:xfrm>
        </p:grpSpPr>
        <p:sp>
          <p:nvSpPr>
            <p:cNvPr id="48" name="Arc 47">
              <a:extLst>
                <a:ext uri="{FF2B5EF4-FFF2-40B4-BE49-F238E27FC236}">
                  <a16:creationId xmlns:a16="http://schemas.microsoft.com/office/drawing/2014/main" xmlns="" id="{BAD47A28-F027-4B4F-8CD3-F30BC646377A}"/>
                </a:ext>
              </a:extLst>
            </p:cNvPr>
            <p:cNvSpPr/>
            <p:nvPr/>
          </p:nvSpPr>
          <p:spPr>
            <a:xfrm>
              <a:off x="2719014" y="722291"/>
              <a:ext cx="5977946" cy="5977946"/>
            </a:xfrm>
            <a:prstGeom prst="arc">
              <a:avLst>
                <a:gd name="adj1" fmla="val 8324579"/>
                <a:gd name="adj2" fmla="val 13391787"/>
              </a:avLst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Arc 48">
              <a:extLst>
                <a:ext uri="{FF2B5EF4-FFF2-40B4-BE49-F238E27FC236}">
                  <a16:creationId xmlns:a16="http://schemas.microsoft.com/office/drawing/2014/main" xmlns="" id="{DA4D8B9D-D701-442E-9E67-2186A88666F9}"/>
                </a:ext>
              </a:extLst>
            </p:cNvPr>
            <p:cNvSpPr/>
            <p:nvPr/>
          </p:nvSpPr>
          <p:spPr>
            <a:xfrm flipH="1">
              <a:off x="3460168" y="722291"/>
              <a:ext cx="5977946" cy="5977946"/>
            </a:xfrm>
            <a:prstGeom prst="arc">
              <a:avLst>
                <a:gd name="adj1" fmla="val 8324579"/>
                <a:gd name="adj2" fmla="val 13391787"/>
              </a:avLst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84" name="Freeform 18">
            <a:extLst>
              <a:ext uri="{FF2B5EF4-FFF2-40B4-BE49-F238E27FC236}">
                <a16:creationId xmlns:a16="http://schemas.microsoft.com/office/drawing/2014/main" xmlns="" id="{62B3207A-22AB-4EE1-A3BE-CCADC6FE3CE3}"/>
              </a:ext>
            </a:extLst>
          </p:cNvPr>
          <p:cNvSpPr>
            <a:spLocks/>
          </p:cNvSpPr>
          <p:nvPr/>
        </p:nvSpPr>
        <p:spPr bwMode="auto">
          <a:xfrm>
            <a:off x="6084365" y="1681797"/>
            <a:ext cx="1587500" cy="2162175"/>
          </a:xfrm>
          <a:custGeom>
            <a:avLst/>
            <a:gdLst>
              <a:gd name="T0" fmla="*/ 360 w 722"/>
              <a:gd name="T1" fmla="*/ 0 h 983"/>
              <a:gd name="T2" fmla="*/ 0 w 722"/>
              <a:gd name="T3" fmla="*/ 311 h 983"/>
              <a:gd name="T4" fmla="*/ 0 w 722"/>
              <a:gd name="T5" fmla="*/ 305 h 983"/>
              <a:gd name="T6" fmla="*/ 0 w 722"/>
              <a:gd name="T7" fmla="*/ 421 h 983"/>
              <a:gd name="T8" fmla="*/ 0 w 722"/>
              <a:gd name="T9" fmla="*/ 983 h 983"/>
              <a:gd name="T10" fmla="*/ 485 w 722"/>
              <a:gd name="T11" fmla="*/ 703 h 983"/>
              <a:gd name="T12" fmla="*/ 591 w 722"/>
              <a:gd name="T13" fmla="*/ 642 h 983"/>
              <a:gd name="T14" fmla="*/ 722 w 722"/>
              <a:gd name="T15" fmla="*/ 362 h 983"/>
              <a:gd name="T16" fmla="*/ 360 w 722"/>
              <a:gd name="T17" fmla="*/ 0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22" h="983">
                <a:moveTo>
                  <a:pt x="360" y="0"/>
                </a:moveTo>
                <a:cubicBezTo>
                  <a:pt x="177" y="0"/>
                  <a:pt x="25" y="135"/>
                  <a:pt x="0" y="311"/>
                </a:cubicBezTo>
                <a:cubicBezTo>
                  <a:pt x="0" y="309"/>
                  <a:pt x="0" y="307"/>
                  <a:pt x="0" y="305"/>
                </a:cubicBezTo>
                <a:cubicBezTo>
                  <a:pt x="0" y="421"/>
                  <a:pt x="0" y="421"/>
                  <a:pt x="0" y="421"/>
                </a:cubicBezTo>
                <a:cubicBezTo>
                  <a:pt x="0" y="983"/>
                  <a:pt x="0" y="983"/>
                  <a:pt x="0" y="983"/>
                </a:cubicBezTo>
                <a:cubicBezTo>
                  <a:pt x="485" y="703"/>
                  <a:pt x="485" y="703"/>
                  <a:pt x="485" y="703"/>
                </a:cubicBezTo>
                <a:cubicBezTo>
                  <a:pt x="591" y="642"/>
                  <a:pt x="591" y="642"/>
                  <a:pt x="591" y="642"/>
                </a:cubicBezTo>
                <a:cubicBezTo>
                  <a:pt x="671" y="575"/>
                  <a:pt x="722" y="475"/>
                  <a:pt x="722" y="362"/>
                </a:cubicBezTo>
                <a:cubicBezTo>
                  <a:pt x="722" y="162"/>
                  <a:pt x="560" y="0"/>
                  <a:pt x="36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18">
            <a:extLst>
              <a:ext uri="{FF2B5EF4-FFF2-40B4-BE49-F238E27FC236}">
                <a16:creationId xmlns:a16="http://schemas.microsoft.com/office/drawing/2014/main" xmlns="" id="{6DBB6A48-901E-4B81-A5C1-8F66270B22AD}"/>
              </a:ext>
            </a:extLst>
          </p:cNvPr>
          <p:cNvSpPr>
            <a:spLocks/>
          </p:cNvSpPr>
          <p:nvPr/>
        </p:nvSpPr>
        <p:spPr bwMode="auto">
          <a:xfrm>
            <a:off x="6088290" y="1678876"/>
            <a:ext cx="1587500" cy="2162175"/>
          </a:xfrm>
          <a:custGeom>
            <a:avLst/>
            <a:gdLst>
              <a:gd name="T0" fmla="*/ 360 w 722"/>
              <a:gd name="T1" fmla="*/ 0 h 983"/>
              <a:gd name="T2" fmla="*/ 0 w 722"/>
              <a:gd name="T3" fmla="*/ 311 h 983"/>
              <a:gd name="T4" fmla="*/ 0 w 722"/>
              <a:gd name="T5" fmla="*/ 305 h 983"/>
              <a:gd name="T6" fmla="*/ 0 w 722"/>
              <a:gd name="T7" fmla="*/ 421 h 983"/>
              <a:gd name="T8" fmla="*/ 0 w 722"/>
              <a:gd name="T9" fmla="*/ 983 h 983"/>
              <a:gd name="T10" fmla="*/ 485 w 722"/>
              <a:gd name="T11" fmla="*/ 703 h 983"/>
              <a:gd name="T12" fmla="*/ 591 w 722"/>
              <a:gd name="T13" fmla="*/ 642 h 983"/>
              <a:gd name="T14" fmla="*/ 722 w 722"/>
              <a:gd name="T15" fmla="*/ 362 h 983"/>
              <a:gd name="T16" fmla="*/ 360 w 722"/>
              <a:gd name="T17" fmla="*/ 0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22" h="983">
                <a:moveTo>
                  <a:pt x="360" y="0"/>
                </a:moveTo>
                <a:cubicBezTo>
                  <a:pt x="177" y="0"/>
                  <a:pt x="25" y="135"/>
                  <a:pt x="0" y="311"/>
                </a:cubicBezTo>
                <a:cubicBezTo>
                  <a:pt x="0" y="309"/>
                  <a:pt x="0" y="307"/>
                  <a:pt x="0" y="305"/>
                </a:cubicBezTo>
                <a:cubicBezTo>
                  <a:pt x="0" y="421"/>
                  <a:pt x="0" y="421"/>
                  <a:pt x="0" y="421"/>
                </a:cubicBezTo>
                <a:cubicBezTo>
                  <a:pt x="0" y="983"/>
                  <a:pt x="0" y="983"/>
                  <a:pt x="0" y="983"/>
                </a:cubicBezTo>
                <a:cubicBezTo>
                  <a:pt x="485" y="703"/>
                  <a:pt x="485" y="703"/>
                  <a:pt x="485" y="703"/>
                </a:cubicBezTo>
                <a:cubicBezTo>
                  <a:pt x="591" y="642"/>
                  <a:pt x="591" y="642"/>
                  <a:pt x="591" y="642"/>
                </a:cubicBezTo>
                <a:cubicBezTo>
                  <a:pt x="671" y="575"/>
                  <a:pt x="722" y="475"/>
                  <a:pt x="722" y="362"/>
                </a:cubicBezTo>
                <a:cubicBezTo>
                  <a:pt x="722" y="162"/>
                  <a:pt x="560" y="0"/>
                  <a:pt x="360" y="0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51000"/>
                </a:schemeClr>
              </a:gs>
              <a:gs pos="9000">
                <a:schemeClr val="tx1">
                  <a:alpha val="0"/>
                </a:schemeClr>
              </a:gs>
            </a:gsLst>
            <a:lin ang="210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Freeform 19">
            <a:extLst>
              <a:ext uri="{FF2B5EF4-FFF2-40B4-BE49-F238E27FC236}">
                <a16:creationId xmlns:a16="http://schemas.microsoft.com/office/drawing/2014/main" xmlns="" id="{207814C0-07C8-4500-BB5A-0EC8C37607DC}"/>
              </a:ext>
            </a:extLst>
          </p:cNvPr>
          <p:cNvSpPr>
            <a:spLocks/>
          </p:cNvSpPr>
          <p:nvPr/>
        </p:nvSpPr>
        <p:spPr bwMode="auto">
          <a:xfrm>
            <a:off x="4419600" y="1569085"/>
            <a:ext cx="1674813" cy="2274888"/>
          </a:xfrm>
          <a:custGeom>
            <a:avLst/>
            <a:gdLst>
              <a:gd name="T0" fmla="*/ 582 w 761"/>
              <a:gd name="T1" fmla="*/ 99 h 1034"/>
              <a:gd name="T2" fmla="*/ 88 w 761"/>
              <a:gd name="T3" fmla="*/ 234 h 1034"/>
              <a:gd name="T4" fmla="*/ 167 w 761"/>
              <a:gd name="T5" fmla="*/ 690 h 1034"/>
              <a:gd name="T6" fmla="*/ 280 w 761"/>
              <a:gd name="T7" fmla="*/ 755 h 1034"/>
              <a:gd name="T8" fmla="*/ 761 w 761"/>
              <a:gd name="T9" fmla="*/ 1034 h 1034"/>
              <a:gd name="T10" fmla="*/ 761 w 761"/>
              <a:gd name="T11" fmla="*/ 472 h 1034"/>
              <a:gd name="T12" fmla="*/ 761 w 761"/>
              <a:gd name="T13" fmla="*/ 356 h 1034"/>
              <a:gd name="T14" fmla="*/ 582 w 761"/>
              <a:gd name="T15" fmla="*/ 99 h 10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1" h="1034">
                <a:moveTo>
                  <a:pt x="582" y="99"/>
                </a:moveTo>
                <a:cubicBezTo>
                  <a:pt x="408" y="0"/>
                  <a:pt x="187" y="60"/>
                  <a:pt x="88" y="234"/>
                </a:cubicBezTo>
                <a:cubicBezTo>
                  <a:pt x="0" y="388"/>
                  <a:pt x="37" y="579"/>
                  <a:pt x="167" y="690"/>
                </a:cubicBezTo>
                <a:cubicBezTo>
                  <a:pt x="280" y="755"/>
                  <a:pt x="280" y="755"/>
                  <a:pt x="280" y="755"/>
                </a:cubicBezTo>
                <a:cubicBezTo>
                  <a:pt x="761" y="1034"/>
                  <a:pt x="761" y="1034"/>
                  <a:pt x="761" y="1034"/>
                </a:cubicBezTo>
                <a:cubicBezTo>
                  <a:pt x="761" y="472"/>
                  <a:pt x="761" y="472"/>
                  <a:pt x="761" y="472"/>
                </a:cubicBezTo>
                <a:cubicBezTo>
                  <a:pt x="761" y="356"/>
                  <a:pt x="761" y="356"/>
                  <a:pt x="761" y="356"/>
                </a:cubicBezTo>
                <a:cubicBezTo>
                  <a:pt x="744" y="252"/>
                  <a:pt x="681" y="155"/>
                  <a:pt x="582" y="9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7" name="Freeform 19">
            <a:extLst>
              <a:ext uri="{FF2B5EF4-FFF2-40B4-BE49-F238E27FC236}">
                <a16:creationId xmlns:a16="http://schemas.microsoft.com/office/drawing/2014/main" xmlns="" id="{F87F1445-59E3-4501-9053-FB1AA91DD6F5}"/>
              </a:ext>
            </a:extLst>
          </p:cNvPr>
          <p:cNvSpPr>
            <a:spLocks/>
          </p:cNvSpPr>
          <p:nvPr/>
        </p:nvSpPr>
        <p:spPr bwMode="auto">
          <a:xfrm>
            <a:off x="4418913" y="1572305"/>
            <a:ext cx="1674813" cy="2274888"/>
          </a:xfrm>
          <a:custGeom>
            <a:avLst/>
            <a:gdLst>
              <a:gd name="T0" fmla="*/ 582 w 761"/>
              <a:gd name="T1" fmla="*/ 99 h 1034"/>
              <a:gd name="T2" fmla="*/ 88 w 761"/>
              <a:gd name="T3" fmla="*/ 234 h 1034"/>
              <a:gd name="T4" fmla="*/ 167 w 761"/>
              <a:gd name="T5" fmla="*/ 690 h 1034"/>
              <a:gd name="T6" fmla="*/ 280 w 761"/>
              <a:gd name="T7" fmla="*/ 755 h 1034"/>
              <a:gd name="T8" fmla="*/ 761 w 761"/>
              <a:gd name="T9" fmla="*/ 1034 h 1034"/>
              <a:gd name="T10" fmla="*/ 761 w 761"/>
              <a:gd name="T11" fmla="*/ 472 h 1034"/>
              <a:gd name="T12" fmla="*/ 761 w 761"/>
              <a:gd name="T13" fmla="*/ 356 h 1034"/>
              <a:gd name="T14" fmla="*/ 582 w 761"/>
              <a:gd name="T15" fmla="*/ 99 h 10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1" h="1034">
                <a:moveTo>
                  <a:pt x="582" y="99"/>
                </a:moveTo>
                <a:cubicBezTo>
                  <a:pt x="408" y="0"/>
                  <a:pt x="187" y="60"/>
                  <a:pt x="88" y="234"/>
                </a:cubicBezTo>
                <a:cubicBezTo>
                  <a:pt x="0" y="388"/>
                  <a:pt x="37" y="579"/>
                  <a:pt x="167" y="690"/>
                </a:cubicBezTo>
                <a:cubicBezTo>
                  <a:pt x="280" y="755"/>
                  <a:pt x="280" y="755"/>
                  <a:pt x="280" y="755"/>
                </a:cubicBezTo>
                <a:cubicBezTo>
                  <a:pt x="761" y="1034"/>
                  <a:pt x="761" y="1034"/>
                  <a:pt x="761" y="1034"/>
                </a:cubicBezTo>
                <a:cubicBezTo>
                  <a:pt x="761" y="472"/>
                  <a:pt x="761" y="472"/>
                  <a:pt x="761" y="472"/>
                </a:cubicBezTo>
                <a:cubicBezTo>
                  <a:pt x="761" y="356"/>
                  <a:pt x="761" y="356"/>
                  <a:pt x="761" y="356"/>
                </a:cubicBezTo>
                <a:cubicBezTo>
                  <a:pt x="744" y="252"/>
                  <a:pt x="681" y="155"/>
                  <a:pt x="582" y="99"/>
                </a:cubicBezTo>
                <a:close/>
              </a:path>
            </a:pathLst>
          </a:custGeom>
          <a:gradFill flip="none" rotWithShape="1">
            <a:gsLst>
              <a:gs pos="12000">
                <a:schemeClr val="tx1">
                  <a:alpha val="73000"/>
                </a:schemeClr>
              </a:gs>
              <a:gs pos="31000">
                <a:schemeClr val="tx1">
                  <a:alpha val="0"/>
                </a:schemeClr>
              </a:gs>
            </a:gsLst>
            <a:lin ang="17640000" scaled="0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8" name="Title 1">
            <a:extLst>
              <a:ext uri="{FF2B5EF4-FFF2-40B4-BE49-F238E27FC236}">
                <a16:creationId xmlns:a16="http://schemas.microsoft.com/office/drawing/2014/main" xmlns="" id="{35892E8F-B0C2-4043-A249-8F676DF2A578}"/>
              </a:ext>
            </a:extLst>
          </p:cNvPr>
          <p:cNvSpPr txBox="1">
            <a:spLocks/>
          </p:cNvSpPr>
          <p:nvPr/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ysClr val="windowText" lastClr="000000"/>
                </a:solidFill>
                <a:latin typeface="Calibri"/>
              </a:rPr>
              <a:t>6-Item Flower Diagram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xmlns="" id="{19314587-E0F2-4B44-B6C4-C8B6E9BE8124}"/>
              </a:ext>
            </a:extLst>
          </p:cNvPr>
          <p:cNvSpPr/>
          <p:nvPr/>
        </p:nvSpPr>
        <p:spPr>
          <a:xfrm>
            <a:off x="4307840" y="5842000"/>
            <a:ext cx="3576320" cy="402238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rtlCol="0" anchor="ctr"/>
          <a:lstStyle/>
          <a:p>
            <a:pPr algn="ctr" defTabSz="685777">
              <a:defRPr/>
            </a:pPr>
            <a:endParaRPr lang="en-US" sz="14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1" name="Freeform 17">
            <a:extLst>
              <a:ext uri="{FF2B5EF4-FFF2-40B4-BE49-F238E27FC236}">
                <a16:creationId xmlns:a16="http://schemas.microsoft.com/office/drawing/2014/main" xmlns="" id="{9E439887-9102-4611-875E-58287EB31DD6}"/>
              </a:ext>
            </a:extLst>
          </p:cNvPr>
          <p:cNvSpPr>
            <a:spLocks/>
          </p:cNvSpPr>
          <p:nvPr/>
        </p:nvSpPr>
        <p:spPr bwMode="auto">
          <a:xfrm>
            <a:off x="3613150" y="3013710"/>
            <a:ext cx="2481263" cy="1704975"/>
          </a:xfrm>
          <a:custGeom>
            <a:avLst/>
            <a:gdLst>
              <a:gd name="T0" fmla="*/ 647 w 1128"/>
              <a:gd name="T1" fmla="*/ 98 h 775"/>
              <a:gd name="T2" fmla="*/ 534 w 1128"/>
              <a:gd name="T3" fmla="*/ 33 h 775"/>
              <a:gd name="T4" fmla="*/ 537 w 1128"/>
              <a:gd name="T5" fmla="*/ 35 h 775"/>
              <a:gd name="T6" fmla="*/ 231 w 1128"/>
              <a:gd name="T7" fmla="*/ 63 h 775"/>
              <a:gd name="T8" fmla="*/ 100 w 1128"/>
              <a:gd name="T9" fmla="*/ 559 h 775"/>
              <a:gd name="T10" fmla="*/ 535 w 1128"/>
              <a:gd name="T11" fmla="*/ 718 h 775"/>
              <a:gd name="T12" fmla="*/ 649 w 1128"/>
              <a:gd name="T13" fmla="*/ 652 h 775"/>
              <a:gd name="T14" fmla="*/ 1128 w 1128"/>
              <a:gd name="T15" fmla="*/ 377 h 775"/>
              <a:gd name="T16" fmla="*/ 647 w 1128"/>
              <a:gd name="T17" fmla="*/ 98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775">
                <a:moveTo>
                  <a:pt x="647" y="98"/>
                </a:moveTo>
                <a:cubicBezTo>
                  <a:pt x="534" y="33"/>
                  <a:pt x="534" y="33"/>
                  <a:pt x="534" y="33"/>
                </a:cubicBezTo>
                <a:cubicBezTo>
                  <a:pt x="535" y="33"/>
                  <a:pt x="536" y="34"/>
                  <a:pt x="537" y="35"/>
                </a:cubicBezTo>
                <a:cubicBezTo>
                  <a:pt x="439" y="0"/>
                  <a:pt x="328" y="7"/>
                  <a:pt x="231" y="63"/>
                </a:cubicBezTo>
                <a:cubicBezTo>
                  <a:pt x="58" y="164"/>
                  <a:pt x="0" y="386"/>
                  <a:pt x="100" y="559"/>
                </a:cubicBezTo>
                <a:cubicBezTo>
                  <a:pt x="190" y="712"/>
                  <a:pt x="374" y="775"/>
                  <a:pt x="535" y="718"/>
                </a:cubicBezTo>
                <a:cubicBezTo>
                  <a:pt x="649" y="652"/>
                  <a:pt x="649" y="652"/>
                  <a:pt x="649" y="652"/>
                </a:cubicBezTo>
                <a:cubicBezTo>
                  <a:pt x="1128" y="377"/>
                  <a:pt x="1128" y="377"/>
                  <a:pt x="1128" y="377"/>
                </a:cubicBezTo>
                <a:lnTo>
                  <a:pt x="647" y="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Freeform 15">
            <a:extLst>
              <a:ext uri="{FF2B5EF4-FFF2-40B4-BE49-F238E27FC236}">
                <a16:creationId xmlns:a16="http://schemas.microsoft.com/office/drawing/2014/main" xmlns="" id="{2AB0DCAB-D3A4-4D89-BA1E-976FCB55941F}"/>
              </a:ext>
            </a:extLst>
          </p:cNvPr>
          <p:cNvSpPr>
            <a:spLocks/>
          </p:cNvSpPr>
          <p:nvPr/>
        </p:nvSpPr>
        <p:spPr bwMode="auto">
          <a:xfrm>
            <a:off x="4513263" y="3843973"/>
            <a:ext cx="1581150" cy="2157413"/>
          </a:xfrm>
          <a:custGeom>
            <a:avLst/>
            <a:gdLst>
              <a:gd name="T0" fmla="*/ 240 w 719"/>
              <a:gd name="T1" fmla="*/ 275 h 981"/>
              <a:gd name="T2" fmla="*/ 126 w 719"/>
              <a:gd name="T3" fmla="*/ 341 h 981"/>
              <a:gd name="T4" fmla="*/ 130 w 719"/>
              <a:gd name="T5" fmla="*/ 340 h 981"/>
              <a:gd name="T6" fmla="*/ 0 w 719"/>
              <a:gd name="T7" fmla="*/ 619 h 981"/>
              <a:gd name="T8" fmla="*/ 364 w 719"/>
              <a:gd name="T9" fmla="*/ 980 h 981"/>
              <a:gd name="T10" fmla="*/ 719 w 719"/>
              <a:gd name="T11" fmla="*/ 690 h 981"/>
              <a:gd name="T12" fmla="*/ 719 w 719"/>
              <a:gd name="T13" fmla="*/ 545 h 981"/>
              <a:gd name="T14" fmla="*/ 719 w 719"/>
              <a:gd name="T15" fmla="*/ 0 h 981"/>
              <a:gd name="T16" fmla="*/ 240 w 719"/>
              <a:gd name="T17" fmla="*/ 275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9" h="981">
                <a:moveTo>
                  <a:pt x="240" y="275"/>
                </a:moveTo>
                <a:cubicBezTo>
                  <a:pt x="126" y="341"/>
                  <a:pt x="126" y="341"/>
                  <a:pt x="126" y="341"/>
                </a:cubicBezTo>
                <a:cubicBezTo>
                  <a:pt x="127" y="340"/>
                  <a:pt x="129" y="340"/>
                  <a:pt x="130" y="340"/>
                </a:cubicBezTo>
                <a:cubicBezTo>
                  <a:pt x="51" y="406"/>
                  <a:pt x="0" y="507"/>
                  <a:pt x="0" y="619"/>
                </a:cubicBezTo>
                <a:cubicBezTo>
                  <a:pt x="1" y="819"/>
                  <a:pt x="164" y="981"/>
                  <a:pt x="364" y="980"/>
                </a:cubicBezTo>
                <a:cubicBezTo>
                  <a:pt x="539" y="980"/>
                  <a:pt x="685" y="855"/>
                  <a:pt x="719" y="690"/>
                </a:cubicBezTo>
                <a:cubicBezTo>
                  <a:pt x="719" y="545"/>
                  <a:pt x="719" y="545"/>
                  <a:pt x="719" y="545"/>
                </a:cubicBezTo>
                <a:cubicBezTo>
                  <a:pt x="719" y="0"/>
                  <a:pt x="719" y="0"/>
                  <a:pt x="719" y="0"/>
                </a:cubicBezTo>
                <a:lnTo>
                  <a:pt x="240" y="27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4">
            <a:extLst>
              <a:ext uri="{FF2B5EF4-FFF2-40B4-BE49-F238E27FC236}">
                <a16:creationId xmlns:a16="http://schemas.microsoft.com/office/drawing/2014/main" xmlns="" id="{6B59C724-4596-4F1D-B744-C201EF2316BD}"/>
              </a:ext>
            </a:extLst>
          </p:cNvPr>
          <p:cNvSpPr>
            <a:spLocks/>
          </p:cNvSpPr>
          <p:nvPr/>
        </p:nvSpPr>
        <p:spPr bwMode="auto">
          <a:xfrm>
            <a:off x="6094413" y="3843973"/>
            <a:ext cx="1668463" cy="2271713"/>
          </a:xfrm>
          <a:custGeom>
            <a:avLst/>
            <a:gdLst>
              <a:gd name="T0" fmla="*/ 587 w 759"/>
              <a:gd name="T1" fmla="*/ 340 h 1033"/>
              <a:gd name="T2" fmla="*/ 482 w 759"/>
              <a:gd name="T3" fmla="*/ 279 h 1033"/>
              <a:gd name="T4" fmla="*/ 0 w 759"/>
              <a:gd name="T5" fmla="*/ 0 h 1033"/>
              <a:gd name="T6" fmla="*/ 0 w 759"/>
              <a:gd name="T7" fmla="*/ 545 h 1033"/>
              <a:gd name="T8" fmla="*/ 0 w 759"/>
              <a:gd name="T9" fmla="*/ 690 h 1033"/>
              <a:gd name="T10" fmla="*/ 0 w 759"/>
              <a:gd name="T11" fmla="*/ 689 h 1033"/>
              <a:gd name="T12" fmla="*/ 173 w 759"/>
              <a:gd name="T13" fmla="*/ 932 h 1033"/>
              <a:gd name="T14" fmla="*/ 669 w 759"/>
              <a:gd name="T15" fmla="*/ 801 h 1033"/>
              <a:gd name="T16" fmla="*/ 587 w 759"/>
              <a:gd name="T17" fmla="*/ 340 h 1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9" h="1033">
                <a:moveTo>
                  <a:pt x="587" y="340"/>
                </a:moveTo>
                <a:cubicBezTo>
                  <a:pt x="482" y="279"/>
                  <a:pt x="482" y="279"/>
                  <a:pt x="482" y="279"/>
                </a:cubicBezTo>
                <a:cubicBezTo>
                  <a:pt x="0" y="0"/>
                  <a:pt x="0" y="0"/>
                  <a:pt x="0" y="0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690"/>
                  <a:pt x="0" y="690"/>
                  <a:pt x="0" y="690"/>
                </a:cubicBezTo>
                <a:cubicBezTo>
                  <a:pt x="0" y="690"/>
                  <a:pt x="0" y="690"/>
                  <a:pt x="0" y="689"/>
                </a:cubicBezTo>
                <a:cubicBezTo>
                  <a:pt x="19" y="788"/>
                  <a:pt x="79" y="878"/>
                  <a:pt x="173" y="932"/>
                </a:cubicBezTo>
                <a:cubicBezTo>
                  <a:pt x="346" y="1033"/>
                  <a:pt x="568" y="974"/>
                  <a:pt x="669" y="801"/>
                </a:cubicBezTo>
                <a:cubicBezTo>
                  <a:pt x="759" y="646"/>
                  <a:pt x="721" y="451"/>
                  <a:pt x="587" y="34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Freeform 16">
            <a:extLst>
              <a:ext uri="{FF2B5EF4-FFF2-40B4-BE49-F238E27FC236}">
                <a16:creationId xmlns:a16="http://schemas.microsoft.com/office/drawing/2014/main" xmlns="" id="{C290E6F1-4031-4593-BBCC-A1087FFBA597}"/>
              </a:ext>
            </a:extLst>
          </p:cNvPr>
          <p:cNvSpPr>
            <a:spLocks/>
          </p:cNvSpPr>
          <p:nvPr/>
        </p:nvSpPr>
        <p:spPr bwMode="auto">
          <a:xfrm>
            <a:off x="6094413" y="2961323"/>
            <a:ext cx="2484438" cy="1711325"/>
          </a:xfrm>
          <a:custGeom>
            <a:avLst/>
            <a:gdLst>
              <a:gd name="T0" fmla="*/ 1030 w 1130"/>
              <a:gd name="T1" fmla="*/ 220 h 778"/>
              <a:gd name="T2" fmla="*/ 589 w 1130"/>
              <a:gd name="T3" fmla="*/ 62 h 778"/>
              <a:gd name="T4" fmla="*/ 591 w 1130"/>
              <a:gd name="T5" fmla="*/ 60 h 778"/>
              <a:gd name="T6" fmla="*/ 485 w 1130"/>
              <a:gd name="T7" fmla="*/ 121 h 778"/>
              <a:gd name="T8" fmla="*/ 0 w 1130"/>
              <a:gd name="T9" fmla="*/ 401 h 778"/>
              <a:gd name="T10" fmla="*/ 482 w 1130"/>
              <a:gd name="T11" fmla="*/ 680 h 778"/>
              <a:gd name="T12" fmla="*/ 587 w 1130"/>
              <a:gd name="T13" fmla="*/ 741 h 778"/>
              <a:gd name="T14" fmla="*/ 586 w 1130"/>
              <a:gd name="T15" fmla="*/ 740 h 778"/>
              <a:gd name="T16" fmla="*/ 897 w 1130"/>
              <a:gd name="T17" fmla="*/ 716 h 778"/>
              <a:gd name="T18" fmla="*/ 1030 w 1130"/>
              <a:gd name="T19" fmla="*/ 220 h 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30" h="778">
                <a:moveTo>
                  <a:pt x="1030" y="220"/>
                </a:moveTo>
                <a:cubicBezTo>
                  <a:pt x="940" y="64"/>
                  <a:pt x="752" y="0"/>
                  <a:pt x="589" y="62"/>
                </a:cubicBezTo>
                <a:cubicBezTo>
                  <a:pt x="589" y="61"/>
                  <a:pt x="590" y="60"/>
                  <a:pt x="591" y="60"/>
                </a:cubicBezTo>
                <a:cubicBezTo>
                  <a:pt x="485" y="121"/>
                  <a:pt x="485" y="121"/>
                  <a:pt x="485" y="121"/>
                </a:cubicBezTo>
                <a:cubicBezTo>
                  <a:pt x="0" y="401"/>
                  <a:pt x="0" y="401"/>
                  <a:pt x="0" y="401"/>
                </a:cubicBezTo>
                <a:cubicBezTo>
                  <a:pt x="482" y="680"/>
                  <a:pt x="482" y="680"/>
                  <a:pt x="482" y="680"/>
                </a:cubicBezTo>
                <a:cubicBezTo>
                  <a:pt x="587" y="741"/>
                  <a:pt x="587" y="741"/>
                  <a:pt x="587" y="741"/>
                </a:cubicBezTo>
                <a:cubicBezTo>
                  <a:pt x="587" y="741"/>
                  <a:pt x="586" y="740"/>
                  <a:pt x="586" y="740"/>
                </a:cubicBezTo>
                <a:cubicBezTo>
                  <a:pt x="684" y="778"/>
                  <a:pt x="798" y="772"/>
                  <a:pt x="897" y="716"/>
                </a:cubicBezTo>
                <a:cubicBezTo>
                  <a:pt x="1070" y="616"/>
                  <a:pt x="1130" y="394"/>
                  <a:pt x="1030" y="22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8" name="Freeform 17">
            <a:extLst>
              <a:ext uri="{FF2B5EF4-FFF2-40B4-BE49-F238E27FC236}">
                <a16:creationId xmlns:a16="http://schemas.microsoft.com/office/drawing/2014/main" xmlns="" id="{27E36689-1B43-4EDF-9F2E-BCE561339686}"/>
              </a:ext>
            </a:extLst>
          </p:cNvPr>
          <p:cNvSpPr>
            <a:spLocks/>
          </p:cNvSpPr>
          <p:nvPr/>
        </p:nvSpPr>
        <p:spPr bwMode="auto">
          <a:xfrm>
            <a:off x="3609542" y="3010490"/>
            <a:ext cx="2481263" cy="1704975"/>
          </a:xfrm>
          <a:custGeom>
            <a:avLst/>
            <a:gdLst>
              <a:gd name="T0" fmla="*/ 647 w 1128"/>
              <a:gd name="T1" fmla="*/ 98 h 775"/>
              <a:gd name="T2" fmla="*/ 534 w 1128"/>
              <a:gd name="T3" fmla="*/ 33 h 775"/>
              <a:gd name="T4" fmla="*/ 537 w 1128"/>
              <a:gd name="T5" fmla="*/ 35 h 775"/>
              <a:gd name="T6" fmla="*/ 231 w 1128"/>
              <a:gd name="T7" fmla="*/ 63 h 775"/>
              <a:gd name="T8" fmla="*/ 100 w 1128"/>
              <a:gd name="T9" fmla="*/ 559 h 775"/>
              <a:gd name="T10" fmla="*/ 535 w 1128"/>
              <a:gd name="T11" fmla="*/ 718 h 775"/>
              <a:gd name="T12" fmla="*/ 649 w 1128"/>
              <a:gd name="T13" fmla="*/ 652 h 775"/>
              <a:gd name="T14" fmla="*/ 1128 w 1128"/>
              <a:gd name="T15" fmla="*/ 377 h 775"/>
              <a:gd name="T16" fmla="*/ 647 w 1128"/>
              <a:gd name="T17" fmla="*/ 98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775">
                <a:moveTo>
                  <a:pt x="647" y="98"/>
                </a:moveTo>
                <a:cubicBezTo>
                  <a:pt x="534" y="33"/>
                  <a:pt x="534" y="33"/>
                  <a:pt x="534" y="33"/>
                </a:cubicBezTo>
                <a:cubicBezTo>
                  <a:pt x="535" y="33"/>
                  <a:pt x="536" y="34"/>
                  <a:pt x="537" y="35"/>
                </a:cubicBezTo>
                <a:cubicBezTo>
                  <a:pt x="439" y="0"/>
                  <a:pt x="328" y="7"/>
                  <a:pt x="231" y="63"/>
                </a:cubicBezTo>
                <a:cubicBezTo>
                  <a:pt x="58" y="164"/>
                  <a:pt x="0" y="386"/>
                  <a:pt x="100" y="559"/>
                </a:cubicBezTo>
                <a:cubicBezTo>
                  <a:pt x="190" y="712"/>
                  <a:pt x="374" y="775"/>
                  <a:pt x="535" y="718"/>
                </a:cubicBezTo>
                <a:cubicBezTo>
                  <a:pt x="649" y="652"/>
                  <a:pt x="649" y="652"/>
                  <a:pt x="649" y="652"/>
                </a:cubicBezTo>
                <a:cubicBezTo>
                  <a:pt x="1128" y="377"/>
                  <a:pt x="1128" y="377"/>
                  <a:pt x="1128" y="377"/>
                </a:cubicBezTo>
                <a:lnTo>
                  <a:pt x="647" y="98"/>
                </a:lnTo>
                <a:close/>
              </a:path>
            </a:pathLst>
          </a:custGeom>
          <a:gradFill>
            <a:gsLst>
              <a:gs pos="9000">
                <a:schemeClr val="tx1">
                  <a:alpha val="77000"/>
                </a:schemeClr>
              </a:gs>
              <a:gs pos="28000">
                <a:schemeClr val="tx1">
                  <a:alpha val="0"/>
                </a:schemeClr>
              </a:gs>
            </a:gsLst>
            <a:lin ang="13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0" name="Freeform 15">
            <a:extLst>
              <a:ext uri="{FF2B5EF4-FFF2-40B4-BE49-F238E27FC236}">
                <a16:creationId xmlns:a16="http://schemas.microsoft.com/office/drawing/2014/main" xmlns="" id="{D8170214-9EAD-4439-BCA6-E613E9AD086C}"/>
              </a:ext>
            </a:extLst>
          </p:cNvPr>
          <p:cNvSpPr>
            <a:spLocks/>
          </p:cNvSpPr>
          <p:nvPr/>
        </p:nvSpPr>
        <p:spPr bwMode="auto">
          <a:xfrm>
            <a:off x="4515198" y="3837533"/>
            <a:ext cx="1581150" cy="2157413"/>
          </a:xfrm>
          <a:custGeom>
            <a:avLst/>
            <a:gdLst>
              <a:gd name="T0" fmla="*/ 240 w 719"/>
              <a:gd name="T1" fmla="*/ 275 h 981"/>
              <a:gd name="T2" fmla="*/ 126 w 719"/>
              <a:gd name="T3" fmla="*/ 341 h 981"/>
              <a:gd name="T4" fmla="*/ 130 w 719"/>
              <a:gd name="T5" fmla="*/ 340 h 981"/>
              <a:gd name="T6" fmla="*/ 0 w 719"/>
              <a:gd name="T7" fmla="*/ 619 h 981"/>
              <a:gd name="T8" fmla="*/ 364 w 719"/>
              <a:gd name="T9" fmla="*/ 980 h 981"/>
              <a:gd name="T10" fmla="*/ 719 w 719"/>
              <a:gd name="T11" fmla="*/ 690 h 981"/>
              <a:gd name="T12" fmla="*/ 719 w 719"/>
              <a:gd name="T13" fmla="*/ 545 h 981"/>
              <a:gd name="T14" fmla="*/ 719 w 719"/>
              <a:gd name="T15" fmla="*/ 0 h 981"/>
              <a:gd name="T16" fmla="*/ 240 w 719"/>
              <a:gd name="T17" fmla="*/ 275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9" h="981">
                <a:moveTo>
                  <a:pt x="240" y="275"/>
                </a:moveTo>
                <a:cubicBezTo>
                  <a:pt x="126" y="341"/>
                  <a:pt x="126" y="341"/>
                  <a:pt x="126" y="341"/>
                </a:cubicBezTo>
                <a:cubicBezTo>
                  <a:pt x="127" y="340"/>
                  <a:pt x="129" y="340"/>
                  <a:pt x="130" y="340"/>
                </a:cubicBezTo>
                <a:cubicBezTo>
                  <a:pt x="51" y="406"/>
                  <a:pt x="0" y="507"/>
                  <a:pt x="0" y="619"/>
                </a:cubicBezTo>
                <a:cubicBezTo>
                  <a:pt x="1" y="819"/>
                  <a:pt x="164" y="981"/>
                  <a:pt x="364" y="980"/>
                </a:cubicBezTo>
                <a:cubicBezTo>
                  <a:pt x="539" y="980"/>
                  <a:pt x="685" y="855"/>
                  <a:pt x="719" y="690"/>
                </a:cubicBezTo>
                <a:cubicBezTo>
                  <a:pt x="719" y="545"/>
                  <a:pt x="719" y="545"/>
                  <a:pt x="719" y="545"/>
                </a:cubicBezTo>
                <a:cubicBezTo>
                  <a:pt x="719" y="0"/>
                  <a:pt x="719" y="0"/>
                  <a:pt x="719" y="0"/>
                </a:cubicBezTo>
                <a:lnTo>
                  <a:pt x="240" y="275"/>
                </a:lnTo>
                <a:close/>
              </a:path>
            </a:pathLst>
          </a:custGeom>
          <a:gradFill>
            <a:gsLst>
              <a:gs pos="0">
                <a:schemeClr val="tx1">
                  <a:alpha val="39000"/>
                </a:schemeClr>
              </a:gs>
              <a:gs pos="9000">
                <a:schemeClr val="tx1">
                  <a:alpha val="0"/>
                </a:schemeClr>
              </a:gs>
            </a:gsLst>
            <a:lin ang="102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2" name="Freeform 14">
            <a:extLst>
              <a:ext uri="{FF2B5EF4-FFF2-40B4-BE49-F238E27FC236}">
                <a16:creationId xmlns:a16="http://schemas.microsoft.com/office/drawing/2014/main" xmlns="" id="{CBF3C994-1965-4ACB-9D73-EED061E3DEC3}"/>
              </a:ext>
            </a:extLst>
          </p:cNvPr>
          <p:cNvSpPr>
            <a:spLocks/>
          </p:cNvSpPr>
          <p:nvPr/>
        </p:nvSpPr>
        <p:spPr bwMode="auto">
          <a:xfrm>
            <a:off x="6091305" y="3846894"/>
            <a:ext cx="1668463" cy="2271713"/>
          </a:xfrm>
          <a:custGeom>
            <a:avLst/>
            <a:gdLst>
              <a:gd name="T0" fmla="*/ 587 w 759"/>
              <a:gd name="T1" fmla="*/ 340 h 1033"/>
              <a:gd name="T2" fmla="*/ 482 w 759"/>
              <a:gd name="T3" fmla="*/ 279 h 1033"/>
              <a:gd name="T4" fmla="*/ 0 w 759"/>
              <a:gd name="T5" fmla="*/ 0 h 1033"/>
              <a:gd name="T6" fmla="*/ 0 w 759"/>
              <a:gd name="T7" fmla="*/ 545 h 1033"/>
              <a:gd name="T8" fmla="*/ 0 w 759"/>
              <a:gd name="T9" fmla="*/ 690 h 1033"/>
              <a:gd name="T10" fmla="*/ 0 w 759"/>
              <a:gd name="T11" fmla="*/ 689 h 1033"/>
              <a:gd name="T12" fmla="*/ 173 w 759"/>
              <a:gd name="T13" fmla="*/ 932 h 1033"/>
              <a:gd name="T14" fmla="*/ 669 w 759"/>
              <a:gd name="T15" fmla="*/ 801 h 1033"/>
              <a:gd name="T16" fmla="*/ 587 w 759"/>
              <a:gd name="T17" fmla="*/ 340 h 1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9" h="1033">
                <a:moveTo>
                  <a:pt x="587" y="340"/>
                </a:moveTo>
                <a:cubicBezTo>
                  <a:pt x="482" y="279"/>
                  <a:pt x="482" y="279"/>
                  <a:pt x="482" y="279"/>
                </a:cubicBezTo>
                <a:cubicBezTo>
                  <a:pt x="0" y="0"/>
                  <a:pt x="0" y="0"/>
                  <a:pt x="0" y="0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690"/>
                  <a:pt x="0" y="690"/>
                  <a:pt x="0" y="690"/>
                </a:cubicBezTo>
                <a:cubicBezTo>
                  <a:pt x="0" y="690"/>
                  <a:pt x="0" y="690"/>
                  <a:pt x="0" y="689"/>
                </a:cubicBezTo>
                <a:cubicBezTo>
                  <a:pt x="19" y="788"/>
                  <a:pt x="79" y="878"/>
                  <a:pt x="173" y="932"/>
                </a:cubicBezTo>
                <a:cubicBezTo>
                  <a:pt x="346" y="1033"/>
                  <a:pt x="568" y="974"/>
                  <a:pt x="669" y="801"/>
                </a:cubicBezTo>
                <a:cubicBezTo>
                  <a:pt x="759" y="646"/>
                  <a:pt x="721" y="451"/>
                  <a:pt x="587" y="340"/>
                </a:cubicBezTo>
                <a:close/>
              </a:path>
            </a:pathLst>
          </a:custGeom>
          <a:gradFill>
            <a:gsLst>
              <a:gs pos="12000">
                <a:schemeClr val="tx1">
                  <a:alpha val="73000"/>
                </a:schemeClr>
              </a:gs>
              <a:gs pos="31000">
                <a:schemeClr val="tx1">
                  <a:alpha val="0"/>
                </a:schemeClr>
              </a:gs>
            </a:gsLst>
            <a:lin ang="69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3" name="Freeform 16">
            <a:extLst>
              <a:ext uri="{FF2B5EF4-FFF2-40B4-BE49-F238E27FC236}">
                <a16:creationId xmlns:a16="http://schemas.microsoft.com/office/drawing/2014/main" xmlns="" id="{F9360180-9370-41C2-B31D-3E6611139CF7}"/>
              </a:ext>
            </a:extLst>
          </p:cNvPr>
          <p:cNvSpPr>
            <a:spLocks/>
          </p:cNvSpPr>
          <p:nvPr/>
        </p:nvSpPr>
        <p:spPr bwMode="auto">
          <a:xfrm>
            <a:off x="6084365" y="2961323"/>
            <a:ext cx="2484438" cy="1711325"/>
          </a:xfrm>
          <a:custGeom>
            <a:avLst/>
            <a:gdLst>
              <a:gd name="T0" fmla="*/ 1030 w 1130"/>
              <a:gd name="T1" fmla="*/ 220 h 778"/>
              <a:gd name="T2" fmla="*/ 589 w 1130"/>
              <a:gd name="T3" fmla="*/ 62 h 778"/>
              <a:gd name="T4" fmla="*/ 591 w 1130"/>
              <a:gd name="T5" fmla="*/ 60 h 778"/>
              <a:gd name="T6" fmla="*/ 485 w 1130"/>
              <a:gd name="T7" fmla="*/ 121 h 778"/>
              <a:gd name="T8" fmla="*/ 0 w 1130"/>
              <a:gd name="T9" fmla="*/ 401 h 778"/>
              <a:gd name="T10" fmla="*/ 482 w 1130"/>
              <a:gd name="T11" fmla="*/ 680 h 778"/>
              <a:gd name="T12" fmla="*/ 587 w 1130"/>
              <a:gd name="T13" fmla="*/ 741 h 778"/>
              <a:gd name="T14" fmla="*/ 586 w 1130"/>
              <a:gd name="T15" fmla="*/ 740 h 778"/>
              <a:gd name="T16" fmla="*/ 897 w 1130"/>
              <a:gd name="T17" fmla="*/ 716 h 778"/>
              <a:gd name="T18" fmla="*/ 1030 w 1130"/>
              <a:gd name="T19" fmla="*/ 220 h 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30" h="778">
                <a:moveTo>
                  <a:pt x="1030" y="220"/>
                </a:moveTo>
                <a:cubicBezTo>
                  <a:pt x="940" y="64"/>
                  <a:pt x="752" y="0"/>
                  <a:pt x="589" y="62"/>
                </a:cubicBezTo>
                <a:cubicBezTo>
                  <a:pt x="589" y="61"/>
                  <a:pt x="590" y="60"/>
                  <a:pt x="591" y="60"/>
                </a:cubicBezTo>
                <a:cubicBezTo>
                  <a:pt x="485" y="121"/>
                  <a:pt x="485" y="121"/>
                  <a:pt x="485" y="121"/>
                </a:cubicBezTo>
                <a:cubicBezTo>
                  <a:pt x="0" y="401"/>
                  <a:pt x="0" y="401"/>
                  <a:pt x="0" y="401"/>
                </a:cubicBezTo>
                <a:cubicBezTo>
                  <a:pt x="482" y="680"/>
                  <a:pt x="482" y="680"/>
                  <a:pt x="482" y="680"/>
                </a:cubicBezTo>
                <a:cubicBezTo>
                  <a:pt x="587" y="741"/>
                  <a:pt x="587" y="741"/>
                  <a:pt x="587" y="741"/>
                </a:cubicBezTo>
                <a:cubicBezTo>
                  <a:pt x="587" y="741"/>
                  <a:pt x="586" y="740"/>
                  <a:pt x="586" y="740"/>
                </a:cubicBezTo>
                <a:cubicBezTo>
                  <a:pt x="684" y="778"/>
                  <a:pt x="798" y="772"/>
                  <a:pt x="897" y="716"/>
                </a:cubicBezTo>
                <a:cubicBezTo>
                  <a:pt x="1070" y="616"/>
                  <a:pt x="1130" y="394"/>
                  <a:pt x="1030" y="220"/>
                </a:cubicBezTo>
                <a:close/>
              </a:path>
            </a:pathLst>
          </a:custGeom>
          <a:gradFill>
            <a:gsLst>
              <a:gs pos="12000">
                <a:schemeClr val="tx1">
                  <a:alpha val="73000"/>
                </a:schemeClr>
              </a:gs>
              <a:gs pos="31000">
                <a:schemeClr val="tx1">
                  <a:alpha val="0"/>
                </a:schemeClr>
              </a:gs>
            </a:gsLst>
            <a:lin ang="312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35" name="Graphic 34" descr="Male profile">
            <a:extLst>
              <a:ext uri="{FF2B5EF4-FFF2-40B4-BE49-F238E27FC236}">
                <a16:creationId xmlns:a16="http://schemas.microsoft.com/office/drawing/2014/main" xmlns="" id="{3D797DBF-C6B9-4BFF-9B44-62C467F741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624374" y="2126812"/>
            <a:ext cx="516155" cy="516155"/>
          </a:xfrm>
          <a:prstGeom prst="rect">
            <a:avLst/>
          </a:prstGeom>
        </p:spPr>
      </p:pic>
      <p:pic>
        <p:nvPicPr>
          <p:cNvPr id="36" name="Graphic 35" descr="Bar chart">
            <a:extLst>
              <a:ext uri="{FF2B5EF4-FFF2-40B4-BE49-F238E27FC236}">
                <a16:creationId xmlns:a16="http://schemas.microsoft.com/office/drawing/2014/main" xmlns="" id="{F27C90AF-2B19-4407-B244-7855F3B29B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627382" y="4950282"/>
            <a:ext cx="516155" cy="516155"/>
          </a:xfrm>
          <a:prstGeom prst="rect">
            <a:avLst/>
          </a:prstGeom>
        </p:spPr>
      </p:pic>
      <p:pic>
        <p:nvPicPr>
          <p:cNvPr id="37" name="Graphic 36" descr="Exponential Graph">
            <a:extLst>
              <a:ext uri="{FF2B5EF4-FFF2-40B4-BE49-F238E27FC236}">
                <a16:creationId xmlns:a16="http://schemas.microsoft.com/office/drawing/2014/main" xmlns="" id="{717AE7D3-58A9-47B8-9F29-4E95D83284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461306" y="3558907"/>
            <a:ext cx="516155" cy="516155"/>
          </a:xfrm>
          <a:prstGeom prst="rect">
            <a:avLst/>
          </a:prstGeom>
        </p:spPr>
      </p:pic>
      <p:pic>
        <p:nvPicPr>
          <p:cNvPr id="39" name="Graphic 38" descr="Male profile">
            <a:extLst>
              <a:ext uri="{FF2B5EF4-FFF2-40B4-BE49-F238E27FC236}">
                <a16:creationId xmlns:a16="http://schemas.microsoft.com/office/drawing/2014/main" xmlns="" id="{5E00A2D8-416A-440B-B7C0-3CE2059EF3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033592" y="4946337"/>
            <a:ext cx="516155" cy="516155"/>
          </a:xfrm>
          <a:prstGeom prst="rect">
            <a:avLst/>
          </a:prstGeom>
        </p:spPr>
      </p:pic>
      <p:pic>
        <p:nvPicPr>
          <p:cNvPr id="41" name="Graphic 40" descr="Bar chart">
            <a:extLst>
              <a:ext uri="{FF2B5EF4-FFF2-40B4-BE49-F238E27FC236}">
                <a16:creationId xmlns:a16="http://schemas.microsoft.com/office/drawing/2014/main" xmlns="" id="{95B1AE73-E37B-4452-9C69-EE2EFC969D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157657" y="3512269"/>
            <a:ext cx="516155" cy="516155"/>
          </a:xfrm>
          <a:prstGeom prst="rect">
            <a:avLst/>
          </a:prstGeom>
        </p:spPr>
      </p:pic>
      <p:pic>
        <p:nvPicPr>
          <p:cNvPr id="42" name="Graphic 41" descr="Exponential Graph">
            <a:extLst>
              <a:ext uri="{FF2B5EF4-FFF2-40B4-BE49-F238E27FC236}">
                <a16:creationId xmlns:a16="http://schemas.microsoft.com/office/drawing/2014/main" xmlns="" id="{27E784B0-7827-4DB3-ACBE-5FBB46847F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5033591" y="2086606"/>
            <a:ext cx="516155" cy="516155"/>
          </a:xfrm>
          <a:prstGeom prst="rect">
            <a:avLst/>
          </a:prstGeom>
        </p:spPr>
      </p:pic>
      <p:sp>
        <p:nvSpPr>
          <p:cNvPr id="124" name="Shape1">
            <a:extLst>
              <a:ext uri="{FF2B5EF4-FFF2-40B4-BE49-F238E27FC236}">
                <a16:creationId xmlns:a16="http://schemas.microsoft.com/office/drawing/2014/main" xmlns="" id="{EE1654F0-789C-438F-AFEA-918877DEC6AE}"/>
              </a:ext>
            </a:extLst>
          </p:cNvPr>
          <p:cNvSpPr/>
          <p:nvPr/>
        </p:nvSpPr>
        <p:spPr>
          <a:xfrm>
            <a:off x="8303956" y="1317466"/>
            <a:ext cx="706259" cy="70772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latin typeface="Calibri"/>
                <a:cs typeface="Calibri"/>
                <a:sym typeface="Calibri"/>
              </a:rPr>
              <a:t>01</a:t>
            </a:r>
            <a:endParaRPr sz="2400" dirty="0">
              <a:solidFill>
                <a:schemeClr val="bg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25" name="Shape1">
            <a:extLst>
              <a:ext uri="{FF2B5EF4-FFF2-40B4-BE49-F238E27FC236}">
                <a16:creationId xmlns:a16="http://schemas.microsoft.com/office/drawing/2014/main" xmlns="" id="{C4DB7A7D-1819-42F4-A1A1-F56B1CCC87FC}"/>
              </a:ext>
            </a:extLst>
          </p:cNvPr>
          <p:cNvSpPr/>
          <p:nvPr/>
        </p:nvSpPr>
        <p:spPr>
          <a:xfrm>
            <a:off x="9083837" y="3330593"/>
            <a:ext cx="706259" cy="70772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latin typeface="Calibri"/>
                <a:cs typeface="Calibri"/>
                <a:sym typeface="Calibri"/>
              </a:rPr>
              <a:t>02</a:t>
            </a:r>
            <a:endParaRPr sz="2400" dirty="0">
              <a:solidFill>
                <a:schemeClr val="bg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28" name="Shape1">
            <a:extLst>
              <a:ext uri="{FF2B5EF4-FFF2-40B4-BE49-F238E27FC236}">
                <a16:creationId xmlns:a16="http://schemas.microsoft.com/office/drawing/2014/main" xmlns="" id="{5AAF1BB6-F8C0-4445-BA41-C4E1ABFD40EF}"/>
              </a:ext>
            </a:extLst>
          </p:cNvPr>
          <p:cNvSpPr/>
          <p:nvPr/>
        </p:nvSpPr>
        <p:spPr>
          <a:xfrm>
            <a:off x="8217559" y="5372289"/>
            <a:ext cx="706259" cy="70772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latin typeface="Calibri"/>
                <a:cs typeface="Calibri"/>
                <a:sym typeface="Calibri"/>
              </a:rPr>
              <a:t>03</a:t>
            </a:r>
            <a:endParaRPr sz="2400" dirty="0">
              <a:solidFill>
                <a:schemeClr val="bg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45" name="Shape1">
            <a:extLst>
              <a:ext uri="{FF2B5EF4-FFF2-40B4-BE49-F238E27FC236}">
                <a16:creationId xmlns:a16="http://schemas.microsoft.com/office/drawing/2014/main" xmlns="" id="{CE7FC9E7-09CB-44CB-9D57-4A3622611470}"/>
              </a:ext>
            </a:extLst>
          </p:cNvPr>
          <p:cNvSpPr/>
          <p:nvPr/>
        </p:nvSpPr>
        <p:spPr>
          <a:xfrm flipH="1">
            <a:off x="3175903" y="1336900"/>
            <a:ext cx="706259" cy="70772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latin typeface="Calibri"/>
                <a:cs typeface="Calibri"/>
                <a:sym typeface="Calibri"/>
              </a:rPr>
              <a:t>06</a:t>
            </a:r>
            <a:endParaRPr sz="2400" dirty="0">
              <a:solidFill>
                <a:schemeClr val="bg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46" name="Shape1">
            <a:extLst>
              <a:ext uri="{FF2B5EF4-FFF2-40B4-BE49-F238E27FC236}">
                <a16:creationId xmlns:a16="http://schemas.microsoft.com/office/drawing/2014/main" xmlns="" id="{14C250C1-83B2-4FCB-AA59-5B4DA7F86B0C}"/>
              </a:ext>
            </a:extLst>
          </p:cNvPr>
          <p:cNvSpPr/>
          <p:nvPr/>
        </p:nvSpPr>
        <p:spPr>
          <a:xfrm flipH="1">
            <a:off x="2379216" y="3347240"/>
            <a:ext cx="706259" cy="70772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latin typeface="Calibri"/>
                <a:cs typeface="Calibri"/>
                <a:sym typeface="Calibri"/>
              </a:rPr>
              <a:t>05</a:t>
            </a:r>
            <a:endParaRPr sz="2400" dirty="0">
              <a:solidFill>
                <a:schemeClr val="bg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50" name="Shape1">
            <a:extLst>
              <a:ext uri="{FF2B5EF4-FFF2-40B4-BE49-F238E27FC236}">
                <a16:creationId xmlns:a16="http://schemas.microsoft.com/office/drawing/2014/main" xmlns="" id="{C40A5615-5969-44ED-9C16-B3CEA83D092E}"/>
              </a:ext>
            </a:extLst>
          </p:cNvPr>
          <p:cNvSpPr/>
          <p:nvPr/>
        </p:nvSpPr>
        <p:spPr>
          <a:xfrm flipH="1">
            <a:off x="3262300" y="5391723"/>
            <a:ext cx="706259" cy="70772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04</a:t>
            </a:r>
            <a:endParaRPr sz="2400" b="0" i="0" u="none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26788D05-C455-4B83-8BA7-F8391E325493}"/>
              </a:ext>
            </a:extLst>
          </p:cNvPr>
          <p:cNvSpPr/>
          <p:nvPr/>
        </p:nvSpPr>
        <p:spPr>
          <a:xfrm>
            <a:off x="9325126" y="131746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xmlns="" id="{2E6E57A4-9CC3-45DD-9503-EC29B50A1BA8}"/>
              </a:ext>
            </a:extLst>
          </p:cNvPr>
          <p:cNvSpPr/>
          <p:nvPr/>
        </p:nvSpPr>
        <p:spPr>
          <a:xfrm>
            <a:off x="9325126" y="538146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xmlns="" id="{8A4E6568-3FD4-483C-832B-7A001B98694D}"/>
              </a:ext>
            </a:extLst>
          </p:cNvPr>
          <p:cNvSpPr/>
          <p:nvPr/>
        </p:nvSpPr>
        <p:spPr>
          <a:xfrm>
            <a:off x="10055723" y="339010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xmlns="" id="{2D2B626B-DAFC-4DAF-A3B1-1CFDEBD21310}"/>
              </a:ext>
            </a:extLst>
          </p:cNvPr>
          <p:cNvSpPr/>
          <p:nvPr/>
        </p:nvSpPr>
        <p:spPr>
          <a:xfrm>
            <a:off x="1034566" y="131746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xmlns="" id="{D6075A6E-00FB-4D98-9056-80BDE74556B9}"/>
              </a:ext>
            </a:extLst>
          </p:cNvPr>
          <p:cNvSpPr/>
          <p:nvPr/>
        </p:nvSpPr>
        <p:spPr>
          <a:xfrm>
            <a:off x="1034566" y="538146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xmlns="" id="{4484A202-0D63-4326-A354-F6286A53BC41}"/>
              </a:ext>
            </a:extLst>
          </p:cNvPr>
          <p:cNvSpPr/>
          <p:nvPr/>
        </p:nvSpPr>
        <p:spPr>
          <a:xfrm>
            <a:off x="337963" y="3390106"/>
            <a:ext cx="184261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 algn="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4055392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4" y="-9115"/>
            <a:ext cx="12179305" cy="686443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endParaRPr lang="es-UY" sz="2396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174" y="4649780"/>
            <a:ext cx="2836865" cy="60896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r>
              <a:rPr lang="en-US" sz="2396" b="1" dirty="0">
                <a:solidFill>
                  <a:prstClr val="white"/>
                </a:solidFill>
              </a:rPr>
              <a:t>SUBSCRIBE NOW</a:t>
            </a:r>
            <a:endParaRPr lang="es-UY" sz="2396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688" y="4034370"/>
            <a:ext cx="1842755" cy="7421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852">
              <a:defRPr/>
            </a:pPr>
            <a:endParaRPr lang="en-US" sz="2396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200" y="3362334"/>
            <a:ext cx="4152036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735" y="711200"/>
            <a:ext cx="4320043" cy="357511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815" y="5341922"/>
            <a:ext cx="2546542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590" y="4850172"/>
            <a:ext cx="4716867" cy="90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594" y="4468203"/>
            <a:ext cx="5910649" cy="369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852">
              <a:defRPr/>
            </a:pPr>
            <a:r>
              <a:rPr lang="en-US" sz="1797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6121200"/>
            <a:ext cx="12179305" cy="675221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56" y="1842736"/>
            <a:ext cx="5585326" cy="1367511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578">
              <a:defRPr/>
            </a:pPr>
            <a:endParaRPr lang="es-UY" sz="2396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72" y="764089"/>
            <a:ext cx="2788938" cy="52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3544" y="2005280"/>
            <a:ext cx="3621360" cy="8301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578">
              <a:defRPr/>
            </a:pPr>
            <a:r>
              <a:rPr lang="en-US" sz="3196" b="1" kern="0" dirty="0">
                <a:solidFill>
                  <a:prstClr val="white"/>
                </a:solidFill>
              </a:rPr>
              <a:t>FREEBUNDLE15</a:t>
            </a:r>
            <a:endParaRPr lang="es-UY" sz="2396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239" y="1373305"/>
            <a:ext cx="5023965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578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711" y="876806"/>
            <a:ext cx="3942396" cy="231116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913852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A527ECBF-F076-4694-B91F-8EAFF87A06E3}"/>
              </a:ext>
            </a:extLst>
          </p:cNvPr>
          <p:cNvGrpSpPr/>
          <p:nvPr/>
        </p:nvGrpSpPr>
        <p:grpSpPr>
          <a:xfrm>
            <a:off x="2434649" y="1479504"/>
            <a:ext cx="1188696" cy="1188696"/>
            <a:chOff x="-3989388" y="1193800"/>
            <a:chExt cx="4470401" cy="4470400"/>
          </a:xfrm>
          <a:solidFill>
            <a:sysClr val="window" lastClr="FFFFFF"/>
          </a:solidFill>
        </p:grpSpPr>
        <p:sp>
          <p:nvSpPr>
            <p:cNvPr id="54" name="Freeform 5">
              <a:extLst>
                <a:ext uri="{FF2B5EF4-FFF2-40B4-BE49-F238E27FC236}">
                  <a16:creationId xmlns:a16="http://schemas.microsoft.com/office/drawing/2014/main" xmlns="" id="{DAD737A6-1FDF-4E00-97AE-0DF3B576AE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9388" y="1193800"/>
              <a:ext cx="4470401" cy="4470400"/>
            </a:xfrm>
            <a:custGeom>
              <a:avLst/>
              <a:gdLst>
                <a:gd name="T0" fmla="*/ 1472 w 1472"/>
                <a:gd name="T1" fmla="*/ 197 h 1472"/>
                <a:gd name="T2" fmla="*/ 1472 w 1472"/>
                <a:gd name="T3" fmla="*/ 0 h 1472"/>
                <a:gd name="T4" fmla="*/ 0 w 1472"/>
                <a:gd name="T5" fmla="*/ 0 h 1472"/>
                <a:gd name="T6" fmla="*/ 0 w 1472"/>
                <a:gd name="T7" fmla="*/ 197 h 1472"/>
                <a:gd name="T8" fmla="*/ 50 w 1472"/>
                <a:gd name="T9" fmla="*/ 197 h 1472"/>
                <a:gd name="T10" fmla="*/ 50 w 1472"/>
                <a:gd name="T11" fmla="*/ 1177 h 1472"/>
                <a:gd name="T12" fmla="*/ 25 w 1472"/>
                <a:gd name="T13" fmla="*/ 1177 h 1472"/>
                <a:gd name="T14" fmla="*/ 0 w 1472"/>
                <a:gd name="T15" fmla="*/ 1202 h 1472"/>
                <a:gd name="T16" fmla="*/ 25 w 1472"/>
                <a:gd name="T17" fmla="*/ 1226 h 1472"/>
                <a:gd name="T18" fmla="*/ 711 w 1472"/>
                <a:gd name="T19" fmla="*/ 1226 h 1472"/>
                <a:gd name="T20" fmla="*/ 711 w 1472"/>
                <a:gd name="T21" fmla="*/ 1276 h 1472"/>
                <a:gd name="T22" fmla="*/ 712 w 1472"/>
                <a:gd name="T23" fmla="*/ 1279 h 1472"/>
                <a:gd name="T24" fmla="*/ 638 w 1472"/>
                <a:gd name="T25" fmla="*/ 1374 h 1472"/>
                <a:gd name="T26" fmla="*/ 736 w 1472"/>
                <a:gd name="T27" fmla="*/ 1472 h 1472"/>
                <a:gd name="T28" fmla="*/ 834 w 1472"/>
                <a:gd name="T29" fmla="*/ 1374 h 1472"/>
                <a:gd name="T30" fmla="*/ 760 w 1472"/>
                <a:gd name="T31" fmla="*/ 1279 h 1472"/>
                <a:gd name="T32" fmla="*/ 761 w 1472"/>
                <a:gd name="T33" fmla="*/ 1276 h 1472"/>
                <a:gd name="T34" fmla="*/ 761 w 1472"/>
                <a:gd name="T35" fmla="*/ 1226 h 1472"/>
                <a:gd name="T36" fmla="*/ 1447 w 1472"/>
                <a:gd name="T37" fmla="*/ 1226 h 1472"/>
                <a:gd name="T38" fmla="*/ 1472 w 1472"/>
                <a:gd name="T39" fmla="*/ 1202 h 1472"/>
                <a:gd name="T40" fmla="*/ 1447 w 1472"/>
                <a:gd name="T41" fmla="*/ 1177 h 1472"/>
                <a:gd name="T42" fmla="*/ 1423 w 1472"/>
                <a:gd name="T43" fmla="*/ 1177 h 1472"/>
                <a:gd name="T44" fmla="*/ 1423 w 1472"/>
                <a:gd name="T45" fmla="*/ 197 h 1472"/>
                <a:gd name="T46" fmla="*/ 1472 w 1472"/>
                <a:gd name="T47" fmla="*/ 197 h 1472"/>
                <a:gd name="T48" fmla="*/ 785 w 1472"/>
                <a:gd name="T49" fmla="*/ 1374 h 1472"/>
                <a:gd name="T50" fmla="*/ 736 w 1472"/>
                <a:gd name="T51" fmla="*/ 1423 h 1472"/>
                <a:gd name="T52" fmla="*/ 687 w 1472"/>
                <a:gd name="T53" fmla="*/ 1374 h 1472"/>
                <a:gd name="T54" fmla="*/ 736 w 1472"/>
                <a:gd name="T55" fmla="*/ 1325 h 1472"/>
                <a:gd name="T56" fmla="*/ 785 w 1472"/>
                <a:gd name="T57" fmla="*/ 1374 h 1472"/>
                <a:gd name="T58" fmla="*/ 50 w 1472"/>
                <a:gd name="T59" fmla="*/ 50 h 1472"/>
                <a:gd name="T60" fmla="*/ 1423 w 1472"/>
                <a:gd name="T61" fmla="*/ 50 h 1472"/>
                <a:gd name="T62" fmla="*/ 1423 w 1472"/>
                <a:gd name="T63" fmla="*/ 148 h 1472"/>
                <a:gd name="T64" fmla="*/ 50 w 1472"/>
                <a:gd name="T65" fmla="*/ 148 h 1472"/>
                <a:gd name="T66" fmla="*/ 50 w 1472"/>
                <a:gd name="T67" fmla="*/ 50 h 1472"/>
                <a:gd name="T68" fmla="*/ 1374 w 1472"/>
                <a:gd name="T69" fmla="*/ 1177 h 1472"/>
                <a:gd name="T70" fmla="*/ 98 w 1472"/>
                <a:gd name="T71" fmla="*/ 1177 h 1472"/>
                <a:gd name="T72" fmla="*/ 98 w 1472"/>
                <a:gd name="T73" fmla="*/ 197 h 1472"/>
                <a:gd name="T74" fmla="*/ 1374 w 1472"/>
                <a:gd name="T75" fmla="*/ 197 h 1472"/>
                <a:gd name="T76" fmla="*/ 1374 w 1472"/>
                <a:gd name="T77" fmla="*/ 1177 h 1472"/>
                <a:gd name="T78" fmla="*/ 1374 w 1472"/>
                <a:gd name="T79" fmla="*/ 1177 h 1472"/>
                <a:gd name="T80" fmla="*/ 1374 w 1472"/>
                <a:gd name="T81" fmla="*/ 1177 h 1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2" h="1472">
                  <a:moveTo>
                    <a:pt x="1472" y="197"/>
                  </a:moveTo>
                  <a:cubicBezTo>
                    <a:pt x="1472" y="0"/>
                    <a:pt x="1472" y="0"/>
                    <a:pt x="14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50" y="197"/>
                    <a:pt x="50" y="197"/>
                    <a:pt x="50" y="197"/>
                  </a:cubicBezTo>
                  <a:cubicBezTo>
                    <a:pt x="50" y="1177"/>
                    <a:pt x="50" y="1177"/>
                    <a:pt x="50" y="1177"/>
                  </a:cubicBezTo>
                  <a:cubicBezTo>
                    <a:pt x="25" y="1177"/>
                    <a:pt x="25" y="1177"/>
                    <a:pt x="25" y="1177"/>
                  </a:cubicBezTo>
                  <a:cubicBezTo>
                    <a:pt x="11" y="1177"/>
                    <a:pt x="0" y="1188"/>
                    <a:pt x="0" y="1202"/>
                  </a:cubicBezTo>
                  <a:cubicBezTo>
                    <a:pt x="0" y="1215"/>
                    <a:pt x="11" y="1226"/>
                    <a:pt x="25" y="1226"/>
                  </a:cubicBezTo>
                  <a:cubicBezTo>
                    <a:pt x="711" y="1226"/>
                    <a:pt x="711" y="1226"/>
                    <a:pt x="711" y="1226"/>
                  </a:cubicBezTo>
                  <a:cubicBezTo>
                    <a:pt x="711" y="1276"/>
                    <a:pt x="711" y="1276"/>
                    <a:pt x="711" y="1276"/>
                  </a:cubicBezTo>
                  <a:cubicBezTo>
                    <a:pt x="711" y="1277"/>
                    <a:pt x="712" y="1278"/>
                    <a:pt x="712" y="1279"/>
                  </a:cubicBezTo>
                  <a:cubicBezTo>
                    <a:pt x="670" y="1290"/>
                    <a:pt x="638" y="1328"/>
                    <a:pt x="638" y="1374"/>
                  </a:cubicBezTo>
                  <a:cubicBezTo>
                    <a:pt x="638" y="1428"/>
                    <a:pt x="682" y="1472"/>
                    <a:pt x="736" y="1472"/>
                  </a:cubicBezTo>
                  <a:cubicBezTo>
                    <a:pt x="790" y="1472"/>
                    <a:pt x="834" y="1428"/>
                    <a:pt x="834" y="1374"/>
                  </a:cubicBezTo>
                  <a:cubicBezTo>
                    <a:pt x="834" y="1328"/>
                    <a:pt x="802" y="1290"/>
                    <a:pt x="760" y="1279"/>
                  </a:cubicBezTo>
                  <a:cubicBezTo>
                    <a:pt x="760" y="1278"/>
                    <a:pt x="761" y="1277"/>
                    <a:pt x="761" y="1276"/>
                  </a:cubicBezTo>
                  <a:cubicBezTo>
                    <a:pt x="761" y="1226"/>
                    <a:pt x="761" y="1226"/>
                    <a:pt x="761" y="1226"/>
                  </a:cubicBezTo>
                  <a:cubicBezTo>
                    <a:pt x="1447" y="1226"/>
                    <a:pt x="1447" y="1226"/>
                    <a:pt x="1447" y="1226"/>
                  </a:cubicBezTo>
                  <a:cubicBezTo>
                    <a:pt x="1461" y="1226"/>
                    <a:pt x="1472" y="1215"/>
                    <a:pt x="1472" y="1202"/>
                  </a:cubicBezTo>
                  <a:cubicBezTo>
                    <a:pt x="1472" y="1188"/>
                    <a:pt x="1461" y="1177"/>
                    <a:pt x="1447" y="1177"/>
                  </a:cubicBezTo>
                  <a:cubicBezTo>
                    <a:pt x="1423" y="1177"/>
                    <a:pt x="1423" y="1177"/>
                    <a:pt x="1423" y="1177"/>
                  </a:cubicBezTo>
                  <a:cubicBezTo>
                    <a:pt x="1423" y="197"/>
                    <a:pt x="1423" y="197"/>
                    <a:pt x="1423" y="197"/>
                  </a:cubicBezTo>
                  <a:lnTo>
                    <a:pt x="1472" y="197"/>
                  </a:lnTo>
                  <a:close/>
                  <a:moveTo>
                    <a:pt x="785" y="1374"/>
                  </a:moveTo>
                  <a:cubicBezTo>
                    <a:pt x="785" y="1401"/>
                    <a:pt x="763" y="1423"/>
                    <a:pt x="736" y="1423"/>
                  </a:cubicBezTo>
                  <a:cubicBezTo>
                    <a:pt x="709" y="1423"/>
                    <a:pt x="687" y="1401"/>
                    <a:pt x="687" y="1374"/>
                  </a:cubicBezTo>
                  <a:cubicBezTo>
                    <a:pt x="687" y="1347"/>
                    <a:pt x="709" y="1325"/>
                    <a:pt x="736" y="1325"/>
                  </a:cubicBezTo>
                  <a:cubicBezTo>
                    <a:pt x="763" y="1325"/>
                    <a:pt x="785" y="1347"/>
                    <a:pt x="785" y="1374"/>
                  </a:cubicBezTo>
                  <a:close/>
                  <a:moveTo>
                    <a:pt x="50" y="50"/>
                  </a:moveTo>
                  <a:cubicBezTo>
                    <a:pt x="1423" y="50"/>
                    <a:pt x="1423" y="50"/>
                    <a:pt x="1423" y="50"/>
                  </a:cubicBezTo>
                  <a:cubicBezTo>
                    <a:pt x="1423" y="148"/>
                    <a:pt x="1423" y="148"/>
                    <a:pt x="1423" y="148"/>
                  </a:cubicBezTo>
                  <a:cubicBezTo>
                    <a:pt x="50" y="148"/>
                    <a:pt x="50" y="148"/>
                    <a:pt x="50" y="148"/>
                  </a:cubicBezTo>
                  <a:lnTo>
                    <a:pt x="50" y="50"/>
                  </a:lnTo>
                  <a:close/>
                  <a:moveTo>
                    <a:pt x="1374" y="1177"/>
                  </a:moveTo>
                  <a:cubicBezTo>
                    <a:pt x="98" y="1177"/>
                    <a:pt x="98" y="1177"/>
                    <a:pt x="98" y="1177"/>
                  </a:cubicBezTo>
                  <a:cubicBezTo>
                    <a:pt x="98" y="197"/>
                    <a:pt x="98" y="197"/>
                    <a:pt x="98" y="197"/>
                  </a:cubicBezTo>
                  <a:cubicBezTo>
                    <a:pt x="1374" y="197"/>
                    <a:pt x="1374" y="197"/>
                    <a:pt x="1374" y="197"/>
                  </a:cubicBezTo>
                  <a:lnTo>
                    <a:pt x="1374" y="1177"/>
                  </a:lnTo>
                  <a:close/>
                  <a:moveTo>
                    <a:pt x="1374" y="1177"/>
                  </a:moveTo>
                  <a:cubicBezTo>
                    <a:pt x="1374" y="1177"/>
                    <a:pt x="1374" y="1177"/>
                    <a:pt x="1374" y="11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IN" kern="0">
                <a:solidFill>
                  <a:prstClr val="black"/>
                </a:solidFill>
              </a:endParaRPr>
            </a:p>
          </p:txBody>
        </p:sp>
        <p:sp>
          <p:nvSpPr>
            <p:cNvPr id="55" name="Freeform 6">
              <a:extLst>
                <a:ext uri="{FF2B5EF4-FFF2-40B4-BE49-F238E27FC236}">
                  <a16:creationId xmlns:a16="http://schemas.microsoft.com/office/drawing/2014/main" xmlns="" id="{DC5C6061-2CD2-4DBC-BE03-EF9183082E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536825"/>
              <a:ext cx="819150" cy="147638"/>
            </a:xfrm>
            <a:custGeom>
              <a:avLst/>
              <a:gdLst>
                <a:gd name="T0" fmla="*/ 25 w 270"/>
                <a:gd name="T1" fmla="*/ 49 h 49"/>
                <a:gd name="T2" fmla="*/ 245 w 270"/>
                <a:gd name="T3" fmla="*/ 49 h 49"/>
                <a:gd name="T4" fmla="*/ 270 w 270"/>
                <a:gd name="T5" fmla="*/ 24 h 49"/>
                <a:gd name="T6" fmla="*/ 245 w 270"/>
                <a:gd name="T7" fmla="*/ 0 h 49"/>
                <a:gd name="T8" fmla="*/ 25 w 270"/>
                <a:gd name="T9" fmla="*/ 0 h 49"/>
                <a:gd name="T10" fmla="*/ 0 w 270"/>
                <a:gd name="T11" fmla="*/ 24 h 49"/>
                <a:gd name="T12" fmla="*/ 25 w 270"/>
                <a:gd name="T13" fmla="*/ 49 h 49"/>
                <a:gd name="T14" fmla="*/ 25 w 270"/>
                <a:gd name="T15" fmla="*/ 49 h 49"/>
                <a:gd name="T16" fmla="*/ 25 w 270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49">
                  <a:moveTo>
                    <a:pt x="25" y="49"/>
                  </a:moveTo>
                  <a:cubicBezTo>
                    <a:pt x="245" y="49"/>
                    <a:pt x="245" y="49"/>
                    <a:pt x="245" y="49"/>
                  </a:cubicBezTo>
                  <a:cubicBezTo>
                    <a:pt x="259" y="49"/>
                    <a:pt x="270" y="38"/>
                    <a:pt x="270" y="24"/>
                  </a:cubicBezTo>
                  <a:cubicBezTo>
                    <a:pt x="270" y="11"/>
                    <a:pt x="259" y="0"/>
                    <a:pt x="24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IN" kern="0">
                <a:solidFill>
                  <a:prstClr val="black"/>
                </a:solidFill>
              </a:endParaRPr>
            </a:p>
          </p:txBody>
        </p:sp>
        <p:sp>
          <p:nvSpPr>
            <p:cNvPr id="56" name="Freeform 7">
              <a:extLst>
                <a:ext uri="{FF2B5EF4-FFF2-40B4-BE49-F238E27FC236}">
                  <a16:creationId xmlns:a16="http://schemas.microsoft.com/office/drawing/2014/main" xmlns="" id="{1A2C93A8-F05E-4B83-ABB2-C5EE60C3FE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311400"/>
              <a:ext cx="522288" cy="149225"/>
            </a:xfrm>
            <a:custGeom>
              <a:avLst/>
              <a:gdLst>
                <a:gd name="T0" fmla="*/ 25 w 172"/>
                <a:gd name="T1" fmla="*/ 49 h 49"/>
                <a:gd name="T2" fmla="*/ 147 w 172"/>
                <a:gd name="T3" fmla="*/ 49 h 49"/>
                <a:gd name="T4" fmla="*/ 172 w 172"/>
                <a:gd name="T5" fmla="*/ 25 h 49"/>
                <a:gd name="T6" fmla="*/ 147 w 172"/>
                <a:gd name="T7" fmla="*/ 0 h 49"/>
                <a:gd name="T8" fmla="*/ 25 w 172"/>
                <a:gd name="T9" fmla="*/ 0 h 49"/>
                <a:gd name="T10" fmla="*/ 0 w 172"/>
                <a:gd name="T11" fmla="*/ 25 h 49"/>
                <a:gd name="T12" fmla="*/ 25 w 172"/>
                <a:gd name="T13" fmla="*/ 49 h 49"/>
                <a:gd name="T14" fmla="*/ 25 w 172"/>
                <a:gd name="T15" fmla="*/ 49 h 49"/>
                <a:gd name="T16" fmla="*/ 25 w 172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49">
                  <a:moveTo>
                    <a:pt x="25" y="49"/>
                  </a:moveTo>
                  <a:cubicBezTo>
                    <a:pt x="147" y="49"/>
                    <a:pt x="147" y="49"/>
                    <a:pt x="147" y="49"/>
                  </a:cubicBezTo>
                  <a:cubicBezTo>
                    <a:pt x="161" y="49"/>
                    <a:pt x="172" y="38"/>
                    <a:pt x="172" y="25"/>
                  </a:cubicBezTo>
                  <a:cubicBezTo>
                    <a:pt x="172" y="11"/>
                    <a:pt x="161" y="0"/>
                    <a:pt x="14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IN" kern="0">
                <a:solidFill>
                  <a:prstClr val="black"/>
                </a:solidFill>
              </a:endParaRPr>
            </a:p>
          </p:txBody>
        </p:sp>
        <p:sp>
          <p:nvSpPr>
            <p:cNvPr id="57" name="Freeform 8">
              <a:extLst>
                <a:ext uri="{FF2B5EF4-FFF2-40B4-BE49-F238E27FC236}">
                  <a16:creationId xmlns:a16="http://schemas.microsoft.com/office/drawing/2014/main" xmlns="" id="{31FB0E8B-7DBF-43B9-AA69-9F592FEB0D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757488"/>
              <a:ext cx="819150" cy="149225"/>
            </a:xfrm>
            <a:custGeom>
              <a:avLst/>
              <a:gdLst>
                <a:gd name="T0" fmla="*/ 25 w 270"/>
                <a:gd name="T1" fmla="*/ 49 h 49"/>
                <a:gd name="T2" fmla="*/ 245 w 270"/>
                <a:gd name="T3" fmla="*/ 49 h 49"/>
                <a:gd name="T4" fmla="*/ 270 w 270"/>
                <a:gd name="T5" fmla="*/ 25 h 49"/>
                <a:gd name="T6" fmla="*/ 245 w 270"/>
                <a:gd name="T7" fmla="*/ 0 h 49"/>
                <a:gd name="T8" fmla="*/ 25 w 270"/>
                <a:gd name="T9" fmla="*/ 0 h 49"/>
                <a:gd name="T10" fmla="*/ 0 w 270"/>
                <a:gd name="T11" fmla="*/ 25 h 49"/>
                <a:gd name="T12" fmla="*/ 25 w 270"/>
                <a:gd name="T13" fmla="*/ 49 h 49"/>
                <a:gd name="T14" fmla="*/ 25 w 270"/>
                <a:gd name="T15" fmla="*/ 49 h 49"/>
                <a:gd name="T16" fmla="*/ 25 w 270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49">
                  <a:moveTo>
                    <a:pt x="25" y="49"/>
                  </a:moveTo>
                  <a:cubicBezTo>
                    <a:pt x="245" y="49"/>
                    <a:pt x="245" y="49"/>
                    <a:pt x="245" y="49"/>
                  </a:cubicBezTo>
                  <a:cubicBezTo>
                    <a:pt x="259" y="49"/>
                    <a:pt x="270" y="38"/>
                    <a:pt x="270" y="25"/>
                  </a:cubicBezTo>
                  <a:cubicBezTo>
                    <a:pt x="270" y="11"/>
                    <a:pt x="259" y="0"/>
                    <a:pt x="24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IN" kern="0">
                <a:solidFill>
                  <a:prstClr val="black"/>
                </a:solidFill>
              </a:endParaRPr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xmlns="" id="{75561420-0239-49B6-9DC9-46472C20B8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75000" y="2833688"/>
              <a:ext cx="2835276" cy="1487488"/>
            </a:xfrm>
            <a:custGeom>
              <a:avLst/>
              <a:gdLst>
                <a:gd name="T0" fmla="*/ 9 w 934"/>
                <a:gd name="T1" fmla="*/ 483 h 490"/>
                <a:gd name="T2" fmla="*/ 27 w 934"/>
                <a:gd name="T3" fmla="*/ 490 h 490"/>
                <a:gd name="T4" fmla="*/ 44 w 934"/>
                <a:gd name="T5" fmla="*/ 483 h 490"/>
                <a:gd name="T6" fmla="*/ 336 w 934"/>
                <a:gd name="T7" fmla="*/ 192 h 490"/>
                <a:gd name="T8" fmla="*/ 539 w 934"/>
                <a:gd name="T9" fmla="*/ 395 h 490"/>
                <a:gd name="T10" fmla="*/ 556 w 934"/>
                <a:gd name="T11" fmla="*/ 402 h 490"/>
                <a:gd name="T12" fmla="*/ 574 w 934"/>
                <a:gd name="T13" fmla="*/ 395 h 490"/>
                <a:gd name="T14" fmla="*/ 885 w 934"/>
                <a:gd name="T15" fmla="*/ 84 h 490"/>
                <a:gd name="T16" fmla="*/ 885 w 934"/>
                <a:gd name="T17" fmla="*/ 196 h 490"/>
                <a:gd name="T18" fmla="*/ 909 w 934"/>
                <a:gd name="T19" fmla="*/ 221 h 490"/>
                <a:gd name="T20" fmla="*/ 934 w 934"/>
                <a:gd name="T21" fmla="*/ 196 h 490"/>
                <a:gd name="T22" fmla="*/ 934 w 934"/>
                <a:gd name="T23" fmla="*/ 24 h 490"/>
                <a:gd name="T24" fmla="*/ 932 w 934"/>
                <a:gd name="T25" fmla="*/ 15 h 490"/>
                <a:gd name="T26" fmla="*/ 919 w 934"/>
                <a:gd name="T27" fmla="*/ 2 h 490"/>
                <a:gd name="T28" fmla="*/ 909 w 934"/>
                <a:gd name="T29" fmla="*/ 0 h 490"/>
                <a:gd name="T30" fmla="*/ 738 w 934"/>
                <a:gd name="T31" fmla="*/ 0 h 490"/>
                <a:gd name="T32" fmla="*/ 713 w 934"/>
                <a:gd name="T33" fmla="*/ 24 h 490"/>
                <a:gd name="T34" fmla="*/ 738 w 934"/>
                <a:gd name="T35" fmla="*/ 49 h 490"/>
                <a:gd name="T36" fmla="*/ 850 w 934"/>
                <a:gd name="T37" fmla="*/ 49 h 490"/>
                <a:gd name="T38" fmla="*/ 556 w 934"/>
                <a:gd name="T39" fmla="*/ 343 h 490"/>
                <a:gd name="T40" fmla="*/ 353 w 934"/>
                <a:gd name="T41" fmla="*/ 140 h 490"/>
                <a:gd name="T42" fmla="*/ 318 w 934"/>
                <a:gd name="T43" fmla="*/ 140 h 490"/>
                <a:gd name="T44" fmla="*/ 9 w 934"/>
                <a:gd name="T45" fmla="*/ 448 h 490"/>
                <a:gd name="T46" fmla="*/ 9 w 934"/>
                <a:gd name="T47" fmla="*/ 483 h 490"/>
                <a:gd name="T48" fmla="*/ 9 w 934"/>
                <a:gd name="T49" fmla="*/ 483 h 490"/>
                <a:gd name="T50" fmla="*/ 9 w 934"/>
                <a:gd name="T51" fmla="*/ 483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34" h="490">
                  <a:moveTo>
                    <a:pt x="9" y="483"/>
                  </a:moveTo>
                  <a:cubicBezTo>
                    <a:pt x="14" y="488"/>
                    <a:pt x="20" y="490"/>
                    <a:pt x="27" y="490"/>
                  </a:cubicBezTo>
                  <a:cubicBezTo>
                    <a:pt x="33" y="490"/>
                    <a:pt x="39" y="488"/>
                    <a:pt x="44" y="483"/>
                  </a:cubicBezTo>
                  <a:cubicBezTo>
                    <a:pt x="336" y="192"/>
                    <a:pt x="336" y="192"/>
                    <a:pt x="336" y="192"/>
                  </a:cubicBezTo>
                  <a:cubicBezTo>
                    <a:pt x="539" y="395"/>
                    <a:pt x="539" y="395"/>
                    <a:pt x="539" y="395"/>
                  </a:cubicBezTo>
                  <a:cubicBezTo>
                    <a:pt x="544" y="400"/>
                    <a:pt x="550" y="402"/>
                    <a:pt x="556" y="402"/>
                  </a:cubicBezTo>
                  <a:cubicBezTo>
                    <a:pt x="563" y="402"/>
                    <a:pt x="569" y="400"/>
                    <a:pt x="574" y="395"/>
                  </a:cubicBezTo>
                  <a:cubicBezTo>
                    <a:pt x="885" y="84"/>
                    <a:pt x="885" y="84"/>
                    <a:pt x="885" y="84"/>
                  </a:cubicBezTo>
                  <a:cubicBezTo>
                    <a:pt x="885" y="196"/>
                    <a:pt x="885" y="196"/>
                    <a:pt x="885" y="196"/>
                  </a:cubicBezTo>
                  <a:cubicBezTo>
                    <a:pt x="885" y="210"/>
                    <a:pt x="896" y="221"/>
                    <a:pt x="909" y="221"/>
                  </a:cubicBezTo>
                  <a:cubicBezTo>
                    <a:pt x="923" y="221"/>
                    <a:pt x="934" y="210"/>
                    <a:pt x="934" y="196"/>
                  </a:cubicBezTo>
                  <a:cubicBezTo>
                    <a:pt x="934" y="24"/>
                    <a:pt x="934" y="24"/>
                    <a:pt x="934" y="24"/>
                  </a:cubicBezTo>
                  <a:cubicBezTo>
                    <a:pt x="934" y="21"/>
                    <a:pt x="933" y="18"/>
                    <a:pt x="932" y="15"/>
                  </a:cubicBezTo>
                  <a:cubicBezTo>
                    <a:pt x="930" y="9"/>
                    <a:pt x="925" y="4"/>
                    <a:pt x="919" y="2"/>
                  </a:cubicBezTo>
                  <a:cubicBezTo>
                    <a:pt x="916" y="1"/>
                    <a:pt x="913" y="0"/>
                    <a:pt x="909" y="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24" y="0"/>
                    <a:pt x="713" y="11"/>
                    <a:pt x="713" y="24"/>
                  </a:cubicBezTo>
                  <a:cubicBezTo>
                    <a:pt x="713" y="38"/>
                    <a:pt x="724" y="49"/>
                    <a:pt x="738" y="49"/>
                  </a:cubicBezTo>
                  <a:cubicBezTo>
                    <a:pt x="850" y="49"/>
                    <a:pt x="850" y="49"/>
                    <a:pt x="850" y="49"/>
                  </a:cubicBezTo>
                  <a:cubicBezTo>
                    <a:pt x="556" y="343"/>
                    <a:pt x="556" y="343"/>
                    <a:pt x="556" y="343"/>
                  </a:cubicBezTo>
                  <a:cubicBezTo>
                    <a:pt x="353" y="140"/>
                    <a:pt x="353" y="140"/>
                    <a:pt x="353" y="140"/>
                  </a:cubicBezTo>
                  <a:cubicBezTo>
                    <a:pt x="343" y="130"/>
                    <a:pt x="328" y="130"/>
                    <a:pt x="318" y="140"/>
                  </a:cubicBezTo>
                  <a:cubicBezTo>
                    <a:pt x="9" y="448"/>
                    <a:pt x="9" y="448"/>
                    <a:pt x="9" y="448"/>
                  </a:cubicBezTo>
                  <a:cubicBezTo>
                    <a:pt x="0" y="458"/>
                    <a:pt x="0" y="474"/>
                    <a:pt x="9" y="483"/>
                  </a:cubicBezTo>
                  <a:close/>
                  <a:moveTo>
                    <a:pt x="9" y="483"/>
                  </a:moveTo>
                  <a:cubicBezTo>
                    <a:pt x="9" y="483"/>
                    <a:pt x="9" y="483"/>
                    <a:pt x="9" y="48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IN" kern="0">
                <a:solidFill>
                  <a:prstClr val="black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639468" y="976048"/>
            <a:ext cx="2779059" cy="2187771"/>
            <a:chOff x="2379216" y="722291"/>
            <a:chExt cx="7410880" cy="5977946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xmlns="" id="{CD6BC924-E68B-40C8-992F-069A9BFE1397}"/>
                </a:ext>
              </a:extLst>
            </p:cNvPr>
            <p:cNvGrpSpPr/>
            <p:nvPr/>
          </p:nvGrpSpPr>
          <p:grpSpPr>
            <a:xfrm>
              <a:off x="2719014" y="722291"/>
              <a:ext cx="6719100" cy="5977946"/>
              <a:chOff x="2719014" y="722291"/>
              <a:chExt cx="6719100" cy="5977946"/>
            </a:xfrm>
          </p:grpSpPr>
          <p:sp>
            <p:nvSpPr>
              <p:cNvPr id="79" name="Arc 78">
                <a:extLst>
                  <a:ext uri="{FF2B5EF4-FFF2-40B4-BE49-F238E27FC236}">
                    <a16:creationId xmlns:a16="http://schemas.microsoft.com/office/drawing/2014/main" xmlns="" id="{BAD47A28-F027-4B4F-8CD3-F30BC646377A}"/>
                  </a:ext>
                </a:extLst>
              </p:cNvPr>
              <p:cNvSpPr/>
              <p:nvPr/>
            </p:nvSpPr>
            <p:spPr>
              <a:xfrm>
                <a:off x="2719014" y="722291"/>
                <a:ext cx="5977946" cy="5977946"/>
              </a:xfrm>
              <a:prstGeom prst="arc">
                <a:avLst>
                  <a:gd name="adj1" fmla="val 8324579"/>
                  <a:gd name="adj2" fmla="val 13391787"/>
                </a:avLst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N" sz="600"/>
              </a:p>
            </p:txBody>
          </p:sp>
          <p:sp>
            <p:nvSpPr>
              <p:cNvPr id="80" name="Arc 79">
                <a:extLst>
                  <a:ext uri="{FF2B5EF4-FFF2-40B4-BE49-F238E27FC236}">
                    <a16:creationId xmlns:a16="http://schemas.microsoft.com/office/drawing/2014/main" xmlns="" id="{DA4D8B9D-D701-442E-9E67-2186A88666F9}"/>
                  </a:ext>
                </a:extLst>
              </p:cNvPr>
              <p:cNvSpPr/>
              <p:nvPr/>
            </p:nvSpPr>
            <p:spPr>
              <a:xfrm flipH="1">
                <a:off x="3460168" y="722291"/>
                <a:ext cx="5977946" cy="5977946"/>
              </a:xfrm>
              <a:prstGeom prst="arc">
                <a:avLst>
                  <a:gd name="adj1" fmla="val 8324579"/>
                  <a:gd name="adj2" fmla="val 13391787"/>
                </a:avLst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N" sz="600"/>
              </a:p>
            </p:txBody>
          </p:sp>
        </p:grpSp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xmlns="" id="{62B3207A-22AB-4EE1-A3BE-CCADC6FE3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4365" y="1681797"/>
              <a:ext cx="1587500" cy="2162175"/>
            </a:xfrm>
            <a:custGeom>
              <a:avLst/>
              <a:gdLst>
                <a:gd name="T0" fmla="*/ 360 w 722"/>
                <a:gd name="T1" fmla="*/ 0 h 983"/>
                <a:gd name="T2" fmla="*/ 0 w 722"/>
                <a:gd name="T3" fmla="*/ 311 h 983"/>
                <a:gd name="T4" fmla="*/ 0 w 722"/>
                <a:gd name="T5" fmla="*/ 305 h 983"/>
                <a:gd name="T6" fmla="*/ 0 w 722"/>
                <a:gd name="T7" fmla="*/ 421 h 983"/>
                <a:gd name="T8" fmla="*/ 0 w 722"/>
                <a:gd name="T9" fmla="*/ 983 h 983"/>
                <a:gd name="T10" fmla="*/ 485 w 722"/>
                <a:gd name="T11" fmla="*/ 703 h 983"/>
                <a:gd name="T12" fmla="*/ 591 w 722"/>
                <a:gd name="T13" fmla="*/ 642 h 983"/>
                <a:gd name="T14" fmla="*/ 722 w 722"/>
                <a:gd name="T15" fmla="*/ 362 h 983"/>
                <a:gd name="T16" fmla="*/ 360 w 722"/>
                <a:gd name="T17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2" h="983">
                  <a:moveTo>
                    <a:pt x="360" y="0"/>
                  </a:moveTo>
                  <a:cubicBezTo>
                    <a:pt x="177" y="0"/>
                    <a:pt x="25" y="135"/>
                    <a:pt x="0" y="311"/>
                  </a:cubicBezTo>
                  <a:cubicBezTo>
                    <a:pt x="0" y="309"/>
                    <a:pt x="0" y="307"/>
                    <a:pt x="0" y="305"/>
                  </a:cubicBezTo>
                  <a:cubicBezTo>
                    <a:pt x="0" y="421"/>
                    <a:pt x="0" y="421"/>
                    <a:pt x="0" y="421"/>
                  </a:cubicBezTo>
                  <a:cubicBezTo>
                    <a:pt x="0" y="983"/>
                    <a:pt x="0" y="983"/>
                    <a:pt x="0" y="983"/>
                  </a:cubicBezTo>
                  <a:cubicBezTo>
                    <a:pt x="485" y="703"/>
                    <a:pt x="485" y="703"/>
                    <a:pt x="485" y="703"/>
                  </a:cubicBezTo>
                  <a:cubicBezTo>
                    <a:pt x="591" y="642"/>
                    <a:pt x="591" y="642"/>
                    <a:pt x="591" y="642"/>
                  </a:cubicBezTo>
                  <a:cubicBezTo>
                    <a:pt x="671" y="575"/>
                    <a:pt x="722" y="475"/>
                    <a:pt x="722" y="362"/>
                  </a:cubicBezTo>
                  <a:cubicBezTo>
                    <a:pt x="722" y="162"/>
                    <a:pt x="560" y="0"/>
                    <a:pt x="36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600"/>
            </a:p>
          </p:txBody>
        </p:sp>
        <p:sp>
          <p:nvSpPr>
            <p:cNvPr id="82" name="Freeform 18">
              <a:extLst>
                <a:ext uri="{FF2B5EF4-FFF2-40B4-BE49-F238E27FC236}">
                  <a16:creationId xmlns:a16="http://schemas.microsoft.com/office/drawing/2014/main" xmlns="" id="{6DBB6A48-901E-4B81-A5C1-8F66270B2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8290" y="1678876"/>
              <a:ext cx="1587500" cy="2162175"/>
            </a:xfrm>
            <a:custGeom>
              <a:avLst/>
              <a:gdLst>
                <a:gd name="T0" fmla="*/ 360 w 722"/>
                <a:gd name="T1" fmla="*/ 0 h 983"/>
                <a:gd name="T2" fmla="*/ 0 w 722"/>
                <a:gd name="T3" fmla="*/ 311 h 983"/>
                <a:gd name="T4" fmla="*/ 0 w 722"/>
                <a:gd name="T5" fmla="*/ 305 h 983"/>
                <a:gd name="T6" fmla="*/ 0 w 722"/>
                <a:gd name="T7" fmla="*/ 421 h 983"/>
                <a:gd name="T8" fmla="*/ 0 w 722"/>
                <a:gd name="T9" fmla="*/ 983 h 983"/>
                <a:gd name="T10" fmla="*/ 485 w 722"/>
                <a:gd name="T11" fmla="*/ 703 h 983"/>
                <a:gd name="T12" fmla="*/ 591 w 722"/>
                <a:gd name="T13" fmla="*/ 642 h 983"/>
                <a:gd name="T14" fmla="*/ 722 w 722"/>
                <a:gd name="T15" fmla="*/ 362 h 983"/>
                <a:gd name="T16" fmla="*/ 360 w 722"/>
                <a:gd name="T17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2" h="983">
                  <a:moveTo>
                    <a:pt x="360" y="0"/>
                  </a:moveTo>
                  <a:cubicBezTo>
                    <a:pt x="177" y="0"/>
                    <a:pt x="25" y="135"/>
                    <a:pt x="0" y="311"/>
                  </a:cubicBezTo>
                  <a:cubicBezTo>
                    <a:pt x="0" y="309"/>
                    <a:pt x="0" y="307"/>
                    <a:pt x="0" y="305"/>
                  </a:cubicBezTo>
                  <a:cubicBezTo>
                    <a:pt x="0" y="421"/>
                    <a:pt x="0" y="421"/>
                    <a:pt x="0" y="421"/>
                  </a:cubicBezTo>
                  <a:cubicBezTo>
                    <a:pt x="0" y="983"/>
                    <a:pt x="0" y="983"/>
                    <a:pt x="0" y="983"/>
                  </a:cubicBezTo>
                  <a:cubicBezTo>
                    <a:pt x="485" y="703"/>
                    <a:pt x="485" y="703"/>
                    <a:pt x="485" y="703"/>
                  </a:cubicBezTo>
                  <a:cubicBezTo>
                    <a:pt x="591" y="642"/>
                    <a:pt x="591" y="642"/>
                    <a:pt x="591" y="642"/>
                  </a:cubicBezTo>
                  <a:cubicBezTo>
                    <a:pt x="671" y="575"/>
                    <a:pt x="722" y="475"/>
                    <a:pt x="722" y="362"/>
                  </a:cubicBezTo>
                  <a:cubicBezTo>
                    <a:pt x="722" y="162"/>
                    <a:pt x="560" y="0"/>
                    <a:pt x="360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alpha val="51000"/>
                  </a:schemeClr>
                </a:gs>
                <a:gs pos="9000">
                  <a:schemeClr val="tx1">
                    <a:alpha val="0"/>
                  </a:schemeClr>
                </a:gs>
              </a:gsLst>
              <a:lin ang="210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600"/>
            </a:p>
          </p:txBody>
        </p:sp>
        <p:sp>
          <p:nvSpPr>
            <p:cNvPr id="83" name="Freeform 19">
              <a:extLst>
                <a:ext uri="{FF2B5EF4-FFF2-40B4-BE49-F238E27FC236}">
                  <a16:creationId xmlns:a16="http://schemas.microsoft.com/office/drawing/2014/main" xmlns="" id="{207814C0-07C8-4500-BB5A-0EC8C3760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600" y="1569085"/>
              <a:ext cx="1674813" cy="2274888"/>
            </a:xfrm>
            <a:custGeom>
              <a:avLst/>
              <a:gdLst>
                <a:gd name="T0" fmla="*/ 582 w 761"/>
                <a:gd name="T1" fmla="*/ 99 h 1034"/>
                <a:gd name="T2" fmla="*/ 88 w 761"/>
                <a:gd name="T3" fmla="*/ 234 h 1034"/>
                <a:gd name="T4" fmla="*/ 167 w 761"/>
                <a:gd name="T5" fmla="*/ 690 h 1034"/>
                <a:gd name="T6" fmla="*/ 280 w 761"/>
                <a:gd name="T7" fmla="*/ 755 h 1034"/>
                <a:gd name="T8" fmla="*/ 761 w 761"/>
                <a:gd name="T9" fmla="*/ 1034 h 1034"/>
                <a:gd name="T10" fmla="*/ 761 w 761"/>
                <a:gd name="T11" fmla="*/ 472 h 1034"/>
                <a:gd name="T12" fmla="*/ 761 w 761"/>
                <a:gd name="T13" fmla="*/ 356 h 1034"/>
                <a:gd name="T14" fmla="*/ 582 w 761"/>
                <a:gd name="T15" fmla="*/ 99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1" h="1034">
                  <a:moveTo>
                    <a:pt x="582" y="99"/>
                  </a:moveTo>
                  <a:cubicBezTo>
                    <a:pt x="408" y="0"/>
                    <a:pt x="187" y="60"/>
                    <a:pt x="88" y="234"/>
                  </a:cubicBezTo>
                  <a:cubicBezTo>
                    <a:pt x="0" y="388"/>
                    <a:pt x="37" y="579"/>
                    <a:pt x="167" y="690"/>
                  </a:cubicBezTo>
                  <a:cubicBezTo>
                    <a:pt x="280" y="755"/>
                    <a:pt x="280" y="755"/>
                    <a:pt x="280" y="755"/>
                  </a:cubicBezTo>
                  <a:cubicBezTo>
                    <a:pt x="761" y="1034"/>
                    <a:pt x="761" y="1034"/>
                    <a:pt x="761" y="1034"/>
                  </a:cubicBezTo>
                  <a:cubicBezTo>
                    <a:pt x="761" y="472"/>
                    <a:pt x="761" y="472"/>
                    <a:pt x="761" y="472"/>
                  </a:cubicBezTo>
                  <a:cubicBezTo>
                    <a:pt x="761" y="356"/>
                    <a:pt x="761" y="356"/>
                    <a:pt x="761" y="356"/>
                  </a:cubicBezTo>
                  <a:cubicBezTo>
                    <a:pt x="744" y="252"/>
                    <a:pt x="681" y="155"/>
                    <a:pt x="582" y="99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600"/>
            </a:p>
          </p:txBody>
        </p:sp>
        <p:sp>
          <p:nvSpPr>
            <p:cNvPr id="84" name="Freeform 19">
              <a:extLst>
                <a:ext uri="{FF2B5EF4-FFF2-40B4-BE49-F238E27FC236}">
                  <a16:creationId xmlns:a16="http://schemas.microsoft.com/office/drawing/2014/main" xmlns="" id="{F87F1445-59E3-4501-9053-FB1AA91DD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913" y="1572305"/>
              <a:ext cx="1674813" cy="2274888"/>
            </a:xfrm>
            <a:custGeom>
              <a:avLst/>
              <a:gdLst>
                <a:gd name="T0" fmla="*/ 582 w 761"/>
                <a:gd name="T1" fmla="*/ 99 h 1034"/>
                <a:gd name="T2" fmla="*/ 88 w 761"/>
                <a:gd name="T3" fmla="*/ 234 h 1034"/>
                <a:gd name="T4" fmla="*/ 167 w 761"/>
                <a:gd name="T5" fmla="*/ 690 h 1034"/>
                <a:gd name="T6" fmla="*/ 280 w 761"/>
                <a:gd name="T7" fmla="*/ 755 h 1034"/>
                <a:gd name="T8" fmla="*/ 761 w 761"/>
                <a:gd name="T9" fmla="*/ 1034 h 1034"/>
                <a:gd name="T10" fmla="*/ 761 w 761"/>
                <a:gd name="T11" fmla="*/ 472 h 1034"/>
                <a:gd name="T12" fmla="*/ 761 w 761"/>
                <a:gd name="T13" fmla="*/ 356 h 1034"/>
                <a:gd name="T14" fmla="*/ 582 w 761"/>
                <a:gd name="T15" fmla="*/ 99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1" h="1034">
                  <a:moveTo>
                    <a:pt x="582" y="99"/>
                  </a:moveTo>
                  <a:cubicBezTo>
                    <a:pt x="408" y="0"/>
                    <a:pt x="187" y="60"/>
                    <a:pt x="88" y="234"/>
                  </a:cubicBezTo>
                  <a:cubicBezTo>
                    <a:pt x="0" y="388"/>
                    <a:pt x="37" y="579"/>
                    <a:pt x="167" y="690"/>
                  </a:cubicBezTo>
                  <a:cubicBezTo>
                    <a:pt x="280" y="755"/>
                    <a:pt x="280" y="755"/>
                    <a:pt x="280" y="755"/>
                  </a:cubicBezTo>
                  <a:cubicBezTo>
                    <a:pt x="761" y="1034"/>
                    <a:pt x="761" y="1034"/>
                    <a:pt x="761" y="1034"/>
                  </a:cubicBezTo>
                  <a:cubicBezTo>
                    <a:pt x="761" y="472"/>
                    <a:pt x="761" y="472"/>
                    <a:pt x="761" y="472"/>
                  </a:cubicBezTo>
                  <a:cubicBezTo>
                    <a:pt x="761" y="356"/>
                    <a:pt x="761" y="356"/>
                    <a:pt x="761" y="356"/>
                  </a:cubicBezTo>
                  <a:cubicBezTo>
                    <a:pt x="744" y="252"/>
                    <a:pt x="681" y="155"/>
                    <a:pt x="582" y="99"/>
                  </a:cubicBezTo>
                  <a:close/>
                </a:path>
              </a:pathLst>
            </a:custGeom>
            <a:gradFill flip="none" rotWithShape="1">
              <a:gsLst>
                <a:gs pos="12000">
                  <a:schemeClr val="tx1">
                    <a:alpha val="73000"/>
                  </a:schemeClr>
                </a:gs>
                <a:gs pos="31000">
                  <a:schemeClr val="tx1">
                    <a:alpha val="0"/>
                  </a:schemeClr>
                </a:gs>
              </a:gsLst>
              <a:lin ang="1764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60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xmlns="" id="{19314587-E0F2-4B44-B6C4-C8B6E9BE8124}"/>
                </a:ext>
              </a:extLst>
            </p:cNvPr>
            <p:cNvSpPr/>
            <p:nvPr/>
          </p:nvSpPr>
          <p:spPr>
            <a:xfrm>
              <a:off x="4307840" y="5842000"/>
              <a:ext cx="3576320" cy="402238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lIns="68577" tIns="34289" rIns="68577" bIns="34289" rtlCol="0" anchor="ctr"/>
            <a:lstStyle/>
            <a:p>
              <a:pPr algn="ctr" defTabSz="685777">
                <a:defRPr/>
              </a:pPr>
              <a:endParaRPr lang="en-US" sz="6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86" name="Freeform 17">
              <a:extLst>
                <a:ext uri="{FF2B5EF4-FFF2-40B4-BE49-F238E27FC236}">
                  <a16:creationId xmlns:a16="http://schemas.microsoft.com/office/drawing/2014/main" xmlns="" id="{9E439887-9102-4611-875E-58287EB31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0" y="3013710"/>
              <a:ext cx="2481263" cy="1704975"/>
            </a:xfrm>
            <a:custGeom>
              <a:avLst/>
              <a:gdLst>
                <a:gd name="T0" fmla="*/ 647 w 1128"/>
                <a:gd name="T1" fmla="*/ 98 h 775"/>
                <a:gd name="T2" fmla="*/ 534 w 1128"/>
                <a:gd name="T3" fmla="*/ 33 h 775"/>
                <a:gd name="T4" fmla="*/ 537 w 1128"/>
                <a:gd name="T5" fmla="*/ 35 h 775"/>
                <a:gd name="T6" fmla="*/ 231 w 1128"/>
                <a:gd name="T7" fmla="*/ 63 h 775"/>
                <a:gd name="T8" fmla="*/ 100 w 1128"/>
                <a:gd name="T9" fmla="*/ 559 h 775"/>
                <a:gd name="T10" fmla="*/ 535 w 1128"/>
                <a:gd name="T11" fmla="*/ 718 h 775"/>
                <a:gd name="T12" fmla="*/ 649 w 1128"/>
                <a:gd name="T13" fmla="*/ 652 h 775"/>
                <a:gd name="T14" fmla="*/ 1128 w 1128"/>
                <a:gd name="T15" fmla="*/ 377 h 775"/>
                <a:gd name="T16" fmla="*/ 647 w 1128"/>
                <a:gd name="T17" fmla="*/ 98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8" h="775">
                  <a:moveTo>
                    <a:pt x="647" y="98"/>
                  </a:moveTo>
                  <a:cubicBezTo>
                    <a:pt x="534" y="33"/>
                    <a:pt x="534" y="33"/>
                    <a:pt x="534" y="33"/>
                  </a:cubicBezTo>
                  <a:cubicBezTo>
                    <a:pt x="535" y="33"/>
                    <a:pt x="536" y="34"/>
                    <a:pt x="537" y="35"/>
                  </a:cubicBezTo>
                  <a:cubicBezTo>
                    <a:pt x="439" y="0"/>
                    <a:pt x="328" y="7"/>
                    <a:pt x="231" y="63"/>
                  </a:cubicBezTo>
                  <a:cubicBezTo>
                    <a:pt x="58" y="164"/>
                    <a:pt x="0" y="386"/>
                    <a:pt x="100" y="559"/>
                  </a:cubicBezTo>
                  <a:cubicBezTo>
                    <a:pt x="190" y="712"/>
                    <a:pt x="374" y="775"/>
                    <a:pt x="535" y="718"/>
                  </a:cubicBezTo>
                  <a:cubicBezTo>
                    <a:pt x="649" y="652"/>
                    <a:pt x="649" y="652"/>
                    <a:pt x="649" y="652"/>
                  </a:cubicBezTo>
                  <a:cubicBezTo>
                    <a:pt x="1128" y="377"/>
                    <a:pt x="1128" y="377"/>
                    <a:pt x="1128" y="377"/>
                  </a:cubicBezTo>
                  <a:lnTo>
                    <a:pt x="647" y="98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600"/>
            </a:p>
          </p:txBody>
        </p:sp>
        <p:sp>
          <p:nvSpPr>
            <p:cNvPr id="87" name="Freeform 15">
              <a:extLst>
                <a:ext uri="{FF2B5EF4-FFF2-40B4-BE49-F238E27FC236}">
                  <a16:creationId xmlns:a16="http://schemas.microsoft.com/office/drawing/2014/main" xmlns="" id="{2AB0DCAB-D3A4-4D89-BA1E-976FCB559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263" y="3843973"/>
              <a:ext cx="1581150" cy="2157413"/>
            </a:xfrm>
            <a:custGeom>
              <a:avLst/>
              <a:gdLst>
                <a:gd name="T0" fmla="*/ 240 w 719"/>
                <a:gd name="T1" fmla="*/ 275 h 981"/>
                <a:gd name="T2" fmla="*/ 126 w 719"/>
                <a:gd name="T3" fmla="*/ 341 h 981"/>
                <a:gd name="T4" fmla="*/ 130 w 719"/>
                <a:gd name="T5" fmla="*/ 340 h 981"/>
                <a:gd name="T6" fmla="*/ 0 w 719"/>
                <a:gd name="T7" fmla="*/ 619 h 981"/>
                <a:gd name="T8" fmla="*/ 364 w 719"/>
                <a:gd name="T9" fmla="*/ 980 h 981"/>
                <a:gd name="T10" fmla="*/ 719 w 719"/>
                <a:gd name="T11" fmla="*/ 690 h 981"/>
                <a:gd name="T12" fmla="*/ 719 w 719"/>
                <a:gd name="T13" fmla="*/ 545 h 981"/>
                <a:gd name="T14" fmla="*/ 719 w 719"/>
                <a:gd name="T15" fmla="*/ 0 h 981"/>
                <a:gd name="T16" fmla="*/ 240 w 719"/>
                <a:gd name="T17" fmla="*/ 275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9" h="981">
                  <a:moveTo>
                    <a:pt x="240" y="275"/>
                  </a:moveTo>
                  <a:cubicBezTo>
                    <a:pt x="126" y="341"/>
                    <a:pt x="126" y="341"/>
                    <a:pt x="126" y="341"/>
                  </a:cubicBezTo>
                  <a:cubicBezTo>
                    <a:pt x="127" y="340"/>
                    <a:pt x="129" y="340"/>
                    <a:pt x="130" y="340"/>
                  </a:cubicBezTo>
                  <a:cubicBezTo>
                    <a:pt x="51" y="406"/>
                    <a:pt x="0" y="507"/>
                    <a:pt x="0" y="619"/>
                  </a:cubicBezTo>
                  <a:cubicBezTo>
                    <a:pt x="1" y="819"/>
                    <a:pt x="164" y="981"/>
                    <a:pt x="364" y="980"/>
                  </a:cubicBezTo>
                  <a:cubicBezTo>
                    <a:pt x="539" y="980"/>
                    <a:pt x="685" y="855"/>
                    <a:pt x="719" y="690"/>
                  </a:cubicBezTo>
                  <a:cubicBezTo>
                    <a:pt x="719" y="545"/>
                    <a:pt x="719" y="545"/>
                    <a:pt x="719" y="545"/>
                  </a:cubicBezTo>
                  <a:cubicBezTo>
                    <a:pt x="719" y="0"/>
                    <a:pt x="719" y="0"/>
                    <a:pt x="719" y="0"/>
                  </a:cubicBezTo>
                  <a:lnTo>
                    <a:pt x="240" y="27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600"/>
            </a:p>
          </p:txBody>
        </p:sp>
        <p:sp>
          <p:nvSpPr>
            <p:cNvPr id="88" name="Freeform 14">
              <a:extLst>
                <a:ext uri="{FF2B5EF4-FFF2-40B4-BE49-F238E27FC236}">
                  <a16:creationId xmlns:a16="http://schemas.microsoft.com/office/drawing/2014/main" xmlns="" id="{6B59C724-4596-4F1D-B744-C201EF2316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413" y="3843973"/>
              <a:ext cx="1668463" cy="2271713"/>
            </a:xfrm>
            <a:custGeom>
              <a:avLst/>
              <a:gdLst>
                <a:gd name="T0" fmla="*/ 587 w 759"/>
                <a:gd name="T1" fmla="*/ 340 h 1033"/>
                <a:gd name="T2" fmla="*/ 482 w 759"/>
                <a:gd name="T3" fmla="*/ 279 h 1033"/>
                <a:gd name="T4" fmla="*/ 0 w 759"/>
                <a:gd name="T5" fmla="*/ 0 h 1033"/>
                <a:gd name="T6" fmla="*/ 0 w 759"/>
                <a:gd name="T7" fmla="*/ 545 h 1033"/>
                <a:gd name="T8" fmla="*/ 0 w 759"/>
                <a:gd name="T9" fmla="*/ 690 h 1033"/>
                <a:gd name="T10" fmla="*/ 0 w 759"/>
                <a:gd name="T11" fmla="*/ 689 h 1033"/>
                <a:gd name="T12" fmla="*/ 173 w 759"/>
                <a:gd name="T13" fmla="*/ 932 h 1033"/>
                <a:gd name="T14" fmla="*/ 669 w 759"/>
                <a:gd name="T15" fmla="*/ 801 h 1033"/>
                <a:gd name="T16" fmla="*/ 587 w 759"/>
                <a:gd name="T17" fmla="*/ 340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33">
                  <a:moveTo>
                    <a:pt x="587" y="340"/>
                  </a:moveTo>
                  <a:cubicBezTo>
                    <a:pt x="482" y="279"/>
                    <a:pt x="482" y="279"/>
                    <a:pt x="482" y="27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5"/>
                    <a:pt x="0" y="545"/>
                    <a:pt x="0" y="545"/>
                  </a:cubicBezTo>
                  <a:cubicBezTo>
                    <a:pt x="0" y="690"/>
                    <a:pt x="0" y="690"/>
                    <a:pt x="0" y="690"/>
                  </a:cubicBezTo>
                  <a:cubicBezTo>
                    <a:pt x="0" y="690"/>
                    <a:pt x="0" y="690"/>
                    <a:pt x="0" y="689"/>
                  </a:cubicBezTo>
                  <a:cubicBezTo>
                    <a:pt x="19" y="788"/>
                    <a:pt x="79" y="878"/>
                    <a:pt x="173" y="932"/>
                  </a:cubicBezTo>
                  <a:cubicBezTo>
                    <a:pt x="346" y="1033"/>
                    <a:pt x="568" y="974"/>
                    <a:pt x="669" y="801"/>
                  </a:cubicBezTo>
                  <a:cubicBezTo>
                    <a:pt x="759" y="646"/>
                    <a:pt x="721" y="451"/>
                    <a:pt x="587" y="34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600"/>
            </a:p>
          </p:txBody>
        </p:sp>
        <p:sp>
          <p:nvSpPr>
            <p:cNvPr id="89" name="Freeform 16">
              <a:extLst>
                <a:ext uri="{FF2B5EF4-FFF2-40B4-BE49-F238E27FC236}">
                  <a16:creationId xmlns:a16="http://schemas.microsoft.com/office/drawing/2014/main" xmlns="" id="{C290E6F1-4031-4593-BBCC-A1087FFBA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413" y="2961323"/>
              <a:ext cx="2484438" cy="1711325"/>
            </a:xfrm>
            <a:custGeom>
              <a:avLst/>
              <a:gdLst>
                <a:gd name="T0" fmla="*/ 1030 w 1130"/>
                <a:gd name="T1" fmla="*/ 220 h 778"/>
                <a:gd name="T2" fmla="*/ 589 w 1130"/>
                <a:gd name="T3" fmla="*/ 62 h 778"/>
                <a:gd name="T4" fmla="*/ 591 w 1130"/>
                <a:gd name="T5" fmla="*/ 60 h 778"/>
                <a:gd name="T6" fmla="*/ 485 w 1130"/>
                <a:gd name="T7" fmla="*/ 121 h 778"/>
                <a:gd name="T8" fmla="*/ 0 w 1130"/>
                <a:gd name="T9" fmla="*/ 401 h 778"/>
                <a:gd name="T10" fmla="*/ 482 w 1130"/>
                <a:gd name="T11" fmla="*/ 680 h 778"/>
                <a:gd name="T12" fmla="*/ 587 w 1130"/>
                <a:gd name="T13" fmla="*/ 741 h 778"/>
                <a:gd name="T14" fmla="*/ 586 w 1130"/>
                <a:gd name="T15" fmla="*/ 740 h 778"/>
                <a:gd name="T16" fmla="*/ 897 w 1130"/>
                <a:gd name="T17" fmla="*/ 716 h 778"/>
                <a:gd name="T18" fmla="*/ 1030 w 1130"/>
                <a:gd name="T19" fmla="*/ 22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0" h="778">
                  <a:moveTo>
                    <a:pt x="1030" y="220"/>
                  </a:moveTo>
                  <a:cubicBezTo>
                    <a:pt x="940" y="64"/>
                    <a:pt x="752" y="0"/>
                    <a:pt x="589" y="62"/>
                  </a:cubicBezTo>
                  <a:cubicBezTo>
                    <a:pt x="589" y="61"/>
                    <a:pt x="590" y="60"/>
                    <a:pt x="591" y="60"/>
                  </a:cubicBezTo>
                  <a:cubicBezTo>
                    <a:pt x="485" y="121"/>
                    <a:pt x="485" y="121"/>
                    <a:pt x="485" y="121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482" y="680"/>
                    <a:pt x="482" y="680"/>
                    <a:pt x="482" y="680"/>
                  </a:cubicBezTo>
                  <a:cubicBezTo>
                    <a:pt x="587" y="741"/>
                    <a:pt x="587" y="741"/>
                    <a:pt x="587" y="741"/>
                  </a:cubicBezTo>
                  <a:cubicBezTo>
                    <a:pt x="587" y="741"/>
                    <a:pt x="586" y="740"/>
                    <a:pt x="586" y="740"/>
                  </a:cubicBezTo>
                  <a:cubicBezTo>
                    <a:pt x="684" y="778"/>
                    <a:pt x="798" y="772"/>
                    <a:pt x="897" y="716"/>
                  </a:cubicBezTo>
                  <a:cubicBezTo>
                    <a:pt x="1070" y="616"/>
                    <a:pt x="1130" y="394"/>
                    <a:pt x="1030" y="2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600"/>
            </a:p>
          </p:txBody>
        </p:sp>
        <p:sp>
          <p:nvSpPr>
            <p:cNvPr id="90" name="Freeform 17">
              <a:extLst>
                <a:ext uri="{FF2B5EF4-FFF2-40B4-BE49-F238E27FC236}">
                  <a16:creationId xmlns:a16="http://schemas.microsoft.com/office/drawing/2014/main" xmlns="" id="{27E36689-1B43-4EDF-9F2E-BCE561339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542" y="3010490"/>
              <a:ext cx="2481263" cy="1704975"/>
            </a:xfrm>
            <a:custGeom>
              <a:avLst/>
              <a:gdLst>
                <a:gd name="T0" fmla="*/ 647 w 1128"/>
                <a:gd name="T1" fmla="*/ 98 h 775"/>
                <a:gd name="T2" fmla="*/ 534 w 1128"/>
                <a:gd name="T3" fmla="*/ 33 h 775"/>
                <a:gd name="T4" fmla="*/ 537 w 1128"/>
                <a:gd name="T5" fmla="*/ 35 h 775"/>
                <a:gd name="T6" fmla="*/ 231 w 1128"/>
                <a:gd name="T7" fmla="*/ 63 h 775"/>
                <a:gd name="T8" fmla="*/ 100 w 1128"/>
                <a:gd name="T9" fmla="*/ 559 h 775"/>
                <a:gd name="T10" fmla="*/ 535 w 1128"/>
                <a:gd name="T11" fmla="*/ 718 h 775"/>
                <a:gd name="T12" fmla="*/ 649 w 1128"/>
                <a:gd name="T13" fmla="*/ 652 h 775"/>
                <a:gd name="T14" fmla="*/ 1128 w 1128"/>
                <a:gd name="T15" fmla="*/ 377 h 775"/>
                <a:gd name="T16" fmla="*/ 647 w 1128"/>
                <a:gd name="T17" fmla="*/ 98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8" h="775">
                  <a:moveTo>
                    <a:pt x="647" y="98"/>
                  </a:moveTo>
                  <a:cubicBezTo>
                    <a:pt x="534" y="33"/>
                    <a:pt x="534" y="33"/>
                    <a:pt x="534" y="33"/>
                  </a:cubicBezTo>
                  <a:cubicBezTo>
                    <a:pt x="535" y="33"/>
                    <a:pt x="536" y="34"/>
                    <a:pt x="537" y="35"/>
                  </a:cubicBezTo>
                  <a:cubicBezTo>
                    <a:pt x="439" y="0"/>
                    <a:pt x="328" y="7"/>
                    <a:pt x="231" y="63"/>
                  </a:cubicBezTo>
                  <a:cubicBezTo>
                    <a:pt x="58" y="164"/>
                    <a:pt x="0" y="386"/>
                    <a:pt x="100" y="559"/>
                  </a:cubicBezTo>
                  <a:cubicBezTo>
                    <a:pt x="190" y="712"/>
                    <a:pt x="374" y="775"/>
                    <a:pt x="535" y="718"/>
                  </a:cubicBezTo>
                  <a:cubicBezTo>
                    <a:pt x="649" y="652"/>
                    <a:pt x="649" y="652"/>
                    <a:pt x="649" y="652"/>
                  </a:cubicBezTo>
                  <a:cubicBezTo>
                    <a:pt x="1128" y="377"/>
                    <a:pt x="1128" y="377"/>
                    <a:pt x="1128" y="377"/>
                  </a:cubicBezTo>
                  <a:lnTo>
                    <a:pt x="647" y="98"/>
                  </a:lnTo>
                  <a:close/>
                </a:path>
              </a:pathLst>
            </a:custGeom>
            <a:gradFill>
              <a:gsLst>
                <a:gs pos="9000">
                  <a:schemeClr val="tx1">
                    <a:alpha val="77000"/>
                  </a:schemeClr>
                </a:gs>
                <a:gs pos="28000">
                  <a:schemeClr val="tx1">
                    <a:alpha val="0"/>
                  </a:schemeClr>
                </a:gs>
              </a:gsLst>
              <a:lin ang="13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600"/>
            </a:p>
          </p:txBody>
        </p:sp>
        <p:sp>
          <p:nvSpPr>
            <p:cNvPr id="91" name="Freeform 15">
              <a:extLst>
                <a:ext uri="{FF2B5EF4-FFF2-40B4-BE49-F238E27FC236}">
                  <a16:creationId xmlns:a16="http://schemas.microsoft.com/office/drawing/2014/main" xmlns="" id="{D8170214-9EAD-4439-BCA6-E613E9AD0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5198" y="3837533"/>
              <a:ext cx="1581150" cy="2157413"/>
            </a:xfrm>
            <a:custGeom>
              <a:avLst/>
              <a:gdLst>
                <a:gd name="T0" fmla="*/ 240 w 719"/>
                <a:gd name="T1" fmla="*/ 275 h 981"/>
                <a:gd name="T2" fmla="*/ 126 w 719"/>
                <a:gd name="T3" fmla="*/ 341 h 981"/>
                <a:gd name="T4" fmla="*/ 130 w 719"/>
                <a:gd name="T5" fmla="*/ 340 h 981"/>
                <a:gd name="T6" fmla="*/ 0 w 719"/>
                <a:gd name="T7" fmla="*/ 619 h 981"/>
                <a:gd name="T8" fmla="*/ 364 w 719"/>
                <a:gd name="T9" fmla="*/ 980 h 981"/>
                <a:gd name="T10" fmla="*/ 719 w 719"/>
                <a:gd name="T11" fmla="*/ 690 h 981"/>
                <a:gd name="T12" fmla="*/ 719 w 719"/>
                <a:gd name="T13" fmla="*/ 545 h 981"/>
                <a:gd name="T14" fmla="*/ 719 w 719"/>
                <a:gd name="T15" fmla="*/ 0 h 981"/>
                <a:gd name="T16" fmla="*/ 240 w 719"/>
                <a:gd name="T17" fmla="*/ 275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9" h="981">
                  <a:moveTo>
                    <a:pt x="240" y="275"/>
                  </a:moveTo>
                  <a:cubicBezTo>
                    <a:pt x="126" y="341"/>
                    <a:pt x="126" y="341"/>
                    <a:pt x="126" y="341"/>
                  </a:cubicBezTo>
                  <a:cubicBezTo>
                    <a:pt x="127" y="340"/>
                    <a:pt x="129" y="340"/>
                    <a:pt x="130" y="340"/>
                  </a:cubicBezTo>
                  <a:cubicBezTo>
                    <a:pt x="51" y="406"/>
                    <a:pt x="0" y="507"/>
                    <a:pt x="0" y="619"/>
                  </a:cubicBezTo>
                  <a:cubicBezTo>
                    <a:pt x="1" y="819"/>
                    <a:pt x="164" y="981"/>
                    <a:pt x="364" y="980"/>
                  </a:cubicBezTo>
                  <a:cubicBezTo>
                    <a:pt x="539" y="980"/>
                    <a:pt x="685" y="855"/>
                    <a:pt x="719" y="690"/>
                  </a:cubicBezTo>
                  <a:cubicBezTo>
                    <a:pt x="719" y="545"/>
                    <a:pt x="719" y="545"/>
                    <a:pt x="719" y="545"/>
                  </a:cubicBezTo>
                  <a:cubicBezTo>
                    <a:pt x="719" y="0"/>
                    <a:pt x="719" y="0"/>
                    <a:pt x="719" y="0"/>
                  </a:cubicBezTo>
                  <a:lnTo>
                    <a:pt x="240" y="27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9000"/>
                  </a:schemeClr>
                </a:gs>
                <a:gs pos="9000">
                  <a:schemeClr val="tx1">
                    <a:alpha val="0"/>
                  </a:schemeClr>
                </a:gs>
              </a:gsLst>
              <a:lin ang="102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600"/>
            </a:p>
          </p:txBody>
        </p:sp>
        <p:sp>
          <p:nvSpPr>
            <p:cNvPr id="92" name="Freeform 14">
              <a:extLst>
                <a:ext uri="{FF2B5EF4-FFF2-40B4-BE49-F238E27FC236}">
                  <a16:creationId xmlns:a16="http://schemas.microsoft.com/office/drawing/2014/main" xmlns="" id="{CBF3C994-1965-4ACB-9D73-EED061E3DE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1305" y="3846894"/>
              <a:ext cx="1668463" cy="2271713"/>
            </a:xfrm>
            <a:custGeom>
              <a:avLst/>
              <a:gdLst>
                <a:gd name="T0" fmla="*/ 587 w 759"/>
                <a:gd name="T1" fmla="*/ 340 h 1033"/>
                <a:gd name="T2" fmla="*/ 482 w 759"/>
                <a:gd name="T3" fmla="*/ 279 h 1033"/>
                <a:gd name="T4" fmla="*/ 0 w 759"/>
                <a:gd name="T5" fmla="*/ 0 h 1033"/>
                <a:gd name="T6" fmla="*/ 0 w 759"/>
                <a:gd name="T7" fmla="*/ 545 h 1033"/>
                <a:gd name="T8" fmla="*/ 0 w 759"/>
                <a:gd name="T9" fmla="*/ 690 h 1033"/>
                <a:gd name="T10" fmla="*/ 0 w 759"/>
                <a:gd name="T11" fmla="*/ 689 h 1033"/>
                <a:gd name="T12" fmla="*/ 173 w 759"/>
                <a:gd name="T13" fmla="*/ 932 h 1033"/>
                <a:gd name="T14" fmla="*/ 669 w 759"/>
                <a:gd name="T15" fmla="*/ 801 h 1033"/>
                <a:gd name="T16" fmla="*/ 587 w 759"/>
                <a:gd name="T17" fmla="*/ 340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33">
                  <a:moveTo>
                    <a:pt x="587" y="340"/>
                  </a:moveTo>
                  <a:cubicBezTo>
                    <a:pt x="482" y="279"/>
                    <a:pt x="482" y="279"/>
                    <a:pt x="482" y="27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5"/>
                    <a:pt x="0" y="545"/>
                    <a:pt x="0" y="545"/>
                  </a:cubicBezTo>
                  <a:cubicBezTo>
                    <a:pt x="0" y="690"/>
                    <a:pt x="0" y="690"/>
                    <a:pt x="0" y="690"/>
                  </a:cubicBezTo>
                  <a:cubicBezTo>
                    <a:pt x="0" y="690"/>
                    <a:pt x="0" y="690"/>
                    <a:pt x="0" y="689"/>
                  </a:cubicBezTo>
                  <a:cubicBezTo>
                    <a:pt x="19" y="788"/>
                    <a:pt x="79" y="878"/>
                    <a:pt x="173" y="932"/>
                  </a:cubicBezTo>
                  <a:cubicBezTo>
                    <a:pt x="346" y="1033"/>
                    <a:pt x="568" y="974"/>
                    <a:pt x="669" y="801"/>
                  </a:cubicBezTo>
                  <a:cubicBezTo>
                    <a:pt x="759" y="646"/>
                    <a:pt x="721" y="451"/>
                    <a:pt x="587" y="340"/>
                  </a:cubicBezTo>
                  <a:close/>
                </a:path>
              </a:pathLst>
            </a:custGeom>
            <a:gradFill>
              <a:gsLst>
                <a:gs pos="12000">
                  <a:schemeClr val="tx1">
                    <a:alpha val="73000"/>
                  </a:schemeClr>
                </a:gs>
                <a:gs pos="31000">
                  <a:schemeClr val="tx1">
                    <a:alpha val="0"/>
                  </a:schemeClr>
                </a:gs>
              </a:gsLst>
              <a:lin ang="69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600"/>
            </a:p>
          </p:txBody>
        </p:sp>
        <p:sp>
          <p:nvSpPr>
            <p:cNvPr id="93" name="Freeform 16">
              <a:extLst>
                <a:ext uri="{FF2B5EF4-FFF2-40B4-BE49-F238E27FC236}">
                  <a16:creationId xmlns:a16="http://schemas.microsoft.com/office/drawing/2014/main" xmlns="" id="{F9360180-9370-41C2-B31D-3E6611139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4365" y="2961323"/>
              <a:ext cx="2484438" cy="1711325"/>
            </a:xfrm>
            <a:custGeom>
              <a:avLst/>
              <a:gdLst>
                <a:gd name="T0" fmla="*/ 1030 w 1130"/>
                <a:gd name="T1" fmla="*/ 220 h 778"/>
                <a:gd name="T2" fmla="*/ 589 w 1130"/>
                <a:gd name="T3" fmla="*/ 62 h 778"/>
                <a:gd name="T4" fmla="*/ 591 w 1130"/>
                <a:gd name="T5" fmla="*/ 60 h 778"/>
                <a:gd name="T6" fmla="*/ 485 w 1130"/>
                <a:gd name="T7" fmla="*/ 121 h 778"/>
                <a:gd name="T8" fmla="*/ 0 w 1130"/>
                <a:gd name="T9" fmla="*/ 401 h 778"/>
                <a:gd name="T10" fmla="*/ 482 w 1130"/>
                <a:gd name="T11" fmla="*/ 680 h 778"/>
                <a:gd name="T12" fmla="*/ 587 w 1130"/>
                <a:gd name="T13" fmla="*/ 741 h 778"/>
                <a:gd name="T14" fmla="*/ 586 w 1130"/>
                <a:gd name="T15" fmla="*/ 740 h 778"/>
                <a:gd name="T16" fmla="*/ 897 w 1130"/>
                <a:gd name="T17" fmla="*/ 716 h 778"/>
                <a:gd name="T18" fmla="*/ 1030 w 1130"/>
                <a:gd name="T19" fmla="*/ 22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0" h="778">
                  <a:moveTo>
                    <a:pt x="1030" y="220"/>
                  </a:moveTo>
                  <a:cubicBezTo>
                    <a:pt x="940" y="64"/>
                    <a:pt x="752" y="0"/>
                    <a:pt x="589" y="62"/>
                  </a:cubicBezTo>
                  <a:cubicBezTo>
                    <a:pt x="589" y="61"/>
                    <a:pt x="590" y="60"/>
                    <a:pt x="591" y="60"/>
                  </a:cubicBezTo>
                  <a:cubicBezTo>
                    <a:pt x="485" y="121"/>
                    <a:pt x="485" y="121"/>
                    <a:pt x="485" y="121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482" y="680"/>
                    <a:pt x="482" y="680"/>
                    <a:pt x="482" y="680"/>
                  </a:cubicBezTo>
                  <a:cubicBezTo>
                    <a:pt x="587" y="741"/>
                    <a:pt x="587" y="741"/>
                    <a:pt x="587" y="741"/>
                  </a:cubicBezTo>
                  <a:cubicBezTo>
                    <a:pt x="587" y="741"/>
                    <a:pt x="586" y="740"/>
                    <a:pt x="586" y="740"/>
                  </a:cubicBezTo>
                  <a:cubicBezTo>
                    <a:pt x="684" y="778"/>
                    <a:pt x="798" y="772"/>
                    <a:pt x="897" y="716"/>
                  </a:cubicBezTo>
                  <a:cubicBezTo>
                    <a:pt x="1070" y="616"/>
                    <a:pt x="1130" y="394"/>
                    <a:pt x="1030" y="220"/>
                  </a:cubicBezTo>
                  <a:close/>
                </a:path>
              </a:pathLst>
            </a:custGeom>
            <a:gradFill>
              <a:gsLst>
                <a:gs pos="12000">
                  <a:schemeClr val="tx1">
                    <a:alpha val="73000"/>
                  </a:schemeClr>
                </a:gs>
                <a:gs pos="31000">
                  <a:schemeClr val="tx1">
                    <a:alpha val="0"/>
                  </a:schemeClr>
                </a:gs>
              </a:gsLst>
              <a:lin ang="312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600"/>
            </a:p>
          </p:txBody>
        </p:sp>
        <p:pic>
          <p:nvPicPr>
            <p:cNvPr id="94" name="Graphic 34" descr="Male profile">
              <a:extLst>
                <a:ext uri="{FF2B5EF4-FFF2-40B4-BE49-F238E27FC236}">
                  <a16:creationId xmlns:a16="http://schemas.microsoft.com/office/drawing/2014/main" xmlns="" id="{3D797DBF-C6B9-4BFF-9B44-62C467F741F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6624374" y="2126812"/>
              <a:ext cx="516155" cy="516155"/>
            </a:xfrm>
            <a:prstGeom prst="rect">
              <a:avLst/>
            </a:prstGeom>
          </p:spPr>
        </p:pic>
        <p:pic>
          <p:nvPicPr>
            <p:cNvPr id="95" name="Graphic 35" descr="Bar chart">
              <a:extLst>
                <a:ext uri="{FF2B5EF4-FFF2-40B4-BE49-F238E27FC236}">
                  <a16:creationId xmlns:a16="http://schemas.microsoft.com/office/drawing/2014/main" xmlns="" id="{F27C90AF-2B19-4407-B244-7855F3B29BE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>
              <a:off x="6627382" y="4950282"/>
              <a:ext cx="516155" cy="516155"/>
            </a:xfrm>
            <a:prstGeom prst="rect">
              <a:avLst/>
            </a:prstGeom>
          </p:spPr>
        </p:pic>
        <p:pic>
          <p:nvPicPr>
            <p:cNvPr id="96" name="Graphic 36" descr="Exponential Graph">
              <a:extLst>
                <a:ext uri="{FF2B5EF4-FFF2-40B4-BE49-F238E27FC236}">
                  <a16:creationId xmlns:a16="http://schemas.microsoft.com/office/drawing/2014/main" xmlns="" id="{717AE7D3-58A9-47B8-9F29-4E95D83284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p:blipFill>
          <p:spPr>
            <a:xfrm>
              <a:off x="7461306" y="3558907"/>
              <a:ext cx="516155" cy="516155"/>
            </a:xfrm>
            <a:prstGeom prst="rect">
              <a:avLst/>
            </a:prstGeom>
          </p:spPr>
        </p:pic>
        <p:pic>
          <p:nvPicPr>
            <p:cNvPr id="97" name="Graphic 38" descr="Male profile">
              <a:extLst>
                <a:ext uri="{FF2B5EF4-FFF2-40B4-BE49-F238E27FC236}">
                  <a16:creationId xmlns:a16="http://schemas.microsoft.com/office/drawing/2014/main" xmlns="" id="{5E00A2D8-416A-440B-B7C0-3CE2059EF3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5033592" y="4946337"/>
              <a:ext cx="516155" cy="516155"/>
            </a:xfrm>
            <a:prstGeom prst="rect">
              <a:avLst/>
            </a:prstGeom>
          </p:spPr>
        </p:pic>
        <p:pic>
          <p:nvPicPr>
            <p:cNvPr id="98" name="Graphic 40" descr="Bar chart">
              <a:extLst>
                <a:ext uri="{FF2B5EF4-FFF2-40B4-BE49-F238E27FC236}">
                  <a16:creationId xmlns:a16="http://schemas.microsoft.com/office/drawing/2014/main" xmlns="" id="{95B1AE73-E37B-4452-9C69-EE2EFC969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>
              <a:off x="4157657" y="3512269"/>
              <a:ext cx="516155" cy="516155"/>
            </a:xfrm>
            <a:prstGeom prst="rect">
              <a:avLst/>
            </a:prstGeom>
          </p:spPr>
        </p:pic>
        <p:pic>
          <p:nvPicPr>
            <p:cNvPr id="99" name="Graphic 41" descr="Exponential Graph">
              <a:extLst>
                <a:ext uri="{FF2B5EF4-FFF2-40B4-BE49-F238E27FC236}">
                  <a16:creationId xmlns:a16="http://schemas.microsoft.com/office/drawing/2014/main" xmlns="" id="{27E784B0-7827-4DB3-ACBE-5FBB46847F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p:blipFill>
          <p:spPr>
            <a:xfrm>
              <a:off x="5033591" y="2086606"/>
              <a:ext cx="516155" cy="516155"/>
            </a:xfrm>
            <a:prstGeom prst="rect">
              <a:avLst/>
            </a:prstGeom>
          </p:spPr>
        </p:pic>
        <p:sp>
          <p:nvSpPr>
            <p:cNvPr id="100" name="Shape1">
              <a:extLst>
                <a:ext uri="{FF2B5EF4-FFF2-40B4-BE49-F238E27FC236}">
                  <a16:creationId xmlns:a16="http://schemas.microsoft.com/office/drawing/2014/main" xmlns="" id="{EE1654F0-789C-438F-AFEA-918877DEC6AE}"/>
                </a:ext>
              </a:extLst>
            </p:cNvPr>
            <p:cNvSpPr/>
            <p:nvPr/>
          </p:nvSpPr>
          <p:spPr>
            <a:xfrm>
              <a:off x="8303956" y="1317466"/>
              <a:ext cx="706259" cy="7077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IN" sz="600" dirty="0">
                  <a:solidFill>
                    <a:schemeClr val="bg1"/>
                  </a:solidFill>
                  <a:latin typeface="Calibri"/>
                  <a:cs typeface="Calibri"/>
                  <a:sym typeface="Calibri"/>
                </a:rPr>
                <a:t>01</a:t>
              </a:r>
              <a:endParaRPr sz="600" dirty="0">
                <a:solidFill>
                  <a:schemeClr val="bg1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01" name="Shape1">
              <a:extLst>
                <a:ext uri="{FF2B5EF4-FFF2-40B4-BE49-F238E27FC236}">
                  <a16:creationId xmlns:a16="http://schemas.microsoft.com/office/drawing/2014/main" xmlns="" id="{C4DB7A7D-1819-42F4-A1A1-F56B1CCC87FC}"/>
                </a:ext>
              </a:extLst>
            </p:cNvPr>
            <p:cNvSpPr/>
            <p:nvPr/>
          </p:nvSpPr>
          <p:spPr>
            <a:xfrm>
              <a:off x="9083837" y="3330593"/>
              <a:ext cx="706259" cy="7077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IN" sz="600" dirty="0">
                  <a:solidFill>
                    <a:schemeClr val="bg1"/>
                  </a:solidFill>
                  <a:latin typeface="Calibri"/>
                  <a:cs typeface="Calibri"/>
                  <a:sym typeface="Calibri"/>
                </a:rPr>
                <a:t>02</a:t>
              </a:r>
              <a:endParaRPr sz="600" dirty="0">
                <a:solidFill>
                  <a:schemeClr val="bg1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02" name="Shape1">
              <a:extLst>
                <a:ext uri="{FF2B5EF4-FFF2-40B4-BE49-F238E27FC236}">
                  <a16:creationId xmlns:a16="http://schemas.microsoft.com/office/drawing/2014/main" xmlns="" id="{5AAF1BB6-F8C0-4445-BA41-C4E1ABFD40EF}"/>
                </a:ext>
              </a:extLst>
            </p:cNvPr>
            <p:cNvSpPr/>
            <p:nvPr/>
          </p:nvSpPr>
          <p:spPr>
            <a:xfrm>
              <a:off x="8217559" y="5372289"/>
              <a:ext cx="706259" cy="70772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IN" sz="600" dirty="0">
                  <a:solidFill>
                    <a:schemeClr val="bg1"/>
                  </a:solidFill>
                  <a:latin typeface="Calibri"/>
                  <a:cs typeface="Calibri"/>
                  <a:sym typeface="Calibri"/>
                </a:rPr>
                <a:t>03</a:t>
              </a:r>
              <a:endParaRPr sz="600" dirty="0">
                <a:solidFill>
                  <a:schemeClr val="bg1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03" name="Shape1">
              <a:extLst>
                <a:ext uri="{FF2B5EF4-FFF2-40B4-BE49-F238E27FC236}">
                  <a16:creationId xmlns:a16="http://schemas.microsoft.com/office/drawing/2014/main" xmlns="" id="{CE7FC9E7-09CB-44CB-9D57-4A3622611470}"/>
                </a:ext>
              </a:extLst>
            </p:cNvPr>
            <p:cNvSpPr/>
            <p:nvPr/>
          </p:nvSpPr>
          <p:spPr>
            <a:xfrm flipH="1">
              <a:off x="3175903" y="1336900"/>
              <a:ext cx="706259" cy="7077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IN" sz="600" dirty="0" smtClean="0">
                  <a:solidFill>
                    <a:schemeClr val="bg1"/>
                  </a:solidFill>
                  <a:latin typeface="Calibri"/>
                  <a:cs typeface="Calibri"/>
                  <a:sym typeface="Calibri"/>
                </a:rPr>
                <a:t>06</a:t>
              </a:r>
              <a:endParaRPr sz="600" dirty="0">
                <a:solidFill>
                  <a:schemeClr val="bg1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04" name="Shape1">
              <a:extLst>
                <a:ext uri="{FF2B5EF4-FFF2-40B4-BE49-F238E27FC236}">
                  <a16:creationId xmlns:a16="http://schemas.microsoft.com/office/drawing/2014/main" xmlns="" id="{14C250C1-83B2-4FCB-AA59-5B4DA7F86B0C}"/>
                </a:ext>
              </a:extLst>
            </p:cNvPr>
            <p:cNvSpPr/>
            <p:nvPr/>
          </p:nvSpPr>
          <p:spPr>
            <a:xfrm flipH="1">
              <a:off x="2379216" y="3347240"/>
              <a:ext cx="706259" cy="70772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IN" sz="600" dirty="0">
                  <a:solidFill>
                    <a:schemeClr val="bg1"/>
                  </a:solidFill>
                  <a:latin typeface="Calibri"/>
                  <a:cs typeface="Calibri"/>
                  <a:sym typeface="Calibri"/>
                </a:rPr>
                <a:t>05</a:t>
              </a:r>
              <a:endParaRPr sz="600" dirty="0">
                <a:solidFill>
                  <a:schemeClr val="bg1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05" name="Shape1">
              <a:extLst>
                <a:ext uri="{FF2B5EF4-FFF2-40B4-BE49-F238E27FC236}">
                  <a16:creationId xmlns:a16="http://schemas.microsoft.com/office/drawing/2014/main" xmlns="" id="{C40A5615-5969-44ED-9C16-B3CEA83D092E}"/>
                </a:ext>
              </a:extLst>
            </p:cNvPr>
            <p:cNvSpPr/>
            <p:nvPr/>
          </p:nvSpPr>
          <p:spPr>
            <a:xfrm flipH="1">
              <a:off x="3262300" y="5391723"/>
              <a:ext cx="706259" cy="7077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600" b="0" i="0" u="none" dirty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rPr>
                <a:t>04</a:t>
              </a:r>
              <a:endParaRPr sz="6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9157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432</Words>
  <Application>Microsoft Office PowerPoint</Application>
  <PresentationFormat>Widescreen</PresentationFormat>
  <Paragraphs>96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</dc:creator>
  <cp:lastModifiedBy>Fatima Hafeez</cp:lastModifiedBy>
  <cp:revision>25</cp:revision>
  <dcterms:created xsi:type="dcterms:W3CDTF">2020-08-07T13:33:07Z</dcterms:created>
  <dcterms:modified xsi:type="dcterms:W3CDTF">2020-09-11T19:50:19Z</dcterms:modified>
</cp:coreProperties>
</file>