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0" r:id="rId2"/>
    <p:sldId id="271" r:id="rId3"/>
    <p:sldId id="272" r:id="rId4"/>
    <p:sldId id="273" r:id="rId5"/>
    <p:sldId id="274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6005" autoAdjust="0"/>
  </p:normalViewPr>
  <p:slideViewPr>
    <p:cSldViewPr>
      <p:cViewPr>
        <p:scale>
          <a:sx n="100" d="100"/>
          <a:sy n="100" d="100"/>
        </p:scale>
        <p:origin x="1544" y="72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2/13/17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127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1065212" y="670297"/>
            <a:ext cx="7215487" cy="6208382"/>
            <a:chOff x="1065212" y="670297"/>
            <a:chExt cx="7215487" cy="6208382"/>
          </a:xfrm>
        </p:grpSpPr>
        <p:sp>
          <p:nvSpPr>
            <p:cNvPr id="24" name="Freeform 23"/>
            <p:cNvSpPr/>
            <p:nvPr/>
          </p:nvSpPr>
          <p:spPr>
            <a:xfrm>
              <a:off x="1065212" y="697948"/>
              <a:ext cx="7173065" cy="6179434"/>
            </a:xfrm>
            <a:custGeom>
              <a:avLst/>
              <a:gdLst>
                <a:gd name="connsiteX0" fmla="*/ 8891 w 6847950"/>
                <a:gd name="connsiteY0" fmla="*/ 5633049 h 6332340"/>
                <a:gd name="connsiteX1" fmla="*/ 6547713 w 6847950"/>
                <a:gd name="connsiteY1" fmla="*/ 0 h 6332340"/>
                <a:gd name="connsiteX2" fmla="*/ 5167487 w 6847950"/>
                <a:gd name="connsiteY2" fmla="*/ 5624423 h 6332340"/>
                <a:gd name="connsiteX3" fmla="*/ 8891 w 6847950"/>
                <a:gd name="connsiteY3" fmla="*/ 5633049 h 6332340"/>
                <a:gd name="connsiteX0" fmla="*/ 8891 w 6847950"/>
                <a:gd name="connsiteY0" fmla="*/ 5633049 h 6332340"/>
                <a:gd name="connsiteX1" fmla="*/ 6547713 w 6847950"/>
                <a:gd name="connsiteY1" fmla="*/ 0 h 6332340"/>
                <a:gd name="connsiteX2" fmla="*/ 5167487 w 6847950"/>
                <a:gd name="connsiteY2" fmla="*/ 5624423 h 6332340"/>
                <a:gd name="connsiteX3" fmla="*/ 8891 w 6847950"/>
                <a:gd name="connsiteY3" fmla="*/ 5633049 h 6332340"/>
                <a:gd name="connsiteX0" fmla="*/ 8891 w 6547713"/>
                <a:gd name="connsiteY0" fmla="*/ 5633049 h 6332340"/>
                <a:gd name="connsiteX1" fmla="*/ 6547713 w 6547713"/>
                <a:gd name="connsiteY1" fmla="*/ 0 h 6332340"/>
                <a:gd name="connsiteX2" fmla="*/ 5167487 w 6547713"/>
                <a:gd name="connsiteY2" fmla="*/ 5624423 h 6332340"/>
                <a:gd name="connsiteX3" fmla="*/ 8891 w 6547713"/>
                <a:gd name="connsiteY3" fmla="*/ 5633049 h 6332340"/>
                <a:gd name="connsiteX0" fmla="*/ 0 w 6538822"/>
                <a:gd name="connsiteY0" fmla="*/ 5633049 h 5633049"/>
                <a:gd name="connsiteX1" fmla="*/ 6538822 w 6538822"/>
                <a:gd name="connsiteY1" fmla="*/ 0 h 5633049"/>
                <a:gd name="connsiteX2" fmla="*/ 5158596 w 6538822"/>
                <a:gd name="connsiteY2" fmla="*/ 5624423 h 5633049"/>
                <a:gd name="connsiteX3" fmla="*/ 0 w 6538822"/>
                <a:gd name="connsiteY3" fmla="*/ 5633049 h 5633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38822" h="5633049">
                  <a:moveTo>
                    <a:pt x="0" y="5633049"/>
                  </a:moveTo>
                  <a:lnTo>
                    <a:pt x="6538822" y="0"/>
                  </a:lnTo>
                  <a:lnTo>
                    <a:pt x="5158596" y="5624423"/>
                  </a:lnTo>
                  <a:lnTo>
                    <a:pt x="0" y="563304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176804" y="670297"/>
              <a:ext cx="6103895" cy="6208382"/>
            </a:xfrm>
            <a:custGeom>
              <a:avLst/>
              <a:gdLst>
                <a:gd name="T0" fmla="*/ 3505 w 3505"/>
                <a:gd name="T1" fmla="*/ 0 h 3565"/>
                <a:gd name="T2" fmla="*/ 2103 w 3505"/>
                <a:gd name="T3" fmla="*/ 3565 h 3565"/>
                <a:gd name="T4" fmla="*/ 0 w 3505"/>
                <a:gd name="T5" fmla="*/ 3565 h 3565"/>
                <a:gd name="T6" fmla="*/ 3505 w 3505"/>
                <a:gd name="T7" fmla="*/ 0 h 3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05" h="3565">
                  <a:moveTo>
                    <a:pt x="3505" y="0"/>
                  </a:moveTo>
                  <a:lnTo>
                    <a:pt x="2103" y="3565"/>
                  </a:lnTo>
                  <a:lnTo>
                    <a:pt x="0" y="3565"/>
                  </a:lnTo>
                  <a:lnTo>
                    <a:pt x="3505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0" name="Right Arrow 5"/>
          <p:cNvSpPr/>
          <p:nvPr/>
        </p:nvSpPr>
        <p:spPr>
          <a:xfrm rot="17596173">
            <a:off x="3696237" y="5829308"/>
            <a:ext cx="1622135" cy="734687"/>
          </a:xfrm>
          <a:custGeom>
            <a:avLst/>
            <a:gdLst>
              <a:gd name="connsiteX0" fmla="*/ 0 w 1371600"/>
              <a:gd name="connsiteY0" fmla="*/ 122545 h 490180"/>
              <a:gd name="connsiteX1" fmla="*/ 1126510 w 1371600"/>
              <a:gd name="connsiteY1" fmla="*/ 122545 h 490180"/>
              <a:gd name="connsiteX2" fmla="*/ 1126510 w 1371600"/>
              <a:gd name="connsiteY2" fmla="*/ 0 h 490180"/>
              <a:gd name="connsiteX3" fmla="*/ 1371600 w 1371600"/>
              <a:gd name="connsiteY3" fmla="*/ 245090 h 490180"/>
              <a:gd name="connsiteX4" fmla="*/ 1126510 w 1371600"/>
              <a:gd name="connsiteY4" fmla="*/ 490180 h 490180"/>
              <a:gd name="connsiteX5" fmla="*/ 1126510 w 1371600"/>
              <a:gd name="connsiteY5" fmla="*/ 367635 h 490180"/>
              <a:gd name="connsiteX6" fmla="*/ 0 w 1371600"/>
              <a:gd name="connsiteY6" fmla="*/ 367635 h 490180"/>
              <a:gd name="connsiteX7" fmla="*/ 0 w 1371600"/>
              <a:gd name="connsiteY7" fmla="*/ 122545 h 490180"/>
              <a:gd name="connsiteX0" fmla="*/ 0 w 1437244"/>
              <a:gd name="connsiteY0" fmla="*/ 89205 h 490180"/>
              <a:gd name="connsiteX1" fmla="*/ 1192154 w 1437244"/>
              <a:gd name="connsiteY1" fmla="*/ 122545 h 490180"/>
              <a:gd name="connsiteX2" fmla="*/ 1192154 w 1437244"/>
              <a:gd name="connsiteY2" fmla="*/ 0 h 490180"/>
              <a:gd name="connsiteX3" fmla="*/ 1437244 w 1437244"/>
              <a:gd name="connsiteY3" fmla="*/ 245090 h 490180"/>
              <a:gd name="connsiteX4" fmla="*/ 1192154 w 1437244"/>
              <a:gd name="connsiteY4" fmla="*/ 490180 h 490180"/>
              <a:gd name="connsiteX5" fmla="*/ 1192154 w 1437244"/>
              <a:gd name="connsiteY5" fmla="*/ 367635 h 490180"/>
              <a:gd name="connsiteX6" fmla="*/ 65644 w 1437244"/>
              <a:gd name="connsiteY6" fmla="*/ 367635 h 490180"/>
              <a:gd name="connsiteX7" fmla="*/ 0 w 1437244"/>
              <a:gd name="connsiteY7" fmla="*/ 89205 h 490180"/>
              <a:gd name="connsiteX0" fmla="*/ 0 w 1437244"/>
              <a:gd name="connsiteY0" fmla="*/ 89205 h 490180"/>
              <a:gd name="connsiteX1" fmla="*/ 1144122 w 1437244"/>
              <a:gd name="connsiteY1" fmla="*/ 118316 h 490180"/>
              <a:gd name="connsiteX2" fmla="*/ 1192154 w 1437244"/>
              <a:gd name="connsiteY2" fmla="*/ 0 h 490180"/>
              <a:gd name="connsiteX3" fmla="*/ 1437244 w 1437244"/>
              <a:gd name="connsiteY3" fmla="*/ 245090 h 490180"/>
              <a:gd name="connsiteX4" fmla="*/ 1192154 w 1437244"/>
              <a:gd name="connsiteY4" fmla="*/ 490180 h 490180"/>
              <a:gd name="connsiteX5" fmla="*/ 1192154 w 1437244"/>
              <a:gd name="connsiteY5" fmla="*/ 367635 h 490180"/>
              <a:gd name="connsiteX6" fmla="*/ 65644 w 1437244"/>
              <a:gd name="connsiteY6" fmla="*/ 367635 h 490180"/>
              <a:gd name="connsiteX7" fmla="*/ 0 w 1437244"/>
              <a:gd name="connsiteY7" fmla="*/ 89205 h 490180"/>
              <a:gd name="connsiteX0" fmla="*/ 0 w 1437244"/>
              <a:gd name="connsiteY0" fmla="*/ 88273 h 489248"/>
              <a:gd name="connsiteX1" fmla="*/ 1144122 w 1437244"/>
              <a:gd name="connsiteY1" fmla="*/ 117384 h 489248"/>
              <a:gd name="connsiteX2" fmla="*/ 1132121 w 1437244"/>
              <a:gd name="connsiteY2" fmla="*/ 0 h 489248"/>
              <a:gd name="connsiteX3" fmla="*/ 1437244 w 1437244"/>
              <a:gd name="connsiteY3" fmla="*/ 244158 h 489248"/>
              <a:gd name="connsiteX4" fmla="*/ 1192154 w 1437244"/>
              <a:gd name="connsiteY4" fmla="*/ 489248 h 489248"/>
              <a:gd name="connsiteX5" fmla="*/ 1192154 w 1437244"/>
              <a:gd name="connsiteY5" fmla="*/ 366703 h 489248"/>
              <a:gd name="connsiteX6" fmla="*/ 65644 w 1437244"/>
              <a:gd name="connsiteY6" fmla="*/ 366703 h 489248"/>
              <a:gd name="connsiteX7" fmla="*/ 0 w 1437244"/>
              <a:gd name="connsiteY7" fmla="*/ 88273 h 489248"/>
              <a:gd name="connsiteX0" fmla="*/ 0 w 1363050"/>
              <a:gd name="connsiteY0" fmla="*/ 88273 h 489248"/>
              <a:gd name="connsiteX1" fmla="*/ 1144122 w 1363050"/>
              <a:gd name="connsiteY1" fmla="*/ 117384 h 489248"/>
              <a:gd name="connsiteX2" fmla="*/ 1132121 w 1363050"/>
              <a:gd name="connsiteY2" fmla="*/ 0 h 489248"/>
              <a:gd name="connsiteX3" fmla="*/ 1363050 w 1363050"/>
              <a:gd name="connsiteY3" fmla="*/ 236959 h 489248"/>
              <a:gd name="connsiteX4" fmla="*/ 1192154 w 1363050"/>
              <a:gd name="connsiteY4" fmla="*/ 489248 h 489248"/>
              <a:gd name="connsiteX5" fmla="*/ 1192154 w 1363050"/>
              <a:gd name="connsiteY5" fmla="*/ 366703 h 489248"/>
              <a:gd name="connsiteX6" fmla="*/ 65644 w 1363050"/>
              <a:gd name="connsiteY6" fmla="*/ 366703 h 489248"/>
              <a:gd name="connsiteX7" fmla="*/ 0 w 1363050"/>
              <a:gd name="connsiteY7" fmla="*/ 88273 h 489248"/>
              <a:gd name="connsiteX0" fmla="*/ 0 w 1376400"/>
              <a:gd name="connsiteY0" fmla="*/ 40692 h 489248"/>
              <a:gd name="connsiteX1" fmla="*/ 1157472 w 1376400"/>
              <a:gd name="connsiteY1" fmla="*/ 117384 h 489248"/>
              <a:gd name="connsiteX2" fmla="*/ 1145471 w 1376400"/>
              <a:gd name="connsiteY2" fmla="*/ 0 h 489248"/>
              <a:gd name="connsiteX3" fmla="*/ 1376400 w 1376400"/>
              <a:gd name="connsiteY3" fmla="*/ 236959 h 489248"/>
              <a:gd name="connsiteX4" fmla="*/ 1205504 w 1376400"/>
              <a:gd name="connsiteY4" fmla="*/ 489248 h 489248"/>
              <a:gd name="connsiteX5" fmla="*/ 1205504 w 1376400"/>
              <a:gd name="connsiteY5" fmla="*/ 366703 h 489248"/>
              <a:gd name="connsiteX6" fmla="*/ 78994 w 1376400"/>
              <a:gd name="connsiteY6" fmla="*/ 366703 h 489248"/>
              <a:gd name="connsiteX7" fmla="*/ 0 w 1376400"/>
              <a:gd name="connsiteY7" fmla="*/ 40692 h 489248"/>
              <a:gd name="connsiteX0" fmla="*/ 0 w 1376400"/>
              <a:gd name="connsiteY0" fmla="*/ 40692 h 489248"/>
              <a:gd name="connsiteX1" fmla="*/ 1157472 w 1376400"/>
              <a:gd name="connsiteY1" fmla="*/ 117384 h 489248"/>
              <a:gd name="connsiteX2" fmla="*/ 1145471 w 1376400"/>
              <a:gd name="connsiteY2" fmla="*/ 0 h 489248"/>
              <a:gd name="connsiteX3" fmla="*/ 1376400 w 1376400"/>
              <a:gd name="connsiteY3" fmla="*/ 236959 h 489248"/>
              <a:gd name="connsiteX4" fmla="*/ 1205504 w 1376400"/>
              <a:gd name="connsiteY4" fmla="*/ 489248 h 489248"/>
              <a:gd name="connsiteX5" fmla="*/ 1205504 w 1376400"/>
              <a:gd name="connsiteY5" fmla="*/ 366703 h 489248"/>
              <a:gd name="connsiteX6" fmla="*/ 85445 w 1376400"/>
              <a:gd name="connsiteY6" fmla="*/ 381704 h 489248"/>
              <a:gd name="connsiteX7" fmla="*/ 0 w 1376400"/>
              <a:gd name="connsiteY7" fmla="*/ 40692 h 489248"/>
              <a:gd name="connsiteX0" fmla="*/ 0 w 1405685"/>
              <a:gd name="connsiteY0" fmla="*/ 0 h 549718"/>
              <a:gd name="connsiteX1" fmla="*/ 1186757 w 1405685"/>
              <a:gd name="connsiteY1" fmla="*/ 177854 h 549718"/>
              <a:gd name="connsiteX2" fmla="*/ 1174756 w 1405685"/>
              <a:gd name="connsiteY2" fmla="*/ 60470 h 549718"/>
              <a:gd name="connsiteX3" fmla="*/ 1405685 w 1405685"/>
              <a:gd name="connsiteY3" fmla="*/ 297429 h 549718"/>
              <a:gd name="connsiteX4" fmla="*/ 1234789 w 1405685"/>
              <a:gd name="connsiteY4" fmla="*/ 549718 h 549718"/>
              <a:gd name="connsiteX5" fmla="*/ 1234789 w 1405685"/>
              <a:gd name="connsiteY5" fmla="*/ 427173 h 549718"/>
              <a:gd name="connsiteX6" fmla="*/ 114730 w 1405685"/>
              <a:gd name="connsiteY6" fmla="*/ 442174 h 549718"/>
              <a:gd name="connsiteX7" fmla="*/ 0 w 1405685"/>
              <a:gd name="connsiteY7" fmla="*/ 0 h 549718"/>
              <a:gd name="connsiteX0" fmla="*/ 0 w 1405685"/>
              <a:gd name="connsiteY0" fmla="*/ 0 h 589979"/>
              <a:gd name="connsiteX1" fmla="*/ 1186757 w 1405685"/>
              <a:gd name="connsiteY1" fmla="*/ 177854 h 589979"/>
              <a:gd name="connsiteX2" fmla="*/ 1174756 w 1405685"/>
              <a:gd name="connsiteY2" fmla="*/ 60470 h 589979"/>
              <a:gd name="connsiteX3" fmla="*/ 1405685 w 1405685"/>
              <a:gd name="connsiteY3" fmla="*/ 297429 h 589979"/>
              <a:gd name="connsiteX4" fmla="*/ 1273432 w 1405685"/>
              <a:gd name="connsiteY4" fmla="*/ 589979 h 589979"/>
              <a:gd name="connsiteX5" fmla="*/ 1234789 w 1405685"/>
              <a:gd name="connsiteY5" fmla="*/ 427173 h 589979"/>
              <a:gd name="connsiteX6" fmla="*/ 114730 w 1405685"/>
              <a:gd name="connsiteY6" fmla="*/ 442174 h 589979"/>
              <a:gd name="connsiteX7" fmla="*/ 0 w 1405685"/>
              <a:gd name="connsiteY7" fmla="*/ 0 h 589979"/>
              <a:gd name="connsiteX0" fmla="*/ 0 w 1405685"/>
              <a:gd name="connsiteY0" fmla="*/ 0 h 589979"/>
              <a:gd name="connsiteX1" fmla="*/ 1186757 w 1405685"/>
              <a:gd name="connsiteY1" fmla="*/ 177854 h 589979"/>
              <a:gd name="connsiteX2" fmla="*/ 1174756 w 1405685"/>
              <a:gd name="connsiteY2" fmla="*/ 60470 h 589979"/>
              <a:gd name="connsiteX3" fmla="*/ 1405685 w 1405685"/>
              <a:gd name="connsiteY3" fmla="*/ 297429 h 589979"/>
              <a:gd name="connsiteX4" fmla="*/ 1273432 w 1405685"/>
              <a:gd name="connsiteY4" fmla="*/ 589979 h 589979"/>
              <a:gd name="connsiteX5" fmla="*/ 1245980 w 1405685"/>
              <a:gd name="connsiteY5" fmla="*/ 461464 h 589979"/>
              <a:gd name="connsiteX6" fmla="*/ 114730 w 1405685"/>
              <a:gd name="connsiteY6" fmla="*/ 442174 h 589979"/>
              <a:gd name="connsiteX7" fmla="*/ 0 w 1405685"/>
              <a:gd name="connsiteY7" fmla="*/ 0 h 589979"/>
              <a:gd name="connsiteX0" fmla="*/ 0 w 1435778"/>
              <a:gd name="connsiteY0" fmla="*/ 0 h 589979"/>
              <a:gd name="connsiteX1" fmla="*/ 1186757 w 1435778"/>
              <a:gd name="connsiteY1" fmla="*/ 177854 h 589979"/>
              <a:gd name="connsiteX2" fmla="*/ 1174756 w 1435778"/>
              <a:gd name="connsiteY2" fmla="*/ 60470 h 589979"/>
              <a:gd name="connsiteX3" fmla="*/ 1435778 w 1435778"/>
              <a:gd name="connsiteY3" fmla="*/ 359140 h 589979"/>
              <a:gd name="connsiteX4" fmla="*/ 1273432 w 1435778"/>
              <a:gd name="connsiteY4" fmla="*/ 589979 h 589979"/>
              <a:gd name="connsiteX5" fmla="*/ 1245980 w 1435778"/>
              <a:gd name="connsiteY5" fmla="*/ 461464 h 589979"/>
              <a:gd name="connsiteX6" fmla="*/ 114730 w 1435778"/>
              <a:gd name="connsiteY6" fmla="*/ 442174 h 589979"/>
              <a:gd name="connsiteX7" fmla="*/ 0 w 1435778"/>
              <a:gd name="connsiteY7" fmla="*/ 0 h 589979"/>
              <a:gd name="connsiteX0" fmla="*/ 0 w 1444748"/>
              <a:gd name="connsiteY0" fmla="*/ 0 h 589979"/>
              <a:gd name="connsiteX1" fmla="*/ 1186757 w 1444748"/>
              <a:gd name="connsiteY1" fmla="*/ 177854 h 589979"/>
              <a:gd name="connsiteX2" fmla="*/ 1174756 w 1444748"/>
              <a:gd name="connsiteY2" fmla="*/ 60470 h 589979"/>
              <a:gd name="connsiteX3" fmla="*/ 1444748 w 1444748"/>
              <a:gd name="connsiteY3" fmla="*/ 330399 h 589979"/>
              <a:gd name="connsiteX4" fmla="*/ 1273432 w 1444748"/>
              <a:gd name="connsiteY4" fmla="*/ 589979 h 589979"/>
              <a:gd name="connsiteX5" fmla="*/ 1245980 w 1444748"/>
              <a:gd name="connsiteY5" fmla="*/ 461464 h 589979"/>
              <a:gd name="connsiteX6" fmla="*/ 114730 w 1444748"/>
              <a:gd name="connsiteY6" fmla="*/ 442174 h 589979"/>
              <a:gd name="connsiteX7" fmla="*/ 0 w 1444748"/>
              <a:gd name="connsiteY7" fmla="*/ 0 h 589979"/>
              <a:gd name="connsiteX0" fmla="*/ 0 w 1444748"/>
              <a:gd name="connsiteY0" fmla="*/ 0 h 589979"/>
              <a:gd name="connsiteX1" fmla="*/ 1206949 w 1444748"/>
              <a:gd name="connsiteY1" fmla="*/ 208275 h 589979"/>
              <a:gd name="connsiteX2" fmla="*/ 1174756 w 1444748"/>
              <a:gd name="connsiteY2" fmla="*/ 60470 h 589979"/>
              <a:gd name="connsiteX3" fmla="*/ 1444748 w 1444748"/>
              <a:gd name="connsiteY3" fmla="*/ 330399 h 589979"/>
              <a:gd name="connsiteX4" fmla="*/ 1273432 w 1444748"/>
              <a:gd name="connsiteY4" fmla="*/ 589979 h 589979"/>
              <a:gd name="connsiteX5" fmla="*/ 1245980 w 1444748"/>
              <a:gd name="connsiteY5" fmla="*/ 461464 h 589979"/>
              <a:gd name="connsiteX6" fmla="*/ 114730 w 1444748"/>
              <a:gd name="connsiteY6" fmla="*/ 442174 h 589979"/>
              <a:gd name="connsiteX7" fmla="*/ 0 w 1444748"/>
              <a:gd name="connsiteY7" fmla="*/ 0 h 589979"/>
              <a:gd name="connsiteX0" fmla="*/ 0 w 1444748"/>
              <a:gd name="connsiteY0" fmla="*/ 0 h 589979"/>
              <a:gd name="connsiteX1" fmla="*/ 1206949 w 1444748"/>
              <a:gd name="connsiteY1" fmla="*/ 208275 h 589979"/>
              <a:gd name="connsiteX2" fmla="*/ 1174756 w 1444748"/>
              <a:gd name="connsiteY2" fmla="*/ 60470 h 589979"/>
              <a:gd name="connsiteX3" fmla="*/ 1444748 w 1444748"/>
              <a:gd name="connsiteY3" fmla="*/ 330399 h 589979"/>
              <a:gd name="connsiteX4" fmla="*/ 1273432 w 1444748"/>
              <a:gd name="connsiteY4" fmla="*/ 589979 h 589979"/>
              <a:gd name="connsiteX5" fmla="*/ 1249820 w 1444748"/>
              <a:gd name="connsiteY5" fmla="*/ 445594 h 589979"/>
              <a:gd name="connsiteX6" fmla="*/ 114730 w 1444748"/>
              <a:gd name="connsiteY6" fmla="*/ 442174 h 589979"/>
              <a:gd name="connsiteX7" fmla="*/ 0 w 1444748"/>
              <a:gd name="connsiteY7" fmla="*/ 0 h 589979"/>
              <a:gd name="connsiteX0" fmla="*/ 0 w 1444748"/>
              <a:gd name="connsiteY0" fmla="*/ 0 h 589979"/>
              <a:gd name="connsiteX1" fmla="*/ 1206949 w 1444748"/>
              <a:gd name="connsiteY1" fmla="*/ 208275 h 589979"/>
              <a:gd name="connsiteX2" fmla="*/ 1174756 w 1444748"/>
              <a:gd name="connsiteY2" fmla="*/ 60470 h 589979"/>
              <a:gd name="connsiteX3" fmla="*/ 1444748 w 1444748"/>
              <a:gd name="connsiteY3" fmla="*/ 330399 h 589979"/>
              <a:gd name="connsiteX4" fmla="*/ 1273432 w 1444748"/>
              <a:gd name="connsiteY4" fmla="*/ 589979 h 589979"/>
              <a:gd name="connsiteX5" fmla="*/ 1249820 w 1444748"/>
              <a:gd name="connsiteY5" fmla="*/ 445594 h 589979"/>
              <a:gd name="connsiteX6" fmla="*/ 82989 w 1444748"/>
              <a:gd name="connsiteY6" fmla="*/ 434495 h 589979"/>
              <a:gd name="connsiteX7" fmla="*/ 0 w 1444748"/>
              <a:gd name="connsiteY7" fmla="*/ 0 h 589979"/>
              <a:gd name="connsiteX0" fmla="*/ 0 w 1460649"/>
              <a:gd name="connsiteY0" fmla="*/ 0 h 589979"/>
              <a:gd name="connsiteX1" fmla="*/ 1206949 w 1460649"/>
              <a:gd name="connsiteY1" fmla="*/ 208275 h 589979"/>
              <a:gd name="connsiteX2" fmla="*/ 1174756 w 1460649"/>
              <a:gd name="connsiteY2" fmla="*/ 60470 h 589979"/>
              <a:gd name="connsiteX3" fmla="*/ 1460649 w 1460649"/>
              <a:gd name="connsiteY3" fmla="*/ 359111 h 589979"/>
              <a:gd name="connsiteX4" fmla="*/ 1273432 w 1460649"/>
              <a:gd name="connsiteY4" fmla="*/ 589979 h 589979"/>
              <a:gd name="connsiteX5" fmla="*/ 1249820 w 1460649"/>
              <a:gd name="connsiteY5" fmla="*/ 445594 h 589979"/>
              <a:gd name="connsiteX6" fmla="*/ 82989 w 1460649"/>
              <a:gd name="connsiteY6" fmla="*/ 434495 h 589979"/>
              <a:gd name="connsiteX7" fmla="*/ 0 w 1460649"/>
              <a:gd name="connsiteY7" fmla="*/ 0 h 589979"/>
              <a:gd name="connsiteX0" fmla="*/ 0 w 1547982"/>
              <a:gd name="connsiteY0" fmla="*/ 0 h 599476"/>
              <a:gd name="connsiteX1" fmla="*/ 1294282 w 1547982"/>
              <a:gd name="connsiteY1" fmla="*/ 217772 h 599476"/>
              <a:gd name="connsiteX2" fmla="*/ 1262089 w 1547982"/>
              <a:gd name="connsiteY2" fmla="*/ 69967 h 599476"/>
              <a:gd name="connsiteX3" fmla="*/ 1547982 w 1547982"/>
              <a:gd name="connsiteY3" fmla="*/ 368608 h 599476"/>
              <a:gd name="connsiteX4" fmla="*/ 1360765 w 1547982"/>
              <a:gd name="connsiteY4" fmla="*/ 599476 h 599476"/>
              <a:gd name="connsiteX5" fmla="*/ 1337153 w 1547982"/>
              <a:gd name="connsiteY5" fmla="*/ 455091 h 599476"/>
              <a:gd name="connsiteX6" fmla="*/ 170322 w 1547982"/>
              <a:gd name="connsiteY6" fmla="*/ 443992 h 599476"/>
              <a:gd name="connsiteX7" fmla="*/ 0 w 1547982"/>
              <a:gd name="connsiteY7" fmla="*/ 0 h 599476"/>
              <a:gd name="connsiteX0" fmla="*/ 0 w 1545355"/>
              <a:gd name="connsiteY0" fmla="*/ 0 h 599476"/>
              <a:gd name="connsiteX1" fmla="*/ 1294282 w 1545355"/>
              <a:gd name="connsiteY1" fmla="*/ 217772 h 599476"/>
              <a:gd name="connsiteX2" fmla="*/ 1262089 w 1545355"/>
              <a:gd name="connsiteY2" fmla="*/ 69967 h 599476"/>
              <a:gd name="connsiteX3" fmla="*/ 1545355 w 1545355"/>
              <a:gd name="connsiteY3" fmla="*/ 362499 h 599476"/>
              <a:gd name="connsiteX4" fmla="*/ 1360765 w 1545355"/>
              <a:gd name="connsiteY4" fmla="*/ 599476 h 599476"/>
              <a:gd name="connsiteX5" fmla="*/ 1337153 w 1545355"/>
              <a:gd name="connsiteY5" fmla="*/ 455091 h 599476"/>
              <a:gd name="connsiteX6" fmla="*/ 170322 w 1545355"/>
              <a:gd name="connsiteY6" fmla="*/ 443992 h 599476"/>
              <a:gd name="connsiteX7" fmla="*/ 0 w 1545355"/>
              <a:gd name="connsiteY7" fmla="*/ 0 h 599476"/>
              <a:gd name="connsiteX0" fmla="*/ 0 w 1545355"/>
              <a:gd name="connsiteY0" fmla="*/ 0 h 598100"/>
              <a:gd name="connsiteX1" fmla="*/ 1294282 w 1545355"/>
              <a:gd name="connsiteY1" fmla="*/ 217772 h 598100"/>
              <a:gd name="connsiteX2" fmla="*/ 1262089 w 1545355"/>
              <a:gd name="connsiteY2" fmla="*/ 69967 h 598100"/>
              <a:gd name="connsiteX3" fmla="*/ 1545355 w 1545355"/>
              <a:gd name="connsiteY3" fmla="*/ 362499 h 598100"/>
              <a:gd name="connsiteX4" fmla="*/ 1414466 w 1545355"/>
              <a:gd name="connsiteY4" fmla="*/ 598100 h 598100"/>
              <a:gd name="connsiteX5" fmla="*/ 1337153 w 1545355"/>
              <a:gd name="connsiteY5" fmla="*/ 455091 h 598100"/>
              <a:gd name="connsiteX6" fmla="*/ 170322 w 1545355"/>
              <a:gd name="connsiteY6" fmla="*/ 443992 h 598100"/>
              <a:gd name="connsiteX7" fmla="*/ 0 w 1545355"/>
              <a:gd name="connsiteY7" fmla="*/ 0 h 598100"/>
              <a:gd name="connsiteX0" fmla="*/ 0 w 1545355"/>
              <a:gd name="connsiteY0" fmla="*/ 0 h 598100"/>
              <a:gd name="connsiteX1" fmla="*/ 1294282 w 1545355"/>
              <a:gd name="connsiteY1" fmla="*/ 217772 h 598100"/>
              <a:gd name="connsiteX2" fmla="*/ 1262089 w 1545355"/>
              <a:gd name="connsiteY2" fmla="*/ 69967 h 598100"/>
              <a:gd name="connsiteX3" fmla="*/ 1545355 w 1545355"/>
              <a:gd name="connsiteY3" fmla="*/ 362499 h 598100"/>
              <a:gd name="connsiteX4" fmla="*/ 1414466 w 1545355"/>
              <a:gd name="connsiteY4" fmla="*/ 598100 h 598100"/>
              <a:gd name="connsiteX5" fmla="*/ 1375581 w 1545355"/>
              <a:gd name="connsiteY5" fmla="*/ 460283 h 598100"/>
              <a:gd name="connsiteX6" fmla="*/ 170322 w 1545355"/>
              <a:gd name="connsiteY6" fmla="*/ 443992 h 598100"/>
              <a:gd name="connsiteX7" fmla="*/ 0 w 1545355"/>
              <a:gd name="connsiteY7" fmla="*/ 0 h 598100"/>
              <a:gd name="connsiteX0" fmla="*/ 0 w 1545355"/>
              <a:gd name="connsiteY0" fmla="*/ 0 h 598100"/>
              <a:gd name="connsiteX1" fmla="*/ 1294282 w 1545355"/>
              <a:gd name="connsiteY1" fmla="*/ 217772 h 598100"/>
              <a:gd name="connsiteX2" fmla="*/ 1235024 w 1545355"/>
              <a:gd name="connsiteY2" fmla="*/ 74367 h 598100"/>
              <a:gd name="connsiteX3" fmla="*/ 1545355 w 1545355"/>
              <a:gd name="connsiteY3" fmla="*/ 362499 h 598100"/>
              <a:gd name="connsiteX4" fmla="*/ 1414466 w 1545355"/>
              <a:gd name="connsiteY4" fmla="*/ 598100 h 598100"/>
              <a:gd name="connsiteX5" fmla="*/ 1375581 w 1545355"/>
              <a:gd name="connsiteY5" fmla="*/ 460283 h 598100"/>
              <a:gd name="connsiteX6" fmla="*/ 170322 w 1545355"/>
              <a:gd name="connsiteY6" fmla="*/ 443992 h 598100"/>
              <a:gd name="connsiteX7" fmla="*/ 0 w 1545355"/>
              <a:gd name="connsiteY7" fmla="*/ 0 h 598100"/>
              <a:gd name="connsiteX0" fmla="*/ 0 w 1563683"/>
              <a:gd name="connsiteY0" fmla="*/ 0 h 598100"/>
              <a:gd name="connsiteX1" fmla="*/ 1294282 w 1563683"/>
              <a:gd name="connsiteY1" fmla="*/ 217772 h 598100"/>
              <a:gd name="connsiteX2" fmla="*/ 1235024 w 1563683"/>
              <a:gd name="connsiteY2" fmla="*/ 74367 h 598100"/>
              <a:gd name="connsiteX3" fmla="*/ 1563683 w 1563683"/>
              <a:gd name="connsiteY3" fmla="*/ 354618 h 598100"/>
              <a:gd name="connsiteX4" fmla="*/ 1414466 w 1563683"/>
              <a:gd name="connsiteY4" fmla="*/ 598100 h 598100"/>
              <a:gd name="connsiteX5" fmla="*/ 1375581 w 1563683"/>
              <a:gd name="connsiteY5" fmla="*/ 460283 h 598100"/>
              <a:gd name="connsiteX6" fmla="*/ 170322 w 1563683"/>
              <a:gd name="connsiteY6" fmla="*/ 443992 h 598100"/>
              <a:gd name="connsiteX7" fmla="*/ 0 w 1563683"/>
              <a:gd name="connsiteY7" fmla="*/ 0 h 598100"/>
              <a:gd name="connsiteX0" fmla="*/ 0 w 1583815"/>
              <a:gd name="connsiteY0" fmla="*/ 0 h 598100"/>
              <a:gd name="connsiteX1" fmla="*/ 1294282 w 1583815"/>
              <a:gd name="connsiteY1" fmla="*/ 217772 h 598100"/>
              <a:gd name="connsiteX2" fmla="*/ 1235024 w 1583815"/>
              <a:gd name="connsiteY2" fmla="*/ 74367 h 598100"/>
              <a:gd name="connsiteX3" fmla="*/ 1583815 w 1583815"/>
              <a:gd name="connsiteY3" fmla="*/ 393014 h 598100"/>
              <a:gd name="connsiteX4" fmla="*/ 1414466 w 1583815"/>
              <a:gd name="connsiteY4" fmla="*/ 598100 h 598100"/>
              <a:gd name="connsiteX5" fmla="*/ 1375581 w 1583815"/>
              <a:gd name="connsiteY5" fmla="*/ 460283 h 598100"/>
              <a:gd name="connsiteX6" fmla="*/ 170322 w 1583815"/>
              <a:gd name="connsiteY6" fmla="*/ 443992 h 598100"/>
              <a:gd name="connsiteX7" fmla="*/ 0 w 1583815"/>
              <a:gd name="connsiteY7" fmla="*/ 0 h 598100"/>
              <a:gd name="connsiteX0" fmla="*/ 0 w 1583815"/>
              <a:gd name="connsiteY0" fmla="*/ 0 h 598100"/>
              <a:gd name="connsiteX1" fmla="*/ 1294282 w 1583815"/>
              <a:gd name="connsiteY1" fmla="*/ 217772 h 598100"/>
              <a:gd name="connsiteX2" fmla="*/ 1235024 w 1583815"/>
              <a:gd name="connsiteY2" fmla="*/ 74367 h 598100"/>
              <a:gd name="connsiteX3" fmla="*/ 1583815 w 1583815"/>
              <a:gd name="connsiteY3" fmla="*/ 393014 h 598100"/>
              <a:gd name="connsiteX4" fmla="*/ 1414466 w 1583815"/>
              <a:gd name="connsiteY4" fmla="*/ 598100 h 598100"/>
              <a:gd name="connsiteX5" fmla="*/ 1367273 w 1583815"/>
              <a:gd name="connsiteY5" fmla="*/ 449379 h 598100"/>
              <a:gd name="connsiteX6" fmla="*/ 170322 w 1583815"/>
              <a:gd name="connsiteY6" fmla="*/ 443992 h 598100"/>
              <a:gd name="connsiteX7" fmla="*/ 0 w 1583815"/>
              <a:gd name="connsiteY7" fmla="*/ 0 h 598100"/>
              <a:gd name="connsiteX0" fmla="*/ 0 w 1583815"/>
              <a:gd name="connsiteY0" fmla="*/ 0 h 598100"/>
              <a:gd name="connsiteX1" fmla="*/ 1312377 w 1583815"/>
              <a:gd name="connsiteY1" fmla="*/ 251754 h 598100"/>
              <a:gd name="connsiteX2" fmla="*/ 1235024 w 1583815"/>
              <a:gd name="connsiteY2" fmla="*/ 74367 h 598100"/>
              <a:gd name="connsiteX3" fmla="*/ 1583815 w 1583815"/>
              <a:gd name="connsiteY3" fmla="*/ 393014 h 598100"/>
              <a:gd name="connsiteX4" fmla="*/ 1414466 w 1583815"/>
              <a:gd name="connsiteY4" fmla="*/ 598100 h 598100"/>
              <a:gd name="connsiteX5" fmla="*/ 1367273 w 1583815"/>
              <a:gd name="connsiteY5" fmla="*/ 449379 h 598100"/>
              <a:gd name="connsiteX6" fmla="*/ 170322 w 1583815"/>
              <a:gd name="connsiteY6" fmla="*/ 443992 h 598100"/>
              <a:gd name="connsiteX7" fmla="*/ 0 w 1583815"/>
              <a:gd name="connsiteY7" fmla="*/ 0 h 598100"/>
              <a:gd name="connsiteX0" fmla="*/ 0 w 1583374"/>
              <a:gd name="connsiteY0" fmla="*/ 0 h 598100"/>
              <a:gd name="connsiteX1" fmla="*/ 1312377 w 1583374"/>
              <a:gd name="connsiteY1" fmla="*/ 251754 h 598100"/>
              <a:gd name="connsiteX2" fmla="*/ 1235024 w 1583374"/>
              <a:gd name="connsiteY2" fmla="*/ 74367 h 598100"/>
              <a:gd name="connsiteX3" fmla="*/ 1583374 w 1583374"/>
              <a:gd name="connsiteY3" fmla="*/ 375802 h 598100"/>
              <a:gd name="connsiteX4" fmla="*/ 1414466 w 1583374"/>
              <a:gd name="connsiteY4" fmla="*/ 598100 h 598100"/>
              <a:gd name="connsiteX5" fmla="*/ 1367273 w 1583374"/>
              <a:gd name="connsiteY5" fmla="*/ 449379 h 598100"/>
              <a:gd name="connsiteX6" fmla="*/ 170322 w 1583374"/>
              <a:gd name="connsiteY6" fmla="*/ 443992 h 598100"/>
              <a:gd name="connsiteX7" fmla="*/ 0 w 1583374"/>
              <a:gd name="connsiteY7" fmla="*/ 0 h 598100"/>
              <a:gd name="connsiteX0" fmla="*/ 0 w 1583374"/>
              <a:gd name="connsiteY0" fmla="*/ 0 h 598100"/>
              <a:gd name="connsiteX1" fmla="*/ 1302713 w 1583374"/>
              <a:gd name="connsiteY1" fmla="*/ 245469 h 598100"/>
              <a:gd name="connsiteX2" fmla="*/ 1235024 w 1583374"/>
              <a:gd name="connsiteY2" fmla="*/ 74367 h 598100"/>
              <a:gd name="connsiteX3" fmla="*/ 1583374 w 1583374"/>
              <a:gd name="connsiteY3" fmla="*/ 375802 h 598100"/>
              <a:gd name="connsiteX4" fmla="*/ 1414466 w 1583374"/>
              <a:gd name="connsiteY4" fmla="*/ 598100 h 598100"/>
              <a:gd name="connsiteX5" fmla="*/ 1367273 w 1583374"/>
              <a:gd name="connsiteY5" fmla="*/ 449379 h 598100"/>
              <a:gd name="connsiteX6" fmla="*/ 170322 w 1583374"/>
              <a:gd name="connsiteY6" fmla="*/ 443992 h 598100"/>
              <a:gd name="connsiteX7" fmla="*/ 0 w 1583374"/>
              <a:gd name="connsiteY7" fmla="*/ 0 h 598100"/>
              <a:gd name="connsiteX0" fmla="*/ 0 w 1583374"/>
              <a:gd name="connsiteY0" fmla="*/ 0 h 598100"/>
              <a:gd name="connsiteX1" fmla="*/ 1294313 w 1583374"/>
              <a:gd name="connsiteY1" fmla="*/ 242121 h 598100"/>
              <a:gd name="connsiteX2" fmla="*/ 1235024 w 1583374"/>
              <a:gd name="connsiteY2" fmla="*/ 74367 h 598100"/>
              <a:gd name="connsiteX3" fmla="*/ 1583374 w 1583374"/>
              <a:gd name="connsiteY3" fmla="*/ 375802 h 598100"/>
              <a:gd name="connsiteX4" fmla="*/ 1414466 w 1583374"/>
              <a:gd name="connsiteY4" fmla="*/ 598100 h 598100"/>
              <a:gd name="connsiteX5" fmla="*/ 1367273 w 1583374"/>
              <a:gd name="connsiteY5" fmla="*/ 449379 h 598100"/>
              <a:gd name="connsiteX6" fmla="*/ 170322 w 1583374"/>
              <a:gd name="connsiteY6" fmla="*/ 443992 h 598100"/>
              <a:gd name="connsiteX7" fmla="*/ 0 w 1583374"/>
              <a:gd name="connsiteY7" fmla="*/ 0 h 598100"/>
              <a:gd name="connsiteX0" fmla="*/ 0 w 1583374"/>
              <a:gd name="connsiteY0" fmla="*/ 0 h 734687"/>
              <a:gd name="connsiteX1" fmla="*/ 1294313 w 1583374"/>
              <a:gd name="connsiteY1" fmla="*/ 242121 h 734687"/>
              <a:gd name="connsiteX2" fmla="*/ 1235024 w 1583374"/>
              <a:gd name="connsiteY2" fmla="*/ 74367 h 734687"/>
              <a:gd name="connsiteX3" fmla="*/ 1583374 w 1583374"/>
              <a:gd name="connsiteY3" fmla="*/ 375802 h 734687"/>
              <a:gd name="connsiteX4" fmla="*/ 1473204 w 1583374"/>
              <a:gd name="connsiteY4" fmla="*/ 734687 h 734687"/>
              <a:gd name="connsiteX5" fmla="*/ 1367273 w 1583374"/>
              <a:gd name="connsiteY5" fmla="*/ 449379 h 734687"/>
              <a:gd name="connsiteX6" fmla="*/ 170322 w 1583374"/>
              <a:gd name="connsiteY6" fmla="*/ 443992 h 734687"/>
              <a:gd name="connsiteX7" fmla="*/ 0 w 1583374"/>
              <a:gd name="connsiteY7" fmla="*/ 0 h 734687"/>
              <a:gd name="connsiteX0" fmla="*/ 0 w 1638732"/>
              <a:gd name="connsiteY0" fmla="*/ 0 h 734687"/>
              <a:gd name="connsiteX1" fmla="*/ 1294313 w 1638732"/>
              <a:gd name="connsiteY1" fmla="*/ 242121 h 734687"/>
              <a:gd name="connsiteX2" fmla="*/ 1235024 w 1638732"/>
              <a:gd name="connsiteY2" fmla="*/ 74367 h 734687"/>
              <a:gd name="connsiteX3" fmla="*/ 1638732 w 1638732"/>
              <a:gd name="connsiteY3" fmla="*/ 542167 h 734687"/>
              <a:gd name="connsiteX4" fmla="*/ 1473204 w 1638732"/>
              <a:gd name="connsiteY4" fmla="*/ 734687 h 734687"/>
              <a:gd name="connsiteX5" fmla="*/ 1367273 w 1638732"/>
              <a:gd name="connsiteY5" fmla="*/ 449379 h 734687"/>
              <a:gd name="connsiteX6" fmla="*/ 170322 w 1638732"/>
              <a:gd name="connsiteY6" fmla="*/ 443992 h 734687"/>
              <a:gd name="connsiteX7" fmla="*/ 0 w 1638732"/>
              <a:gd name="connsiteY7" fmla="*/ 0 h 734687"/>
              <a:gd name="connsiteX0" fmla="*/ 0 w 1638732"/>
              <a:gd name="connsiteY0" fmla="*/ 0 h 734687"/>
              <a:gd name="connsiteX1" fmla="*/ 1294313 w 1638732"/>
              <a:gd name="connsiteY1" fmla="*/ 242121 h 734687"/>
              <a:gd name="connsiteX2" fmla="*/ 1235024 w 1638732"/>
              <a:gd name="connsiteY2" fmla="*/ 74367 h 734687"/>
              <a:gd name="connsiteX3" fmla="*/ 1638732 w 1638732"/>
              <a:gd name="connsiteY3" fmla="*/ 542167 h 734687"/>
              <a:gd name="connsiteX4" fmla="*/ 1473204 w 1638732"/>
              <a:gd name="connsiteY4" fmla="*/ 734687 h 734687"/>
              <a:gd name="connsiteX5" fmla="*/ 1437282 w 1638732"/>
              <a:gd name="connsiteY5" fmla="*/ 621584 h 734687"/>
              <a:gd name="connsiteX6" fmla="*/ 170322 w 1638732"/>
              <a:gd name="connsiteY6" fmla="*/ 443992 h 734687"/>
              <a:gd name="connsiteX7" fmla="*/ 0 w 1638732"/>
              <a:gd name="connsiteY7" fmla="*/ 0 h 734687"/>
              <a:gd name="connsiteX0" fmla="*/ 0 w 1638732"/>
              <a:gd name="connsiteY0" fmla="*/ 0 h 734687"/>
              <a:gd name="connsiteX1" fmla="*/ 1363808 w 1638732"/>
              <a:gd name="connsiteY1" fmla="*/ 394315 h 734687"/>
              <a:gd name="connsiteX2" fmla="*/ 1235024 w 1638732"/>
              <a:gd name="connsiteY2" fmla="*/ 74367 h 734687"/>
              <a:gd name="connsiteX3" fmla="*/ 1638732 w 1638732"/>
              <a:gd name="connsiteY3" fmla="*/ 542167 h 734687"/>
              <a:gd name="connsiteX4" fmla="*/ 1473204 w 1638732"/>
              <a:gd name="connsiteY4" fmla="*/ 734687 h 734687"/>
              <a:gd name="connsiteX5" fmla="*/ 1437282 w 1638732"/>
              <a:gd name="connsiteY5" fmla="*/ 621584 h 734687"/>
              <a:gd name="connsiteX6" fmla="*/ 170322 w 1638732"/>
              <a:gd name="connsiteY6" fmla="*/ 443992 h 734687"/>
              <a:gd name="connsiteX7" fmla="*/ 0 w 1638732"/>
              <a:gd name="connsiteY7" fmla="*/ 0 h 734687"/>
              <a:gd name="connsiteX0" fmla="*/ 0 w 1638732"/>
              <a:gd name="connsiteY0" fmla="*/ 0 h 734687"/>
              <a:gd name="connsiteX1" fmla="*/ 1363808 w 1638732"/>
              <a:gd name="connsiteY1" fmla="*/ 394315 h 734687"/>
              <a:gd name="connsiteX2" fmla="*/ 1335356 w 1638732"/>
              <a:gd name="connsiteY2" fmla="*/ 298268 h 734687"/>
              <a:gd name="connsiteX3" fmla="*/ 1638732 w 1638732"/>
              <a:gd name="connsiteY3" fmla="*/ 542167 h 734687"/>
              <a:gd name="connsiteX4" fmla="*/ 1473204 w 1638732"/>
              <a:gd name="connsiteY4" fmla="*/ 734687 h 734687"/>
              <a:gd name="connsiteX5" fmla="*/ 1437282 w 1638732"/>
              <a:gd name="connsiteY5" fmla="*/ 621584 h 734687"/>
              <a:gd name="connsiteX6" fmla="*/ 170322 w 1638732"/>
              <a:gd name="connsiteY6" fmla="*/ 443992 h 734687"/>
              <a:gd name="connsiteX7" fmla="*/ 0 w 1638732"/>
              <a:gd name="connsiteY7" fmla="*/ 0 h 734687"/>
              <a:gd name="connsiteX0" fmla="*/ 0 w 1638732"/>
              <a:gd name="connsiteY0" fmla="*/ 0 h 734687"/>
              <a:gd name="connsiteX1" fmla="*/ 1363808 w 1638732"/>
              <a:gd name="connsiteY1" fmla="*/ 394315 h 734687"/>
              <a:gd name="connsiteX2" fmla="*/ 1320194 w 1638732"/>
              <a:gd name="connsiteY2" fmla="*/ 272419 h 734687"/>
              <a:gd name="connsiteX3" fmla="*/ 1638732 w 1638732"/>
              <a:gd name="connsiteY3" fmla="*/ 542167 h 734687"/>
              <a:gd name="connsiteX4" fmla="*/ 1473204 w 1638732"/>
              <a:gd name="connsiteY4" fmla="*/ 734687 h 734687"/>
              <a:gd name="connsiteX5" fmla="*/ 1437282 w 1638732"/>
              <a:gd name="connsiteY5" fmla="*/ 621584 h 734687"/>
              <a:gd name="connsiteX6" fmla="*/ 170322 w 1638732"/>
              <a:gd name="connsiteY6" fmla="*/ 443992 h 734687"/>
              <a:gd name="connsiteX7" fmla="*/ 0 w 1638732"/>
              <a:gd name="connsiteY7" fmla="*/ 0 h 734687"/>
              <a:gd name="connsiteX0" fmla="*/ 0 w 1638732"/>
              <a:gd name="connsiteY0" fmla="*/ 0 h 734687"/>
              <a:gd name="connsiteX1" fmla="*/ 1363808 w 1638732"/>
              <a:gd name="connsiteY1" fmla="*/ 394315 h 734687"/>
              <a:gd name="connsiteX2" fmla="*/ 1320194 w 1638732"/>
              <a:gd name="connsiteY2" fmla="*/ 272419 h 734687"/>
              <a:gd name="connsiteX3" fmla="*/ 1638732 w 1638732"/>
              <a:gd name="connsiteY3" fmla="*/ 542167 h 734687"/>
              <a:gd name="connsiteX4" fmla="*/ 1473204 w 1638732"/>
              <a:gd name="connsiteY4" fmla="*/ 734687 h 734687"/>
              <a:gd name="connsiteX5" fmla="*/ 1415768 w 1638732"/>
              <a:gd name="connsiteY5" fmla="*/ 590374 h 734687"/>
              <a:gd name="connsiteX6" fmla="*/ 170322 w 1638732"/>
              <a:gd name="connsiteY6" fmla="*/ 443992 h 734687"/>
              <a:gd name="connsiteX7" fmla="*/ 0 w 1638732"/>
              <a:gd name="connsiteY7" fmla="*/ 0 h 734687"/>
              <a:gd name="connsiteX0" fmla="*/ 0 w 1638732"/>
              <a:gd name="connsiteY0" fmla="*/ 0 h 734687"/>
              <a:gd name="connsiteX1" fmla="*/ 1363808 w 1638732"/>
              <a:gd name="connsiteY1" fmla="*/ 394315 h 734687"/>
              <a:gd name="connsiteX2" fmla="*/ 1320194 w 1638732"/>
              <a:gd name="connsiteY2" fmla="*/ 272419 h 734687"/>
              <a:gd name="connsiteX3" fmla="*/ 1638732 w 1638732"/>
              <a:gd name="connsiteY3" fmla="*/ 542167 h 734687"/>
              <a:gd name="connsiteX4" fmla="*/ 1473204 w 1638732"/>
              <a:gd name="connsiteY4" fmla="*/ 734687 h 734687"/>
              <a:gd name="connsiteX5" fmla="*/ 1439228 w 1638732"/>
              <a:gd name="connsiteY5" fmla="*/ 616701 h 734687"/>
              <a:gd name="connsiteX6" fmla="*/ 170322 w 1638732"/>
              <a:gd name="connsiteY6" fmla="*/ 443992 h 734687"/>
              <a:gd name="connsiteX7" fmla="*/ 0 w 1638732"/>
              <a:gd name="connsiteY7" fmla="*/ 0 h 734687"/>
              <a:gd name="connsiteX0" fmla="*/ 0 w 1638732"/>
              <a:gd name="connsiteY0" fmla="*/ 0 h 734687"/>
              <a:gd name="connsiteX1" fmla="*/ 1372619 w 1638732"/>
              <a:gd name="connsiteY1" fmla="*/ 414803 h 734687"/>
              <a:gd name="connsiteX2" fmla="*/ 1320194 w 1638732"/>
              <a:gd name="connsiteY2" fmla="*/ 272419 h 734687"/>
              <a:gd name="connsiteX3" fmla="*/ 1638732 w 1638732"/>
              <a:gd name="connsiteY3" fmla="*/ 542167 h 734687"/>
              <a:gd name="connsiteX4" fmla="*/ 1473204 w 1638732"/>
              <a:gd name="connsiteY4" fmla="*/ 734687 h 734687"/>
              <a:gd name="connsiteX5" fmla="*/ 1439228 w 1638732"/>
              <a:gd name="connsiteY5" fmla="*/ 616701 h 734687"/>
              <a:gd name="connsiteX6" fmla="*/ 170322 w 1638732"/>
              <a:gd name="connsiteY6" fmla="*/ 443992 h 734687"/>
              <a:gd name="connsiteX7" fmla="*/ 0 w 1638732"/>
              <a:gd name="connsiteY7" fmla="*/ 0 h 734687"/>
              <a:gd name="connsiteX0" fmla="*/ 0 w 1622135"/>
              <a:gd name="connsiteY0" fmla="*/ 0 h 734687"/>
              <a:gd name="connsiteX1" fmla="*/ 1372619 w 1622135"/>
              <a:gd name="connsiteY1" fmla="*/ 414803 h 734687"/>
              <a:gd name="connsiteX2" fmla="*/ 1320194 w 1622135"/>
              <a:gd name="connsiteY2" fmla="*/ 272419 h 734687"/>
              <a:gd name="connsiteX3" fmla="*/ 1622135 w 1622135"/>
              <a:gd name="connsiteY3" fmla="*/ 541212 h 734687"/>
              <a:gd name="connsiteX4" fmla="*/ 1473204 w 1622135"/>
              <a:gd name="connsiteY4" fmla="*/ 734687 h 734687"/>
              <a:gd name="connsiteX5" fmla="*/ 1439228 w 1622135"/>
              <a:gd name="connsiteY5" fmla="*/ 616701 h 734687"/>
              <a:gd name="connsiteX6" fmla="*/ 170322 w 1622135"/>
              <a:gd name="connsiteY6" fmla="*/ 443992 h 734687"/>
              <a:gd name="connsiteX7" fmla="*/ 0 w 1622135"/>
              <a:gd name="connsiteY7" fmla="*/ 0 h 73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22135" h="734687">
                <a:moveTo>
                  <a:pt x="0" y="0"/>
                </a:moveTo>
                <a:lnTo>
                  <a:pt x="1372619" y="414803"/>
                </a:lnTo>
                <a:lnTo>
                  <a:pt x="1320194" y="272419"/>
                </a:lnTo>
                <a:lnTo>
                  <a:pt x="1622135" y="541212"/>
                </a:lnTo>
                <a:lnTo>
                  <a:pt x="1473204" y="734687"/>
                </a:lnTo>
                <a:lnTo>
                  <a:pt x="1439228" y="616701"/>
                </a:lnTo>
                <a:lnTo>
                  <a:pt x="170322" y="44399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Right Arrow 5"/>
          <p:cNvSpPr/>
          <p:nvPr/>
        </p:nvSpPr>
        <p:spPr>
          <a:xfrm rot="17596173">
            <a:off x="5489318" y="3999563"/>
            <a:ext cx="657386" cy="297740"/>
          </a:xfrm>
          <a:custGeom>
            <a:avLst/>
            <a:gdLst>
              <a:gd name="connsiteX0" fmla="*/ 0 w 1371600"/>
              <a:gd name="connsiteY0" fmla="*/ 122545 h 490180"/>
              <a:gd name="connsiteX1" fmla="*/ 1126510 w 1371600"/>
              <a:gd name="connsiteY1" fmla="*/ 122545 h 490180"/>
              <a:gd name="connsiteX2" fmla="*/ 1126510 w 1371600"/>
              <a:gd name="connsiteY2" fmla="*/ 0 h 490180"/>
              <a:gd name="connsiteX3" fmla="*/ 1371600 w 1371600"/>
              <a:gd name="connsiteY3" fmla="*/ 245090 h 490180"/>
              <a:gd name="connsiteX4" fmla="*/ 1126510 w 1371600"/>
              <a:gd name="connsiteY4" fmla="*/ 490180 h 490180"/>
              <a:gd name="connsiteX5" fmla="*/ 1126510 w 1371600"/>
              <a:gd name="connsiteY5" fmla="*/ 367635 h 490180"/>
              <a:gd name="connsiteX6" fmla="*/ 0 w 1371600"/>
              <a:gd name="connsiteY6" fmla="*/ 367635 h 490180"/>
              <a:gd name="connsiteX7" fmla="*/ 0 w 1371600"/>
              <a:gd name="connsiteY7" fmla="*/ 122545 h 490180"/>
              <a:gd name="connsiteX0" fmla="*/ 0 w 1437244"/>
              <a:gd name="connsiteY0" fmla="*/ 89205 h 490180"/>
              <a:gd name="connsiteX1" fmla="*/ 1192154 w 1437244"/>
              <a:gd name="connsiteY1" fmla="*/ 122545 h 490180"/>
              <a:gd name="connsiteX2" fmla="*/ 1192154 w 1437244"/>
              <a:gd name="connsiteY2" fmla="*/ 0 h 490180"/>
              <a:gd name="connsiteX3" fmla="*/ 1437244 w 1437244"/>
              <a:gd name="connsiteY3" fmla="*/ 245090 h 490180"/>
              <a:gd name="connsiteX4" fmla="*/ 1192154 w 1437244"/>
              <a:gd name="connsiteY4" fmla="*/ 490180 h 490180"/>
              <a:gd name="connsiteX5" fmla="*/ 1192154 w 1437244"/>
              <a:gd name="connsiteY5" fmla="*/ 367635 h 490180"/>
              <a:gd name="connsiteX6" fmla="*/ 65644 w 1437244"/>
              <a:gd name="connsiteY6" fmla="*/ 367635 h 490180"/>
              <a:gd name="connsiteX7" fmla="*/ 0 w 1437244"/>
              <a:gd name="connsiteY7" fmla="*/ 89205 h 490180"/>
              <a:gd name="connsiteX0" fmla="*/ 0 w 1437244"/>
              <a:gd name="connsiteY0" fmla="*/ 89205 h 490180"/>
              <a:gd name="connsiteX1" fmla="*/ 1144122 w 1437244"/>
              <a:gd name="connsiteY1" fmla="*/ 118316 h 490180"/>
              <a:gd name="connsiteX2" fmla="*/ 1192154 w 1437244"/>
              <a:gd name="connsiteY2" fmla="*/ 0 h 490180"/>
              <a:gd name="connsiteX3" fmla="*/ 1437244 w 1437244"/>
              <a:gd name="connsiteY3" fmla="*/ 245090 h 490180"/>
              <a:gd name="connsiteX4" fmla="*/ 1192154 w 1437244"/>
              <a:gd name="connsiteY4" fmla="*/ 490180 h 490180"/>
              <a:gd name="connsiteX5" fmla="*/ 1192154 w 1437244"/>
              <a:gd name="connsiteY5" fmla="*/ 367635 h 490180"/>
              <a:gd name="connsiteX6" fmla="*/ 65644 w 1437244"/>
              <a:gd name="connsiteY6" fmla="*/ 367635 h 490180"/>
              <a:gd name="connsiteX7" fmla="*/ 0 w 1437244"/>
              <a:gd name="connsiteY7" fmla="*/ 89205 h 490180"/>
              <a:gd name="connsiteX0" fmla="*/ 0 w 1437244"/>
              <a:gd name="connsiteY0" fmla="*/ 88273 h 489248"/>
              <a:gd name="connsiteX1" fmla="*/ 1144122 w 1437244"/>
              <a:gd name="connsiteY1" fmla="*/ 117384 h 489248"/>
              <a:gd name="connsiteX2" fmla="*/ 1132121 w 1437244"/>
              <a:gd name="connsiteY2" fmla="*/ 0 h 489248"/>
              <a:gd name="connsiteX3" fmla="*/ 1437244 w 1437244"/>
              <a:gd name="connsiteY3" fmla="*/ 244158 h 489248"/>
              <a:gd name="connsiteX4" fmla="*/ 1192154 w 1437244"/>
              <a:gd name="connsiteY4" fmla="*/ 489248 h 489248"/>
              <a:gd name="connsiteX5" fmla="*/ 1192154 w 1437244"/>
              <a:gd name="connsiteY5" fmla="*/ 366703 h 489248"/>
              <a:gd name="connsiteX6" fmla="*/ 65644 w 1437244"/>
              <a:gd name="connsiteY6" fmla="*/ 366703 h 489248"/>
              <a:gd name="connsiteX7" fmla="*/ 0 w 1437244"/>
              <a:gd name="connsiteY7" fmla="*/ 88273 h 489248"/>
              <a:gd name="connsiteX0" fmla="*/ 0 w 1363050"/>
              <a:gd name="connsiteY0" fmla="*/ 88273 h 489248"/>
              <a:gd name="connsiteX1" fmla="*/ 1144122 w 1363050"/>
              <a:gd name="connsiteY1" fmla="*/ 117384 h 489248"/>
              <a:gd name="connsiteX2" fmla="*/ 1132121 w 1363050"/>
              <a:gd name="connsiteY2" fmla="*/ 0 h 489248"/>
              <a:gd name="connsiteX3" fmla="*/ 1363050 w 1363050"/>
              <a:gd name="connsiteY3" fmla="*/ 236959 h 489248"/>
              <a:gd name="connsiteX4" fmla="*/ 1192154 w 1363050"/>
              <a:gd name="connsiteY4" fmla="*/ 489248 h 489248"/>
              <a:gd name="connsiteX5" fmla="*/ 1192154 w 1363050"/>
              <a:gd name="connsiteY5" fmla="*/ 366703 h 489248"/>
              <a:gd name="connsiteX6" fmla="*/ 65644 w 1363050"/>
              <a:gd name="connsiteY6" fmla="*/ 366703 h 489248"/>
              <a:gd name="connsiteX7" fmla="*/ 0 w 1363050"/>
              <a:gd name="connsiteY7" fmla="*/ 88273 h 489248"/>
              <a:gd name="connsiteX0" fmla="*/ 0 w 1376400"/>
              <a:gd name="connsiteY0" fmla="*/ 40692 h 489248"/>
              <a:gd name="connsiteX1" fmla="*/ 1157472 w 1376400"/>
              <a:gd name="connsiteY1" fmla="*/ 117384 h 489248"/>
              <a:gd name="connsiteX2" fmla="*/ 1145471 w 1376400"/>
              <a:gd name="connsiteY2" fmla="*/ 0 h 489248"/>
              <a:gd name="connsiteX3" fmla="*/ 1376400 w 1376400"/>
              <a:gd name="connsiteY3" fmla="*/ 236959 h 489248"/>
              <a:gd name="connsiteX4" fmla="*/ 1205504 w 1376400"/>
              <a:gd name="connsiteY4" fmla="*/ 489248 h 489248"/>
              <a:gd name="connsiteX5" fmla="*/ 1205504 w 1376400"/>
              <a:gd name="connsiteY5" fmla="*/ 366703 h 489248"/>
              <a:gd name="connsiteX6" fmla="*/ 78994 w 1376400"/>
              <a:gd name="connsiteY6" fmla="*/ 366703 h 489248"/>
              <a:gd name="connsiteX7" fmla="*/ 0 w 1376400"/>
              <a:gd name="connsiteY7" fmla="*/ 40692 h 489248"/>
              <a:gd name="connsiteX0" fmla="*/ 0 w 1376400"/>
              <a:gd name="connsiteY0" fmla="*/ 40692 h 489248"/>
              <a:gd name="connsiteX1" fmla="*/ 1157472 w 1376400"/>
              <a:gd name="connsiteY1" fmla="*/ 117384 h 489248"/>
              <a:gd name="connsiteX2" fmla="*/ 1145471 w 1376400"/>
              <a:gd name="connsiteY2" fmla="*/ 0 h 489248"/>
              <a:gd name="connsiteX3" fmla="*/ 1376400 w 1376400"/>
              <a:gd name="connsiteY3" fmla="*/ 236959 h 489248"/>
              <a:gd name="connsiteX4" fmla="*/ 1205504 w 1376400"/>
              <a:gd name="connsiteY4" fmla="*/ 489248 h 489248"/>
              <a:gd name="connsiteX5" fmla="*/ 1205504 w 1376400"/>
              <a:gd name="connsiteY5" fmla="*/ 366703 h 489248"/>
              <a:gd name="connsiteX6" fmla="*/ 85445 w 1376400"/>
              <a:gd name="connsiteY6" fmla="*/ 381704 h 489248"/>
              <a:gd name="connsiteX7" fmla="*/ 0 w 1376400"/>
              <a:gd name="connsiteY7" fmla="*/ 40692 h 489248"/>
              <a:gd name="connsiteX0" fmla="*/ 0 w 1405685"/>
              <a:gd name="connsiteY0" fmla="*/ 0 h 549718"/>
              <a:gd name="connsiteX1" fmla="*/ 1186757 w 1405685"/>
              <a:gd name="connsiteY1" fmla="*/ 177854 h 549718"/>
              <a:gd name="connsiteX2" fmla="*/ 1174756 w 1405685"/>
              <a:gd name="connsiteY2" fmla="*/ 60470 h 549718"/>
              <a:gd name="connsiteX3" fmla="*/ 1405685 w 1405685"/>
              <a:gd name="connsiteY3" fmla="*/ 297429 h 549718"/>
              <a:gd name="connsiteX4" fmla="*/ 1234789 w 1405685"/>
              <a:gd name="connsiteY4" fmla="*/ 549718 h 549718"/>
              <a:gd name="connsiteX5" fmla="*/ 1234789 w 1405685"/>
              <a:gd name="connsiteY5" fmla="*/ 427173 h 549718"/>
              <a:gd name="connsiteX6" fmla="*/ 114730 w 1405685"/>
              <a:gd name="connsiteY6" fmla="*/ 442174 h 549718"/>
              <a:gd name="connsiteX7" fmla="*/ 0 w 1405685"/>
              <a:gd name="connsiteY7" fmla="*/ 0 h 549718"/>
              <a:gd name="connsiteX0" fmla="*/ 0 w 1405685"/>
              <a:gd name="connsiteY0" fmla="*/ 0 h 589979"/>
              <a:gd name="connsiteX1" fmla="*/ 1186757 w 1405685"/>
              <a:gd name="connsiteY1" fmla="*/ 177854 h 589979"/>
              <a:gd name="connsiteX2" fmla="*/ 1174756 w 1405685"/>
              <a:gd name="connsiteY2" fmla="*/ 60470 h 589979"/>
              <a:gd name="connsiteX3" fmla="*/ 1405685 w 1405685"/>
              <a:gd name="connsiteY3" fmla="*/ 297429 h 589979"/>
              <a:gd name="connsiteX4" fmla="*/ 1273432 w 1405685"/>
              <a:gd name="connsiteY4" fmla="*/ 589979 h 589979"/>
              <a:gd name="connsiteX5" fmla="*/ 1234789 w 1405685"/>
              <a:gd name="connsiteY5" fmla="*/ 427173 h 589979"/>
              <a:gd name="connsiteX6" fmla="*/ 114730 w 1405685"/>
              <a:gd name="connsiteY6" fmla="*/ 442174 h 589979"/>
              <a:gd name="connsiteX7" fmla="*/ 0 w 1405685"/>
              <a:gd name="connsiteY7" fmla="*/ 0 h 589979"/>
              <a:gd name="connsiteX0" fmla="*/ 0 w 1405685"/>
              <a:gd name="connsiteY0" fmla="*/ 0 h 589979"/>
              <a:gd name="connsiteX1" fmla="*/ 1186757 w 1405685"/>
              <a:gd name="connsiteY1" fmla="*/ 177854 h 589979"/>
              <a:gd name="connsiteX2" fmla="*/ 1174756 w 1405685"/>
              <a:gd name="connsiteY2" fmla="*/ 60470 h 589979"/>
              <a:gd name="connsiteX3" fmla="*/ 1405685 w 1405685"/>
              <a:gd name="connsiteY3" fmla="*/ 297429 h 589979"/>
              <a:gd name="connsiteX4" fmla="*/ 1273432 w 1405685"/>
              <a:gd name="connsiteY4" fmla="*/ 589979 h 589979"/>
              <a:gd name="connsiteX5" fmla="*/ 1245980 w 1405685"/>
              <a:gd name="connsiteY5" fmla="*/ 461464 h 589979"/>
              <a:gd name="connsiteX6" fmla="*/ 114730 w 1405685"/>
              <a:gd name="connsiteY6" fmla="*/ 442174 h 589979"/>
              <a:gd name="connsiteX7" fmla="*/ 0 w 1405685"/>
              <a:gd name="connsiteY7" fmla="*/ 0 h 589979"/>
              <a:gd name="connsiteX0" fmla="*/ 0 w 1435778"/>
              <a:gd name="connsiteY0" fmla="*/ 0 h 589979"/>
              <a:gd name="connsiteX1" fmla="*/ 1186757 w 1435778"/>
              <a:gd name="connsiteY1" fmla="*/ 177854 h 589979"/>
              <a:gd name="connsiteX2" fmla="*/ 1174756 w 1435778"/>
              <a:gd name="connsiteY2" fmla="*/ 60470 h 589979"/>
              <a:gd name="connsiteX3" fmla="*/ 1435778 w 1435778"/>
              <a:gd name="connsiteY3" fmla="*/ 359140 h 589979"/>
              <a:gd name="connsiteX4" fmla="*/ 1273432 w 1435778"/>
              <a:gd name="connsiteY4" fmla="*/ 589979 h 589979"/>
              <a:gd name="connsiteX5" fmla="*/ 1245980 w 1435778"/>
              <a:gd name="connsiteY5" fmla="*/ 461464 h 589979"/>
              <a:gd name="connsiteX6" fmla="*/ 114730 w 1435778"/>
              <a:gd name="connsiteY6" fmla="*/ 442174 h 589979"/>
              <a:gd name="connsiteX7" fmla="*/ 0 w 1435778"/>
              <a:gd name="connsiteY7" fmla="*/ 0 h 589979"/>
              <a:gd name="connsiteX0" fmla="*/ 0 w 1444748"/>
              <a:gd name="connsiteY0" fmla="*/ 0 h 589979"/>
              <a:gd name="connsiteX1" fmla="*/ 1186757 w 1444748"/>
              <a:gd name="connsiteY1" fmla="*/ 177854 h 589979"/>
              <a:gd name="connsiteX2" fmla="*/ 1174756 w 1444748"/>
              <a:gd name="connsiteY2" fmla="*/ 60470 h 589979"/>
              <a:gd name="connsiteX3" fmla="*/ 1444748 w 1444748"/>
              <a:gd name="connsiteY3" fmla="*/ 330399 h 589979"/>
              <a:gd name="connsiteX4" fmla="*/ 1273432 w 1444748"/>
              <a:gd name="connsiteY4" fmla="*/ 589979 h 589979"/>
              <a:gd name="connsiteX5" fmla="*/ 1245980 w 1444748"/>
              <a:gd name="connsiteY5" fmla="*/ 461464 h 589979"/>
              <a:gd name="connsiteX6" fmla="*/ 114730 w 1444748"/>
              <a:gd name="connsiteY6" fmla="*/ 442174 h 589979"/>
              <a:gd name="connsiteX7" fmla="*/ 0 w 1444748"/>
              <a:gd name="connsiteY7" fmla="*/ 0 h 589979"/>
              <a:gd name="connsiteX0" fmla="*/ 0 w 1444748"/>
              <a:gd name="connsiteY0" fmla="*/ 0 h 589979"/>
              <a:gd name="connsiteX1" fmla="*/ 1206949 w 1444748"/>
              <a:gd name="connsiteY1" fmla="*/ 208275 h 589979"/>
              <a:gd name="connsiteX2" fmla="*/ 1174756 w 1444748"/>
              <a:gd name="connsiteY2" fmla="*/ 60470 h 589979"/>
              <a:gd name="connsiteX3" fmla="*/ 1444748 w 1444748"/>
              <a:gd name="connsiteY3" fmla="*/ 330399 h 589979"/>
              <a:gd name="connsiteX4" fmla="*/ 1273432 w 1444748"/>
              <a:gd name="connsiteY4" fmla="*/ 589979 h 589979"/>
              <a:gd name="connsiteX5" fmla="*/ 1245980 w 1444748"/>
              <a:gd name="connsiteY5" fmla="*/ 461464 h 589979"/>
              <a:gd name="connsiteX6" fmla="*/ 114730 w 1444748"/>
              <a:gd name="connsiteY6" fmla="*/ 442174 h 589979"/>
              <a:gd name="connsiteX7" fmla="*/ 0 w 1444748"/>
              <a:gd name="connsiteY7" fmla="*/ 0 h 589979"/>
              <a:gd name="connsiteX0" fmla="*/ 0 w 1444748"/>
              <a:gd name="connsiteY0" fmla="*/ 0 h 589979"/>
              <a:gd name="connsiteX1" fmla="*/ 1206949 w 1444748"/>
              <a:gd name="connsiteY1" fmla="*/ 208275 h 589979"/>
              <a:gd name="connsiteX2" fmla="*/ 1174756 w 1444748"/>
              <a:gd name="connsiteY2" fmla="*/ 60470 h 589979"/>
              <a:gd name="connsiteX3" fmla="*/ 1444748 w 1444748"/>
              <a:gd name="connsiteY3" fmla="*/ 330399 h 589979"/>
              <a:gd name="connsiteX4" fmla="*/ 1273432 w 1444748"/>
              <a:gd name="connsiteY4" fmla="*/ 589979 h 589979"/>
              <a:gd name="connsiteX5" fmla="*/ 1249820 w 1444748"/>
              <a:gd name="connsiteY5" fmla="*/ 445594 h 589979"/>
              <a:gd name="connsiteX6" fmla="*/ 114730 w 1444748"/>
              <a:gd name="connsiteY6" fmla="*/ 442174 h 589979"/>
              <a:gd name="connsiteX7" fmla="*/ 0 w 1444748"/>
              <a:gd name="connsiteY7" fmla="*/ 0 h 589979"/>
              <a:gd name="connsiteX0" fmla="*/ 0 w 1444748"/>
              <a:gd name="connsiteY0" fmla="*/ 0 h 589979"/>
              <a:gd name="connsiteX1" fmla="*/ 1206949 w 1444748"/>
              <a:gd name="connsiteY1" fmla="*/ 208275 h 589979"/>
              <a:gd name="connsiteX2" fmla="*/ 1174756 w 1444748"/>
              <a:gd name="connsiteY2" fmla="*/ 60470 h 589979"/>
              <a:gd name="connsiteX3" fmla="*/ 1444748 w 1444748"/>
              <a:gd name="connsiteY3" fmla="*/ 330399 h 589979"/>
              <a:gd name="connsiteX4" fmla="*/ 1273432 w 1444748"/>
              <a:gd name="connsiteY4" fmla="*/ 589979 h 589979"/>
              <a:gd name="connsiteX5" fmla="*/ 1249820 w 1444748"/>
              <a:gd name="connsiteY5" fmla="*/ 445594 h 589979"/>
              <a:gd name="connsiteX6" fmla="*/ 82989 w 1444748"/>
              <a:gd name="connsiteY6" fmla="*/ 434495 h 589979"/>
              <a:gd name="connsiteX7" fmla="*/ 0 w 1444748"/>
              <a:gd name="connsiteY7" fmla="*/ 0 h 589979"/>
              <a:gd name="connsiteX0" fmla="*/ 0 w 1460649"/>
              <a:gd name="connsiteY0" fmla="*/ 0 h 589979"/>
              <a:gd name="connsiteX1" fmla="*/ 1206949 w 1460649"/>
              <a:gd name="connsiteY1" fmla="*/ 208275 h 589979"/>
              <a:gd name="connsiteX2" fmla="*/ 1174756 w 1460649"/>
              <a:gd name="connsiteY2" fmla="*/ 60470 h 589979"/>
              <a:gd name="connsiteX3" fmla="*/ 1460649 w 1460649"/>
              <a:gd name="connsiteY3" fmla="*/ 359111 h 589979"/>
              <a:gd name="connsiteX4" fmla="*/ 1273432 w 1460649"/>
              <a:gd name="connsiteY4" fmla="*/ 589979 h 589979"/>
              <a:gd name="connsiteX5" fmla="*/ 1249820 w 1460649"/>
              <a:gd name="connsiteY5" fmla="*/ 445594 h 589979"/>
              <a:gd name="connsiteX6" fmla="*/ 82989 w 1460649"/>
              <a:gd name="connsiteY6" fmla="*/ 434495 h 589979"/>
              <a:gd name="connsiteX7" fmla="*/ 0 w 1460649"/>
              <a:gd name="connsiteY7" fmla="*/ 0 h 589979"/>
              <a:gd name="connsiteX0" fmla="*/ 0 w 1547982"/>
              <a:gd name="connsiteY0" fmla="*/ 0 h 599476"/>
              <a:gd name="connsiteX1" fmla="*/ 1294282 w 1547982"/>
              <a:gd name="connsiteY1" fmla="*/ 217772 h 599476"/>
              <a:gd name="connsiteX2" fmla="*/ 1262089 w 1547982"/>
              <a:gd name="connsiteY2" fmla="*/ 69967 h 599476"/>
              <a:gd name="connsiteX3" fmla="*/ 1547982 w 1547982"/>
              <a:gd name="connsiteY3" fmla="*/ 368608 h 599476"/>
              <a:gd name="connsiteX4" fmla="*/ 1360765 w 1547982"/>
              <a:gd name="connsiteY4" fmla="*/ 599476 h 599476"/>
              <a:gd name="connsiteX5" fmla="*/ 1337153 w 1547982"/>
              <a:gd name="connsiteY5" fmla="*/ 455091 h 599476"/>
              <a:gd name="connsiteX6" fmla="*/ 170322 w 1547982"/>
              <a:gd name="connsiteY6" fmla="*/ 443992 h 599476"/>
              <a:gd name="connsiteX7" fmla="*/ 0 w 1547982"/>
              <a:gd name="connsiteY7" fmla="*/ 0 h 599476"/>
              <a:gd name="connsiteX0" fmla="*/ 0 w 1545355"/>
              <a:gd name="connsiteY0" fmla="*/ 0 h 599476"/>
              <a:gd name="connsiteX1" fmla="*/ 1294282 w 1545355"/>
              <a:gd name="connsiteY1" fmla="*/ 217772 h 599476"/>
              <a:gd name="connsiteX2" fmla="*/ 1262089 w 1545355"/>
              <a:gd name="connsiteY2" fmla="*/ 69967 h 599476"/>
              <a:gd name="connsiteX3" fmla="*/ 1545355 w 1545355"/>
              <a:gd name="connsiteY3" fmla="*/ 362499 h 599476"/>
              <a:gd name="connsiteX4" fmla="*/ 1360765 w 1545355"/>
              <a:gd name="connsiteY4" fmla="*/ 599476 h 599476"/>
              <a:gd name="connsiteX5" fmla="*/ 1337153 w 1545355"/>
              <a:gd name="connsiteY5" fmla="*/ 455091 h 599476"/>
              <a:gd name="connsiteX6" fmla="*/ 170322 w 1545355"/>
              <a:gd name="connsiteY6" fmla="*/ 443992 h 599476"/>
              <a:gd name="connsiteX7" fmla="*/ 0 w 1545355"/>
              <a:gd name="connsiteY7" fmla="*/ 0 h 599476"/>
              <a:gd name="connsiteX0" fmla="*/ 0 w 1545355"/>
              <a:gd name="connsiteY0" fmla="*/ 0 h 598100"/>
              <a:gd name="connsiteX1" fmla="*/ 1294282 w 1545355"/>
              <a:gd name="connsiteY1" fmla="*/ 217772 h 598100"/>
              <a:gd name="connsiteX2" fmla="*/ 1262089 w 1545355"/>
              <a:gd name="connsiteY2" fmla="*/ 69967 h 598100"/>
              <a:gd name="connsiteX3" fmla="*/ 1545355 w 1545355"/>
              <a:gd name="connsiteY3" fmla="*/ 362499 h 598100"/>
              <a:gd name="connsiteX4" fmla="*/ 1414466 w 1545355"/>
              <a:gd name="connsiteY4" fmla="*/ 598100 h 598100"/>
              <a:gd name="connsiteX5" fmla="*/ 1337153 w 1545355"/>
              <a:gd name="connsiteY5" fmla="*/ 455091 h 598100"/>
              <a:gd name="connsiteX6" fmla="*/ 170322 w 1545355"/>
              <a:gd name="connsiteY6" fmla="*/ 443992 h 598100"/>
              <a:gd name="connsiteX7" fmla="*/ 0 w 1545355"/>
              <a:gd name="connsiteY7" fmla="*/ 0 h 598100"/>
              <a:gd name="connsiteX0" fmla="*/ 0 w 1545355"/>
              <a:gd name="connsiteY0" fmla="*/ 0 h 598100"/>
              <a:gd name="connsiteX1" fmla="*/ 1294282 w 1545355"/>
              <a:gd name="connsiteY1" fmla="*/ 217772 h 598100"/>
              <a:gd name="connsiteX2" fmla="*/ 1262089 w 1545355"/>
              <a:gd name="connsiteY2" fmla="*/ 69967 h 598100"/>
              <a:gd name="connsiteX3" fmla="*/ 1545355 w 1545355"/>
              <a:gd name="connsiteY3" fmla="*/ 362499 h 598100"/>
              <a:gd name="connsiteX4" fmla="*/ 1414466 w 1545355"/>
              <a:gd name="connsiteY4" fmla="*/ 598100 h 598100"/>
              <a:gd name="connsiteX5" fmla="*/ 1375581 w 1545355"/>
              <a:gd name="connsiteY5" fmla="*/ 460283 h 598100"/>
              <a:gd name="connsiteX6" fmla="*/ 170322 w 1545355"/>
              <a:gd name="connsiteY6" fmla="*/ 443992 h 598100"/>
              <a:gd name="connsiteX7" fmla="*/ 0 w 1545355"/>
              <a:gd name="connsiteY7" fmla="*/ 0 h 598100"/>
              <a:gd name="connsiteX0" fmla="*/ 0 w 1545355"/>
              <a:gd name="connsiteY0" fmla="*/ 0 h 598100"/>
              <a:gd name="connsiteX1" fmla="*/ 1294282 w 1545355"/>
              <a:gd name="connsiteY1" fmla="*/ 217772 h 598100"/>
              <a:gd name="connsiteX2" fmla="*/ 1235024 w 1545355"/>
              <a:gd name="connsiteY2" fmla="*/ 74367 h 598100"/>
              <a:gd name="connsiteX3" fmla="*/ 1545355 w 1545355"/>
              <a:gd name="connsiteY3" fmla="*/ 362499 h 598100"/>
              <a:gd name="connsiteX4" fmla="*/ 1414466 w 1545355"/>
              <a:gd name="connsiteY4" fmla="*/ 598100 h 598100"/>
              <a:gd name="connsiteX5" fmla="*/ 1375581 w 1545355"/>
              <a:gd name="connsiteY5" fmla="*/ 460283 h 598100"/>
              <a:gd name="connsiteX6" fmla="*/ 170322 w 1545355"/>
              <a:gd name="connsiteY6" fmla="*/ 443992 h 598100"/>
              <a:gd name="connsiteX7" fmla="*/ 0 w 1545355"/>
              <a:gd name="connsiteY7" fmla="*/ 0 h 598100"/>
              <a:gd name="connsiteX0" fmla="*/ 0 w 1563683"/>
              <a:gd name="connsiteY0" fmla="*/ 0 h 598100"/>
              <a:gd name="connsiteX1" fmla="*/ 1294282 w 1563683"/>
              <a:gd name="connsiteY1" fmla="*/ 217772 h 598100"/>
              <a:gd name="connsiteX2" fmla="*/ 1235024 w 1563683"/>
              <a:gd name="connsiteY2" fmla="*/ 74367 h 598100"/>
              <a:gd name="connsiteX3" fmla="*/ 1563683 w 1563683"/>
              <a:gd name="connsiteY3" fmla="*/ 354618 h 598100"/>
              <a:gd name="connsiteX4" fmla="*/ 1414466 w 1563683"/>
              <a:gd name="connsiteY4" fmla="*/ 598100 h 598100"/>
              <a:gd name="connsiteX5" fmla="*/ 1375581 w 1563683"/>
              <a:gd name="connsiteY5" fmla="*/ 460283 h 598100"/>
              <a:gd name="connsiteX6" fmla="*/ 170322 w 1563683"/>
              <a:gd name="connsiteY6" fmla="*/ 443992 h 598100"/>
              <a:gd name="connsiteX7" fmla="*/ 0 w 1563683"/>
              <a:gd name="connsiteY7" fmla="*/ 0 h 598100"/>
              <a:gd name="connsiteX0" fmla="*/ 0 w 1583815"/>
              <a:gd name="connsiteY0" fmla="*/ 0 h 598100"/>
              <a:gd name="connsiteX1" fmla="*/ 1294282 w 1583815"/>
              <a:gd name="connsiteY1" fmla="*/ 217772 h 598100"/>
              <a:gd name="connsiteX2" fmla="*/ 1235024 w 1583815"/>
              <a:gd name="connsiteY2" fmla="*/ 74367 h 598100"/>
              <a:gd name="connsiteX3" fmla="*/ 1583815 w 1583815"/>
              <a:gd name="connsiteY3" fmla="*/ 393014 h 598100"/>
              <a:gd name="connsiteX4" fmla="*/ 1414466 w 1583815"/>
              <a:gd name="connsiteY4" fmla="*/ 598100 h 598100"/>
              <a:gd name="connsiteX5" fmla="*/ 1375581 w 1583815"/>
              <a:gd name="connsiteY5" fmla="*/ 460283 h 598100"/>
              <a:gd name="connsiteX6" fmla="*/ 170322 w 1583815"/>
              <a:gd name="connsiteY6" fmla="*/ 443992 h 598100"/>
              <a:gd name="connsiteX7" fmla="*/ 0 w 1583815"/>
              <a:gd name="connsiteY7" fmla="*/ 0 h 598100"/>
              <a:gd name="connsiteX0" fmla="*/ 0 w 1583815"/>
              <a:gd name="connsiteY0" fmla="*/ 0 h 598100"/>
              <a:gd name="connsiteX1" fmla="*/ 1294282 w 1583815"/>
              <a:gd name="connsiteY1" fmla="*/ 217772 h 598100"/>
              <a:gd name="connsiteX2" fmla="*/ 1235024 w 1583815"/>
              <a:gd name="connsiteY2" fmla="*/ 74367 h 598100"/>
              <a:gd name="connsiteX3" fmla="*/ 1583815 w 1583815"/>
              <a:gd name="connsiteY3" fmla="*/ 393014 h 598100"/>
              <a:gd name="connsiteX4" fmla="*/ 1414466 w 1583815"/>
              <a:gd name="connsiteY4" fmla="*/ 598100 h 598100"/>
              <a:gd name="connsiteX5" fmla="*/ 1367273 w 1583815"/>
              <a:gd name="connsiteY5" fmla="*/ 449379 h 598100"/>
              <a:gd name="connsiteX6" fmla="*/ 170322 w 1583815"/>
              <a:gd name="connsiteY6" fmla="*/ 443992 h 598100"/>
              <a:gd name="connsiteX7" fmla="*/ 0 w 1583815"/>
              <a:gd name="connsiteY7" fmla="*/ 0 h 598100"/>
              <a:gd name="connsiteX0" fmla="*/ 0 w 1583815"/>
              <a:gd name="connsiteY0" fmla="*/ 0 h 598100"/>
              <a:gd name="connsiteX1" fmla="*/ 1312377 w 1583815"/>
              <a:gd name="connsiteY1" fmla="*/ 251754 h 598100"/>
              <a:gd name="connsiteX2" fmla="*/ 1235024 w 1583815"/>
              <a:gd name="connsiteY2" fmla="*/ 74367 h 598100"/>
              <a:gd name="connsiteX3" fmla="*/ 1583815 w 1583815"/>
              <a:gd name="connsiteY3" fmla="*/ 393014 h 598100"/>
              <a:gd name="connsiteX4" fmla="*/ 1414466 w 1583815"/>
              <a:gd name="connsiteY4" fmla="*/ 598100 h 598100"/>
              <a:gd name="connsiteX5" fmla="*/ 1367273 w 1583815"/>
              <a:gd name="connsiteY5" fmla="*/ 449379 h 598100"/>
              <a:gd name="connsiteX6" fmla="*/ 170322 w 1583815"/>
              <a:gd name="connsiteY6" fmla="*/ 443992 h 598100"/>
              <a:gd name="connsiteX7" fmla="*/ 0 w 1583815"/>
              <a:gd name="connsiteY7" fmla="*/ 0 h 598100"/>
              <a:gd name="connsiteX0" fmla="*/ 0 w 1583374"/>
              <a:gd name="connsiteY0" fmla="*/ 0 h 598100"/>
              <a:gd name="connsiteX1" fmla="*/ 1312377 w 1583374"/>
              <a:gd name="connsiteY1" fmla="*/ 251754 h 598100"/>
              <a:gd name="connsiteX2" fmla="*/ 1235024 w 1583374"/>
              <a:gd name="connsiteY2" fmla="*/ 74367 h 598100"/>
              <a:gd name="connsiteX3" fmla="*/ 1583374 w 1583374"/>
              <a:gd name="connsiteY3" fmla="*/ 375802 h 598100"/>
              <a:gd name="connsiteX4" fmla="*/ 1414466 w 1583374"/>
              <a:gd name="connsiteY4" fmla="*/ 598100 h 598100"/>
              <a:gd name="connsiteX5" fmla="*/ 1367273 w 1583374"/>
              <a:gd name="connsiteY5" fmla="*/ 449379 h 598100"/>
              <a:gd name="connsiteX6" fmla="*/ 170322 w 1583374"/>
              <a:gd name="connsiteY6" fmla="*/ 443992 h 598100"/>
              <a:gd name="connsiteX7" fmla="*/ 0 w 1583374"/>
              <a:gd name="connsiteY7" fmla="*/ 0 h 598100"/>
              <a:gd name="connsiteX0" fmla="*/ 0 w 1583374"/>
              <a:gd name="connsiteY0" fmla="*/ 0 h 598100"/>
              <a:gd name="connsiteX1" fmla="*/ 1302713 w 1583374"/>
              <a:gd name="connsiteY1" fmla="*/ 245469 h 598100"/>
              <a:gd name="connsiteX2" fmla="*/ 1235024 w 1583374"/>
              <a:gd name="connsiteY2" fmla="*/ 74367 h 598100"/>
              <a:gd name="connsiteX3" fmla="*/ 1583374 w 1583374"/>
              <a:gd name="connsiteY3" fmla="*/ 375802 h 598100"/>
              <a:gd name="connsiteX4" fmla="*/ 1414466 w 1583374"/>
              <a:gd name="connsiteY4" fmla="*/ 598100 h 598100"/>
              <a:gd name="connsiteX5" fmla="*/ 1367273 w 1583374"/>
              <a:gd name="connsiteY5" fmla="*/ 449379 h 598100"/>
              <a:gd name="connsiteX6" fmla="*/ 170322 w 1583374"/>
              <a:gd name="connsiteY6" fmla="*/ 443992 h 598100"/>
              <a:gd name="connsiteX7" fmla="*/ 0 w 1583374"/>
              <a:gd name="connsiteY7" fmla="*/ 0 h 598100"/>
              <a:gd name="connsiteX0" fmla="*/ 0 w 1583374"/>
              <a:gd name="connsiteY0" fmla="*/ 0 h 598100"/>
              <a:gd name="connsiteX1" fmla="*/ 1294313 w 1583374"/>
              <a:gd name="connsiteY1" fmla="*/ 242121 h 598100"/>
              <a:gd name="connsiteX2" fmla="*/ 1235024 w 1583374"/>
              <a:gd name="connsiteY2" fmla="*/ 74367 h 598100"/>
              <a:gd name="connsiteX3" fmla="*/ 1583374 w 1583374"/>
              <a:gd name="connsiteY3" fmla="*/ 375802 h 598100"/>
              <a:gd name="connsiteX4" fmla="*/ 1414466 w 1583374"/>
              <a:gd name="connsiteY4" fmla="*/ 598100 h 598100"/>
              <a:gd name="connsiteX5" fmla="*/ 1367273 w 1583374"/>
              <a:gd name="connsiteY5" fmla="*/ 449379 h 598100"/>
              <a:gd name="connsiteX6" fmla="*/ 170322 w 1583374"/>
              <a:gd name="connsiteY6" fmla="*/ 443992 h 598100"/>
              <a:gd name="connsiteX7" fmla="*/ 0 w 1583374"/>
              <a:gd name="connsiteY7" fmla="*/ 0 h 598100"/>
              <a:gd name="connsiteX0" fmla="*/ 0 w 1583374"/>
              <a:gd name="connsiteY0" fmla="*/ 0 h 734687"/>
              <a:gd name="connsiteX1" fmla="*/ 1294313 w 1583374"/>
              <a:gd name="connsiteY1" fmla="*/ 242121 h 734687"/>
              <a:gd name="connsiteX2" fmla="*/ 1235024 w 1583374"/>
              <a:gd name="connsiteY2" fmla="*/ 74367 h 734687"/>
              <a:gd name="connsiteX3" fmla="*/ 1583374 w 1583374"/>
              <a:gd name="connsiteY3" fmla="*/ 375802 h 734687"/>
              <a:gd name="connsiteX4" fmla="*/ 1473204 w 1583374"/>
              <a:gd name="connsiteY4" fmla="*/ 734687 h 734687"/>
              <a:gd name="connsiteX5" fmla="*/ 1367273 w 1583374"/>
              <a:gd name="connsiteY5" fmla="*/ 449379 h 734687"/>
              <a:gd name="connsiteX6" fmla="*/ 170322 w 1583374"/>
              <a:gd name="connsiteY6" fmla="*/ 443992 h 734687"/>
              <a:gd name="connsiteX7" fmla="*/ 0 w 1583374"/>
              <a:gd name="connsiteY7" fmla="*/ 0 h 734687"/>
              <a:gd name="connsiteX0" fmla="*/ 0 w 1638732"/>
              <a:gd name="connsiteY0" fmla="*/ 0 h 734687"/>
              <a:gd name="connsiteX1" fmla="*/ 1294313 w 1638732"/>
              <a:gd name="connsiteY1" fmla="*/ 242121 h 734687"/>
              <a:gd name="connsiteX2" fmla="*/ 1235024 w 1638732"/>
              <a:gd name="connsiteY2" fmla="*/ 74367 h 734687"/>
              <a:gd name="connsiteX3" fmla="*/ 1638732 w 1638732"/>
              <a:gd name="connsiteY3" fmla="*/ 542167 h 734687"/>
              <a:gd name="connsiteX4" fmla="*/ 1473204 w 1638732"/>
              <a:gd name="connsiteY4" fmla="*/ 734687 h 734687"/>
              <a:gd name="connsiteX5" fmla="*/ 1367273 w 1638732"/>
              <a:gd name="connsiteY5" fmla="*/ 449379 h 734687"/>
              <a:gd name="connsiteX6" fmla="*/ 170322 w 1638732"/>
              <a:gd name="connsiteY6" fmla="*/ 443992 h 734687"/>
              <a:gd name="connsiteX7" fmla="*/ 0 w 1638732"/>
              <a:gd name="connsiteY7" fmla="*/ 0 h 734687"/>
              <a:gd name="connsiteX0" fmla="*/ 0 w 1638732"/>
              <a:gd name="connsiteY0" fmla="*/ 0 h 734687"/>
              <a:gd name="connsiteX1" fmla="*/ 1294313 w 1638732"/>
              <a:gd name="connsiteY1" fmla="*/ 242121 h 734687"/>
              <a:gd name="connsiteX2" fmla="*/ 1235024 w 1638732"/>
              <a:gd name="connsiteY2" fmla="*/ 74367 h 734687"/>
              <a:gd name="connsiteX3" fmla="*/ 1638732 w 1638732"/>
              <a:gd name="connsiteY3" fmla="*/ 542167 h 734687"/>
              <a:gd name="connsiteX4" fmla="*/ 1473204 w 1638732"/>
              <a:gd name="connsiteY4" fmla="*/ 734687 h 734687"/>
              <a:gd name="connsiteX5" fmla="*/ 1437282 w 1638732"/>
              <a:gd name="connsiteY5" fmla="*/ 621584 h 734687"/>
              <a:gd name="connsiteX6" fmla="*/ 170322 w 1638732"/>
              <a:gd name="connsiteY6" fmla="*/ 443992 h 734687"/>
              <a:gd name="connsiteX7" fmla="*/ 0 w 1638732"/>
              <a:gd name="connsiteY7" fmla="*/ 0 h 734687"/>
              <a:gd name="connsiteX0" fmla="*/ 0 w 1638732"/>
              <a:gd name="connsiteY0" fmla="*/ 0 h 734687"/>
              <a:gd name="connsiteX1" fmla="*/ 1363808 w 1638732"/>
              <a:gd name="connsiteY1" fmla="*/ 394315 h 734687"/>
              <a:gd name="connsiteX2" fmla="*/ 1235024 w 1638732"/>
              <a:gd name="connsiteY2" fmla="*/ 74367 h 734687"/>
              <a:gd name="connsiteX3" fmla="*/ 1638732 w 1638732"/>
              <a:gd name="connsiteY3" fmla="*/ 542167 h 734687"/>
              <a:gd name="connsiteX4" fmla="*/ 1473204 w 1638732"/>
              <a:gd name="connsiteY4" fmla="*/ 734687 h 734687"/>
              <a:gd name="connsiteX5" fmla="*/ 1437282 w 1638732"/>
              <a:gd name="connsiteY5" fmla="*/ 621584 h 734687"/>
              <a:gd name="connsiteX6" fmla="*/ 170322 w 1638732"/>
              <a:gd name="connsiteY6" fmla="*/ 443992 h 734687"/>
              <a:gd name="connsiteX7" fmla="*/ 0 w 1638732"/>
              <a:gd name="connsiteY7" fmla="*/ 0 h 734687"/>
              <a:gd name="connsiteX0" fmla="*/ 0 w 1638732"/>
              <a:gd name="connsiteY0" fmla="*/ 0 h 734687"/>
              <a:gd name="connsiteX1" fmla="*/ 1363808 w 1638732"/>
              <a:gd name="connsiteY1" fmla="*/ 394315 h 734687"/>
              <a:gd name="connsiteX2" fmla="*/ 1335356 w 1638732"/>
              <a:gd name="connsiteY2" fmla="*/ 298268 h 734687"/>
              <a:gd name="connsiteX3" fmla="*/ 1638732 w 1638732"/>
              <a:gd name="connsiteY3" fmla="*/ 542167 h 734687"/>
              <a:gd name="connsiteX4" fmla="*/ 1473204 w 1638732"/>
              <a:gd name="connsiteY4" fmla="*/ 734687 h 734687"/>
              <a:gd name="connsiteX5" fmla="*/ 1437282 w 1638732"/>
              <a:gd name="connsiteY5" fmla="*/ 621584 h 734687"/>
              <a:gd name="connsiteX6" fmla="*/ 170322 w 1638732"/>
              <a:gd name="connsiteY6" fmla="*/ 443992 h 734687"/>
              <a:gd name="connsiteX7" fmla="*/ 0 w 1638732"/>
              <a:gd name="connsiteY7" fmla="*/ 0 h 734687"/>
              <a:gd name="connsiteX0" fmla="*/ 0 w 1638732"/>
              <a:gd name="connsiteY0" fmla="*/ 0 h 734687"/>
              <a:gd name="connsiteX1" fmla="*/ 1363808 w 1638732"/>
              <a:gd name="connsiteY1" fmla="*/ 394315 h 734687"/>
              <a:gd name="connsiteX2" fmla="*/ 1320194 w 1638732"/>
              <a:gd name="connsiteY2" fmla="*/ 272419 h 734687"/>
              <a:gd name="connsiteX3" fmla="*/ 1638732 w 1638732"/>
              <a:gd name="connsiteY3" fmla="*/ 542167 h 734687"/>
              <a:gd name="connsiteX4" fmla="*/ 1473204 w 1638732"/>
              <a:gd name="connsiteY4" fmla="*/ 734687 h 734687"/>
              <a:gd name="connsiteX5" fmla="*/ 1437282 w 1638732"/>
              <a:gd name="connsiteY5" fmla="*/ 621584 h 734687"/>
              <a:gd name="connsiteX6" fmla="*/ 170322 w 1638732"/>
              <a:gd name="connsiteY6" fmla="*/ 443992 h 734687"/>
              <a:gd name="connsiteX7" fmla="*/ 0 w 1638732"/>
              <a:gd name="connsiteY7" fmla="*/ 0 h 734687"/>
              <a:gd name="connsiteX0" fmla="*/ 0 w 1638732"/>
              <a:gd name="connsiteY0" fmla="*/ 0 h 734687"/>
              <a:gd name="connsiteX1" fmla="*/ 1363808 w 1638732"/>
              <a:gd name="connsiteY1" fmla="*/ 394315 h 734687"/>
              <a:gd name="connsiteX2" fmla="*/ 1320194 w 1638732"/>
              <a:gd name="connsiteY2" fmla="*/ 272419 h 734687"/>
              <a:gd name="connsiteX3" fmla="*/ 1638732 w 1638732"/>
              <a:gd name="connsiteY3" fmla="*/ 542167 h 734687"/>
              <a:gd name="connsiteX4" fmla="*/ 1473204 w 1638732"/>
              <a:gd name="connsiteY4" fmla="*/ 734687 h 734687"/>
              <a:gd name="connsiteX5" fmla="*/ 1415768 w 1638732"/>
              <a:gd name="connsiteY5" fmla="*/ 590374 h 734687"/>
              <a:gd name="connsiteX6" fmla="*/ 170322 w 1638732"/>
              <a:gd name="connsiteY6" fmla="*/ 443992 h 734687"/>
              <a:gd name="connsiteX7" fmla="*/ 0 w 1638732"/>
              <a:gd name="connsiteY7" fmla="*/ 0 h 734687"/>
              <a:gd name="connsiteX0" fmla="*/ 0 w 1638732"/>
              <a:gd name="connsiteY0" fmla="*/ 0 h 734687"/>
              <a:gd name="connsiteX1" fmla="*/ 1363808 w 1638732"/>
              <a:gd name="connsiteY1" fmla="*/ 394315 h 734687"/>
              <a:gd name="connsiteX2" fmla="*/ 1320194 w 1638732"/>
              <a:gd name="connsiteY2" fmla="*/ 272419 h 734687"/>
              <a:gd name="connsiteX3" fmla="*/ 1638732 w 1638732"/>
              <a:gd name="connsiteY3" fmla="*/ 542167 h 734687"/>
              <a:gd name="connsiteX4" fmla="*/ 1473204 w 1638732"/>
              <a:gd name="connsiteY4" fmla="*/ 734687 h 734687"/>
              <a:gd name="connsiteX5" fmla="*/ 1439228 w 1638732"/>
              <a:gd name="connsiteY5" fmla="*/ 616701 h 734687"/>
              <a:gd name="connsiteX6" fmla="*/ 170322 w 1638732"/>
              <a:gd name="connsiteY6" fmla="*/ 443992 h 734687"/>
              <a:gd name="connsiteX7" fmla="*/ 0 w 1638732"/>
              <a:gd name="connsiteY7" fmla="*/ 0 h 734687"/>
              <a:gd name="connsiteX0" fmla="*/ 0 w 1638732"/>
              <a:gd name="connsiteY0" fmla="*/ 0 h 734687"/>
              <a:gd name="connsiteX1" fmla="*/ 1372619 w 1638732"/>
              <a:gd name="connsiteY1" fmla="*/ 414803 h 734687"/>
              <a:gd name="connsiteX2" fmla="*/ 1320194 w 1638732"/>
              <a:gd name="connsiteY2" fmla="*/ 272419 h 734687"/>
              <a:gd name="connsiteX3" fmla="*/ 1638732 w 1638732"/>
              <a:gd name="connsiteY3" fmla="*/ 542167 h 734687"/>
              <a:gd name="connsiteX4" fmla="*/ 1473204 w 1638732"/>
              <a:gd name="connsiteY4" fmla="*/ 734687 h 734687"/>
              <a:gd name="connsiteX5" fmla="*/ 1439228 w 1638732"/>
              <a:gd name="connsiteY5" fmla="*/ 616701 h 734687"/>
              <a:gd name="connsiteX6" fmla="*/ 170322 w 1638732"/>
              <a:gd name="connsiteY6" fmla="*/ 443992 h 734687"/>
              <a:gd name="connsiteX7" fmla="*/ 0 w 1638732"/>
              <a:gd name="connsiteY7" fmla="*/ 0 h 734687"/>
              <a:gd name="connsiteX0" fmla="*/ 0 w 1622135"/>
              <a:gd name="connsiteY0" fmla="*/ 0 h 734687"/>
              <a:gd name="connsiteX1" fmla="*/ 1372619 w 1622135"/>
              <a:gd name="connsiteY1" fmla="*/ 414803 h 734687"/>
              <a:gd name="connsiteX2" fmla="*/ 1320194 w 1622135"/>
              <a:gd name="connsiteY2" fmla="*/ 272419 h 734687"/>
              <a:gd name="connsiteX3" fmla="*/ 1622135 w 1622135"/>
              <a:gd name="connsiteY3" fmla="*/ 541212 h 734687"/>
              <a:gd name="connsiteX4" fmla="*/ 1473204 w 1622135"/>
              <a:gd name="connsiteY4" fmla="*/ 734687 h 734687"/>
              <a:gd name="connsiteX5" fmla="*/ 1439228 w 1622135"/>
              <a:gd name="connsiteY5" fmla="*/ 616701 h 734687"/>
              <a:gd name="connsiteX6" fmla="*/ 170322 w 1622135"/>
              <a:gd name="connsiteY6" fmla="*/ 443992 h 734687"/>
              <a:gd name="connsiteX7" fmla="*/ 0 w 1622135"/>
              <a:gd name="connsiteY7" fmla="*/ 0 h 73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22135" h="734687">
                <a:moveTo>
                  <a:pt x="0" y="0"/>
                </a:moveTo>
                <a:lnTo>
                  <a:pt x="1372619" y="414803"/>
                </a:lnTo>
                <a:lnTo>
                  <a:pt x="1320194" y="272419"/>
                </a:lnTo>
                <a:lnTo>
                  <a:pt x="1622135" y="541212"/>
                </a:lnTo>
                <a:lnTo>
                  <a:pt x="1473204" y="734687"/>
                </a:lnTo>
                <a:lnTo>
                  <a:pt x="1439228" y="616701"/>
                </a:lnTo>
                <a:lnTo>
                  <a:pt x="170322" y="44399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Right Arrow 5"/>
          <p:cNvSpPr/>
          <p:nvPr/>
        </p:nvSpPr>
        <p:spPr>
          <a:xfrm rot="17596173">
            <a:off x="6515483" y="2786968"/>
            <a:ext cx="413962" cy="187490"/>
          </a:xfrm>
          <a:custGeom>
            <a:avLst/>
            <a:gdLst>
              <a:gd name="connsiteX0" fmla="*/ 0 w 1371600"/>
              <a:gd name="connsiteY0" fmla="*/ 122545 h 490180"/>
              <a:gd name="connsiteX1" fmla="*/ 1126510 w 1371600"/>
              <a:gd name="connsiteY1" fmla="*/ 122545 h 490180"/>
              <a:gd name="connsiteX2" fmla="*/ 1126510 w 1371600"/>
              <a:gd name="connsiteY2" fmla="*/ 0 h 490180"/>
              <a:gd name="connsiteX3" fmla="*/ 1371600 w 1371600"/>
              <a:gd name="connsiteY3" fmla="*/ 245090 h 490180"/>
              <a:gd name="connsiteX4" fmla="*/ 1126510 w 1371600"/>
              <a:gd name="connsiteY4" fmla="*/ 490180 h 490180"/>
              <a:gd name="connsiteX5" fmla="*/ 1126510 w 1371600"/>
              <a:gd name="connsiteY5" fmla="*/ 367635 h 490180"/>
              <a:gd name="connsiteX6" fmla="*/ 0 w 1371600"/>
              <a:gd name="connsiteY6" fmla="*/ 367635 h 490180"/>
              <a:gd name="connsiteX7" fmla="*/ 0 w 1371600"/>
              <a:gd name="connsiteY7" fmla="*/ 122545 h 490180"/>
              <a:gd name="connsiteX0" fmla="*/ 0 w 1437244"/>
              <a:gd name="connsiteY0" fmla="*/ 89205 h 490180"/>
              <a:gd name="connsiteX1" fmla="*/ 1192154 w 1437244"/>
              <a:gd name="connsiteY1" fmla="*/ 122545 h 490180"/>
              <a:gd name="connsiteX2" fmla="*/ 1192154 w 1437244"/>
              <a:gd name="connsiteY2" fmla="*/ 0 h 490180"/>
              <a:gd name="connsiteX3" fmla="*/ 1437244 w 1437244"/>
              <a:gd name="connsiteY3" fmla="*/ 245090 h 490180"/>
              <a:gd name="connsiteX4" fmla="*/ 1192154 w 1437244"/>
              <a:gd name="connsiteY4" fmla="*/ 490180 h 490180"/>
              <a:gd name="connsiteX5" fmla="*/ 1192154 w 1437244"/>
              <a:gd name="connsiteY5" fmla="*/ 367635 h 490180"/>
              <a:gd name="connsiteX6" fmla="*/ 65644 w 1437244"/>
              <a:gd name="connsiteY6" fmla="*/ 367635 h 490180"/>
              <a:gd name="connsiteX7" fmla="*/ 0 w 1437244"/>
              <a:gd name="connsiteY7" fmla="*/ 89205 h 490180"/>
              <a:gd name="connsiteX0" fmla="*/ 0 w 1437244"/>
              <a:gd name="connsiteY0" fmla="*/ 89205 h 490180"/>
              <a:gd name="connsiteX1" fmla="*/ 1144122 w 1437244"/>
              <a:gd name="connsiteY1" fmla="*/ 118316 h 490180"/>
              <a:gd name="connsiteX2" fmla="*/ 1192154 w 1437244"/>
              <a:gd name="connsiteY2" fmla="*/ 0 h 490180"/>
              <a:gd name="connsiteX3" fmla="*/ 1437244 w 1437244"/>
              <a:gd name="connsiteY3" fmla="*/ 245090 h 490180"/>
              <a:gd name="connsiteX4" fmla="*/ 1192154 w 1437244"/>
              <a:gd name="connsiteY4" fmla="*/ 490180 h 490180"/>
              <a:gd name="connsiteX5" fmla="*/ 1192154 w 1437244"/>
              <a:gd name="connsiteY5" fmla="*/ 367635 h 490180"/>
              <a:gd name="connsiteX6" fmla="*/ 65644 w 1437244"/>
              <a:gd name="connsiteY6" fmla="*/ 367635 h 490180"/>
              <a:gd name="connsiteX7" fmla="*/ 0 w 1437244"/>
              <a:gd name="connsiteY7" fmla="*/ 89205 h 490180"/>
              <a:gd name="connsiteX0" fmla="*/ 0 w 1437244"/>
              <a:gd name="connsiteY0" fmla="*/ 88273 h 489248"/>
              <a:gd name="connsiteX1" fmla="*/ 1144122 w 1437244"/>
              <a:gd name="connsiteY1" fmla="*/ 117384 h 489248"/>
              <a:gd name="connsiteX2" fmla="*/ 1132121 w 1437244"/>
              <a:gd name="connsiteY2" fmla="*/ 0 h 489248"/>
              <a:gd name="connsiteX3" fmla="*/ 1437244 w 1437244"/>
              <a:gd name="connsiteY3" fmla="*/ 244158 h 489248"/>
              <a:gd name="connsiteX4" fmla="*/ 1192154 w 1437244"/>
              <a:gd name="connsiteY4" fmla="*/ 489248 h 489248"/>
              <a:gd name="connsiteX5" fmla="*/ 1192154 w 1437244"/>
              <a:gd name="connsiteY5" fmla="*/ 366703 h 489248"/>
              <a:gd name="connsiteX6" fmla="*/ 65644 w 1437244"/>
              <a:gd name="connsiteY6" fmla="*/ 366703 h 489248"/>
              <a:gd name="connsiteX7" fmla="*/ 0 w 1437244"/>
              <a:gd name="connsiteY7" fmla="*/ 88273 h 489248"/>
              <a:gd name="connsiteX0" fmla="*/ 0 w 1363050"/>
              <a:gd name="connsiteY0" fmla="*/ 88273 h 489248"/>
              <a:gd name="connsiteX1" fmla="*/ 1144122 w 1363050"/>
              <a:gd name="connsiteY1" fmla="*/ 117384 h 489248"/>
              <a:gd name="connsiteX2" fmla="*/ 1132121 w 1363050"/>
              <a:gd name="connsiteY2" fmla="*/ 0 h 489248"/>
              <a:gd name="connsiteX3" fmla="*/ 1363050 w 1363050"/>
              <a:gd name="connsiteY3" fmla="*/ 236959 h 489248"/>
              <a:gd name="connsiteX4" fmla="*/ 1192154 w 1363050"/>
              <a:gd name="connsiteY4" fmla="*/ 489248 h 489248"/>
              <a:gd name="connsiteX5" fmla="*/ 1192154 w 1363050"/>
              <a:gd name="connsiteY5" fmla="*/ 366703 h 489248"/>
              <a:gd name="connsiteX6" fmla="*/ 65644 w 1363050"/>
              <a:gd name="connsiteY6" fmla="*/ 366703 h 489248"/>
              <a:gd name="connsiteX7" fmla="*/ 0 w 1363050"/>
              <a:gd name="connsiteY7" fmla="*/ 88273 h 489248"/>
              <a:gd name="connsiteX0" fmla="*/ 0 w 1376400"/>
              <a:gd name="connsiteY0" fmla="*/ 40692 h 489248"/>
              <a:gd name="connsiteX1" fmla="*/ 1157472 w 1376400"/>
              <a:gd name="connsiteY1" fmla="*/ 117384 h 489248"/>
              <a:gd name="connsiteX2" fmla="*/ 1145471 w 1376400"/>
              <a:gd name="connsiteY2" fmla="*/ 0 h 489248"/>
              <a:gd name="connsiteX3" fmla="*/ 1376400 w 1376400"/>
              <a:gd name="connsiteY3" fmla="*/ 236959 h 489248"/>
              <a:gd name="connsiteX4" fmla="*/ 1205504 w 1376400"/>
              <a:gd name="connsiteY4" fmla="*/ 489248 h 489248"/>
              <a:gd name="connsiteX5" fmla="*/ 1205504 w 1376400"/>
              <a:gd name="connsiteY5" fmla="*/ 366703 h 489248"/>
              <a:gd name="connsiteX6" fmla="*/ 78994 w 1376400"/>
              <a:gd name="connsiteY6" fmla="*/ 366703 h 489248"/>
              <a:gd name="connsiteX7" fmla="*/ 0 w 1376400"/>
              <a:gd name="connsiteY7" fmla="*/ 40692 h 489248"/>
              <a:gd name="connsiteX0" fmla="*/ 0 w 1376400"/>
              <a:gd name="connsiteY0" fmla="*/ 40692 h 489248"/>
              <a:gd name="connsiteX1" fmla="*/ 1157472 w 1376400"/>
              <a:gd name="connsiteY1" fmla="*/ 117384 h 489248"/>
              <a:gd name="connsiteX2" fmla="*/ 1145471 w 1376400"/>
              <a:gd name="connsiteY2" fmla="*/ 0 h 489248"/>
              <a:gd name="connsiteX3" fmla="*/ 1376400 w 1376400"/>
              <a:gd name="connsiteY3" fmla="*/ 236959 h 489248"/>
              <a:gd name="connsiteX4" fmla="*/ 1205504 w 1376400"/>
              <a:gd name="connsiteY4" fmla="*/ 489248 h 489248"/>
              <a:gd name="connsiteX5" fmla="*/ 1205504 w 1376400"/>
              <a:gd name="connsiteY5" fmla="*/ 366703 h 489248"/>
              <a:gd name="connsiteX6" fmla="*/ 85445 w 1376400"/>
              <a:gd name="connsiteY6" fmla="*/ 381704 h 489248"/>
              <a:gd name="connsiteX7" fmla="*/ 0 w 1376400"/>
              <a:gd name="connsiteY7" fmla="*/ 40692 h 489248"/>
              <a:gd name="connsiteX0" fmla="*/ 0 w 1405685"/>
              <a:gd name="connsiteY0" fmla="*/ 0 h 549718"/>
              <a:gd name="connsiteX1" fmla="*/ 1186757 w 1405685"/>
              <a:gd name="connsiteY1" fmla="*/ 177854 h 549718"/>
              <a:gd name="connsiteX2" fmla="*/ 1174756 w 1405685"/>
              <a:gd name="connsiteY2" fmla="*/ 60470 h 549718"/>
              <a:gd name="connsiteX3" fmla="*/ 1405685 w 1405685"/>
              <a:gd name="connsiteY3" fmla="*/ 297429 h 549718"/>
              <a:gd name="connsiteX4" fmla="*/ 1234789 w 1405685"/>
              <a:gd name="connsiteY4" fmla="*/ 549718 h 549718"/>
              <a:gd name="connsiteX5" fmla="*/ 1234789 w 1405685"/>
              <a:gd name="connsiteY5" fmla="*/ 427173 h 549718"/>
              <a:gd name="connsiteX6" fmla="*/ 114730 w 1405685"/>
              <a:gd name="connsiteY6" fmla="*/ 442174 h 549718"/>
              <a:gd name="connsiteX7" fmla="*/ 0 w 1405685"/>
              <a:gd name="connsiteY7" fmla="*/ 0 h 549718"/>
              <a:gd name="connsiteX0" fmla="*/ 0 w 1405685"/>
              <a:gd name="connsiteY0" fmla="*/ 0 h 589979"/>
              <a:gd name="connsiteX1" fmla="*/ 1186757 w 1405685"/>
              <a:gd name="connsiteY1" fmla="*/ 177854 h 589979"/>
              <a:gd name="connsiteX2" fmla="*/ 1174756 w 1405685"/>
              <a:gd name="connsiteY2" fmla="*/ 60470 h 589979"/>
              <a:gd name="connsiteX3" fmla="*/ 1405685 w 1405685"/>
              <a:gd name="connsiteY3" fmla="*/ 297429 h 589979"/>
              <a:gd name="connsiteX4" fmla="*/ 1273432 w 1405685"/>
              <a:gd name="connsiteY4" fmla="*/ 589979 h 589979"/>
              <a:gd name="connsiteX5" fmla="*/ 1234789 w 1405685"/>
              <a:gd name="connsiteY5" fmla="*/ 427173 h 589979"/>
              <a:gd name="connsiteX6" fmla="*/ 114730 w 1405685"/>
              <a:gd name="connsiteY6" fmla="*/ 442174 h 589979"/>
              <a:gd name="connsiteX7" fmla="*/ 0 w 1405685"/>
              <a:gd name="connsiteY7" fmla="*/ 0 h 589979"/>
              <a:gd name="connsiteX0" fmla="*/ 0 w 1405685"/>
              <a:gd name="connsiteY0" fmla="*/ 0 h 589979"/>
              <a:gd name="connsiteX1" fmla="*/ 1186757 w 1405685"/>
              <a:gd name="connsiteY1" fmla="*/ 177854 h 589979"/>
              <a:gd name="connsiteX2" fmla="*/ 1174756 w 1405685"/>
              <a:gd name="connsiteY2" fmla="*/ 60470 h 589979"/>
              <a:gd name="connsiteX3" fmla="*/ 1405685 w 1405685"/>
              <a:gd name="connsiteY3" fmla="*/ 297429 h 589979"/>
              <a:gd name="connsiteX4" fmla="*/ 1273432 w 1405685"/>
              <a:gd name="connsiteY4" fmla="*/ 589979 h 589979"/>
              <a:gd name="connsiteX5" fmla="*/ 1245980 w 1405685"/>
              <a:gd name="connsiteY5" fmla="*/ 461464 h 589979"/>
              <a:gd name="connsiteX6" fmla="*/ 114730 w 1405685"/>
              <a:gd name="connsiteY6" fmla="*/ 442174 h 589979"/>
              <a:gd name="connsiteX7" fmla="*/ 0 w 1405685"/>
              <a:gd name="connsiteY7" fmla="*/ 0 h 589979"/>
              <a:gd name="connsiteX0" fmla="*/ 0 w 1435778"/>
              <a:gd name="connsiteY0" fmla="*/ 0 h 589979"/>
              <a:gd name="connsiteX1" fmla="*/ 1186757 w 1435778"/>
              <a:gd name="connsiteY1" fmla="*/ 177854 h 589979"/>
              <a:gd name="connsiteX2" fmla="*/ 1174756 w 1435778"/>
              <a:gd name="connsiteY2" fmla="*/ 60470 h 589979"/>
              <a:gd name="connsiteX3" fmla="*/ 1435778 w 1435778"/>
              <a:gd name="connsiteY3" fmla="*/ 359140 h 589979"/>
              <a:gd name="connsiteX4" fmla="*/ 1273432 w 1435778"/>
              <a:gd name="connsiteY4" fmla="*/ 589979 h 589979"/>
              <a:gd name="connsiteX5" fmla="*/ 1245980 w 1435778"/>
              <a:gd name="connsiteY5" fmla="*/ 461464 h 589979"/>
              <a:gd name="connsiteX6" fmla="*/ 114730 w 1435778"/>
              <a:gd name="connsiteY6" fmla="*/ 442174 h 589979"/>
              <a:gd name="connsiteX7" fmla="*/ 0 w 1435778"/>
              <a:gd name="connsiteY7" fmla="*/ 0 h 589979"/>
              <a:gd name="connsiteX0" fmla="*/ 0 w 1444748"/>
              <a:gd name="connsiteY0" fmla="*/ 0 h 589979"/>
              <a:gd name="connsiteX1" fmla="*/ 1186757 w 1444748"/>
              <a:gd name="connsiteY1" fmla="*/ 177854 h 589979"/>
              <a:gd name="connsiteX2" fmla="*/ 1174756 w 1444748"/>
              <a:gd name="connsiteY2" fmla="*/ 60470 h 589979"/>
              <a:gd name="connsiteX3" fmla="*/ 1444748 w 1444748"/>
              <a:gd name="connsiteY3" fmla="*/ 330399 h 589979"/>
              <a:gd name="connsiteX4" fmla="*/ 1273432 w 1444748"/>
              <a:gd name="connsiteY4" fmla="*/ 589979 h 589979"/>
              <a:gd name="connsiteX5" fmla="*/ 1245980 w 1444748"/>
              <a:gd name="connsiteY5" fmla="*/ 461464 h 589979"/>
              <a:gd name="connsiteX6" fmla="*/ 114730 w 1444748"/>
              <a:gd name="connsiteY6" fmla="*/ 442174 h 589979"/>
              <a:gd name="connsiteX7" fmla="*/ 0 w 1444748"/>
              <a:gd name="connsiteY7" fmla="*/ 0 h 589979"/>
              <a:gd name="connsiteX0" fmla="*/ 0 w 1444748"/>
              <a:gd name="connsiteY0" fmla="*/ 0 h 589979"/>
              <a:gd name="connsiteX1" fmla="*/ 1206949 w 1444748"/>
              <a:gd name="connsiteY1" fmla="*/ 208275 h 589979"/>
              <a:gd name="connsiteX2" fmla="*/ 1174756 w 1444748"/>
              <a:gd name="connsiteY2" fmla="*/ 60470 h 589979"/>
              <a:gd name="connsiteX3" fmla="*/ 1444748 w 1444748"/>
              <a:gd name="connsiteY3" fmla="*/ 330399 h 589979"/>
              <a:gd name="connsiteX4" fmla="*/ 1273432 w 1444748"/>
              <a:gd name="connsiteY4" fmla="*/ 589979 h 589979"/>
              <a:gd name="connsiteX5" fmla="*/ 1245980 w 1444748"/>
              <a:gd name="connsiteY5" fmla="*/ 461464 h 589979"/>
              <a:gd name="connsiteX6" fmla="*/ 114730 w 1444748"/>
              <a:gd name="connsiteY6" fmla="*/ 442174 h 589979"/>
              <a:gd name="connsiteX7" fmla="*/ 0 w 1444748"/>
              <a:gd name="connsiteY7" fmla="*/ 0 h 589979"/>
              <a:gd name="connsiteX0" fmla="*/ 0 w 1444748"/>
              <a:gd name="connsiteY0" fmla="*/ 0 h 589979"/>
              <a:gd name="connsiteX1" fmla="*/ 1206949 w 1444748"/>
              <a:gd name="connsiteY1" fmla="*/ 208275 h 589979"/>
              <a:gd name="connsiteX2" fmla="*/ 1174756 w 1444748"/>
              <a:gd name="connsiteY2" fmla="*/ 60470 h 589979"/>
              <a:gd name="connsiteX3" fmla="*/ 1444748 w 1444748"/>
              <a:gd name="connsiteY3" fmla="*/ 330399 h 589979"/>
              <a:gd name="connsiteX4" fmla="*/ 1273432 w 1444748"/>
              <a:gd name="connsiteY4" fmla="*/ 589979 h 589979"/>
              <a:gd name="connsiteX5" fmla="*/ 1249820 w 1444748"/>
              <a:gd name="connsiteY5" fmla="*/ 445594 h 589979"/>
              <a:gd name="connsiteX6" fmla="*/ 114730 w 1444748"/>
              <a:gd name="connsiteY6" fmla="*/ 442174 h 589979"/>
              <a:gd name="connsiteX7" fmla="*/ 0 w 1444748"/>
              <a:gd name="connsiteY7" fmla="*/ 0 h 589979"/>
              <a:gd name="connsiteX0" fmla="*/ 0 w 1444748"/>
              <a:gd name="connsiteY0" fmla="*/ 0 h 589979"/>
              <a:gd name="connsiteX1" fmla="*/ 1206949 w 1444748"/>
              <a:gd name="connsiteY1" fmla="*/ 208275 h 589979"/>
              <a:gd name="connsiteX2" fmla="*/ 1174756 w 1444748"/>
              <a:gd name="connsiteY2" fmla="*/ 60470 h 589979"/>
              <a:gd name="connsiteX3" fmla="*/ 1444748 w 1444748"/>
              <a:gd name="connsiteY3" fmla="*/ 330399 h 589979"/>
              <a:gd name="connsiteX4" fmla="*/ 1273432 w 1444748"/>
              <a:gd name="connsiteY4" fmla="*/ 589979 h 589979"/>
              <a:gd name="connsiteX5" fmla="*/ 1249820 w 1444748"/>
              <a:gd name="connsiteY5" fmla="*/ 445594 h 589979"/>
              <a:gd name="connsiteX6" fmla="*/ 82989 w 1444748"/>
              <a:gd name="connsiteY6" fmla="*/ 434495 h 589979"/>
              <a:gd name="connsiteX7" fmla="*/ 0 w 1444748"/>
              <a:gd name="connsiteY7" fmla="*/ 0 h 589979"/>
              <a:gd name="connsiteX0" fmla="*/ 0 w 1460649"/>
              <a:gd name="connsiteY0" fmla="*/ 0 h 589979"/>
              <a:gd name="connsiteX1" fmla="*/ 1206949 w 1460649"/>
              <a:gd name="connsiteY1" fmla="*/ 208275 h 589979"/>
              <a:gd name="connsiteX2" fmla="*/ 1174756 w 1460649"/>
              <a:gd name="connsiteY2" fmla="*/ 60470 h 589979"/>
              <a:gd name="connsiteX3" fmla="*/ 1460649 w 1460649"/>
              <a:gd name="connsiteY3" fmla="*/ 359111 h 589979"/>
              <a:gd name="connsiteX4" fmla="*/ 1273432 w 1460649"/>
              <a:gd name="connsiteY4" fmla="*/ 589979 h 589979"/>
              <a:gd name="connsiteX5" fmla="*/ 1249820 w 1460649"/>
              <a:gd name="connsiteY5" fmla="*/ 445594 h 589979"/>
              <a:gd name="connsiteX6" fmla="*/ 82989 w 1460649"/>
              <a:gd name="connsiteY6" fmla="*/ 434495 h 589979"/>
              <a:gd name="connsiteX7" fmla="*/ 0 w 1460649"/>
              <a:gd name="connsiteY7" fmla="*/ 0 h 589979"/>
              <a:gd name="connsiteX0" fmla="*/ 0 w 1547982"/>
              <a:gd name="connsiteY0" fmla="*/ 0 h 599476"/>
              <a:gd name="connsiteX1" fmla="*/ 1294282 w 1547982"/>
              <a:gd name="connsiteY1" fmla="*/ 217772 h 599476"/>
              <a:gd name="connsiteX2" fmla="*/ 1262089 w 1547982"/>
              <a:gd name="connsiteY2" fmla="*/ 69967 h 599476"/>
              <a:gd name="connsiteX3" fmla="*/ 1547982 w 1547982"/>
              <a:gd name="connsiteY3" fmla="*/ 368608 h 599476"/>
              <a:gd name="connsiteX4" fmla="*/ 1360765 w 1547982"/>
              <a:gd name="connsiteY4" fmla="*/ 599476 h 599476"/>
              <a:gd name="connsiteX5" fmla="*/ 1337153 w 1547982"/>
              <a:gd name="connsiteY5" fmla="*/ 455091 h 599476"/>
              <a:gd name="connsiteX6" fmla="*/ 170322 w 1547982"/>
              <a:gd name="connsiteY6" fmla="*/ 443992 h 599476"/>
              <a:gd name="connsiteX7" fmla="*/ 0 w 1547982"/>
              <a:gd name="connsiteY7" fmla="*/ 0 h 599476"/>
              <a:gd name="connsiteX0" fmla="*/ 0 w 1545355"/>
              <a:gd name="connsiteY0" fmla="*/ 0 h 599476"/>
              <a:gd name="connsiteX1" fmla="*/ 1294282 w 1545355"/>
              <a:gd name="connsiteY1" fmla="*/ 217772 h 599476"/>
              <a:gd name="connsiteX2" fmla="*/ 1262089 w 1545355"/>
              <a:gd name="connsiteY2" fmla="*/ 69967 h 599476"/>
              <a:gd name="connsiteX3" fmla="*/ 1545355 w 1545355"/>
              <a:gd name="connsiteY3" fmla="*/ 362499 h 599476"/>
              <a:gd name="connsiteX4" fmla="*/ 1360765 w 1545355"/>
              <a:gd name="connsiteY4" fmla="*/ 599476 h 599476"/>
              <a:gd name="connsiteX5" fmla="*/ 1337153 w 1545355"/>
              <a:gd name="connsiteY5" fmla="*/ 455091 h 599476"/>
              <a:gd name="connsiteX6" fmla="*/ 170322 w 1545355"/>
              <a:gd name="connsiteY6" fmla="*/ 443992 h 599476"/>
              <a:gd name="connsiteX7" fmla="*/ 0 w 1545355"/>
              <a:gd name="connsiteY7" fmla="*/ 0 h 599476"/>
              <a:gd name="connsiteX0" fmla="*/ 0 w 1545355"/>
              <a:gd name="connsiteY0" fmla="*/ 0 h 598100"/>
              <a:gd name="connsiteX1" fmla="*/ 1294282 w 1545355"/>
              <a:gd name="connsiteY1" fmla="*/ 217772 h 598100"/>
              <a:gd name="connsiteX2" fmla="*/ 1262089 w 1545355"/>
              <a:gd name="connsiteY2" fmla="*/ 69967 h 598100"/>
              <a:gd name="connsiteX3" fmla="*/ 1545355 w 1545355"/>
              <a:gd name="connsiteY3" fmla="*/ 362499 h 598100"/>
              <a:gd name="connsiteX4" fmla="*/ 1414466 w 1545355"/>
              <a:gd name="connsiteY4" fmla="*/ 598100 h 598100"/>
              <a:gd name="connsiteX5" fmla="*/ 1337153 w 1545355"/>
              <a:gd name="connsiteY5" fmla="*/ 455091 h 598100"/>
              <a:gd name="connsiteX6" fmla="*/ 170322 w 1545355"/>
              <a:gd name="connsiteY6" fmla="*/ 443992 h 598100"/>
              <a:gd name="connsiteX7" fmla="*/ 0 w 1545355"/>
              <a:gd name="connsiteY7" fmla="*/ 0 h 598100"/>
              <a:gd name="connsiteX0" fmla="*/ 0 w 1545355"/>
              <a:gd name="connsiteY0" fmla="*/ 0 h 598100"/>
              <a:gd name="connsiteX1" fmla="*/ 1294282 w 1545355"/>
              <a:gd name="connsiteY1" fmla="*/ 217772 h 598100"/>
              <a:gd name="connsiteX2" fmla="*/ 1262089 w 1545355"/>
              <a:gd name="connsiteY2" fmla="*/ 69967 h 598100"/>
              <a:gd name="connsiteX3" fmla="*/ 1545355 w 1545355"/>
              <a:gd name="connsiteY3" fmla="*/ 362499 h 598100"/>
              <a:gd name="connsiteX4" fmla="*/ 1414466 w 1545355"/>
              <a:gd name="connsiteY4" fmla="*/ 598100 h 598100"/>
              <a:gd name="connsiteX5" fmla="*/ 1375581 w 1545355"/>
              <a:gd name="connsiteY5" fmla="*/ 460283 h 598100"/>
              <a:gd name="connsiteX6" fmla="*/ 170322 w 1545355"/>
              <a:gd name="connsiteY6" fmla="*/ 443992 h 598100"/>
              <a:gd name="connsiteX7" fmla="*/ 0 w 1545355"/>
              <a:gd name="connsiteY7" fmla="*/ 0 h 598100"/>
              <a:gd name="connsiteX0" fmla="*/ 0 w 1545355"/>
              <a:gd name="connsiteY0" fmla="*/ 0 h 598100"/>
              <a:gd name="connsiteX1" fmla="*/ 1294282 w 1545355"/>
              <a:gd name="connsiteY1" fmla="*/ 217772 h 598100"/>
              <a:gd name="connsiteX2" fmla="*/ 1235024 w 1545355"/>
              <a:gd name="connsiteY2" fmla="*/ 74367 h 598100"/>
              <a:gd name="connsiteX3" fmla="*/ 1545355 w 1545355"/>
              <a:gd name="connsiteY3" fmla="*/ 362499 h 598100"/>
              <a:gd name="connsiteX4" fmla="*/ 1414466 w 1545355"/>
              <a:gd name="connsiteY4" fmla="*/ 598100 h 598100"/>
              <a:gd name="connsiteX5" fmla="*/ 1375581 w 1545355"/>
              <a:gd name="connsiteY5" fmla="*/ 460283 h 598100"/>
              <a:gd name="connsiteX6" fmla="*/ 170322 w 1545355"/>
              <a:gd name="connsiteY6" fmla="*/ 443992 h 598100"/>
              <a:gd name="connsiteX7" fmla="*/ 0 w 1545355"/>
              <a:gd name="connsiteY7" fmla="*/ 0 h 598100"/>
              <a:gd name="connsiteX0" fmla="*/ 0 w 1563683"/>
              <a:gd name="connsiteY0" fmla="*/ 0 h 598100"/>
              <a:gd name="connsiteX1" fmla="*/ 1294282 w 1563683"/>
              <a:gd name="connsiteY1" fmla="*/ 217772 h 598100"/>
              <a:gd name="connsiteX2" fmla="*/ 1235024 w 1563683"/>
              <a:gd name="connsiteY2" fmla="*/ 74367 h 598100"/>
              <a:gd name="connsiteX3" fmla="*/ 1563683 w 1563683"/>
              <a:gd name="connsiteY3" fmla="*/ 354618 h 598100"/>
              <a:gd name="connsiteX4" fmla="*/ 1414466 w 1563683"/>
              <a:gd name="connsiteY4" fmla="*/ 598100 h 598100"/>
              <a:gd name="connsiteX5" fmla="*/ 1375581 w 1563683"/>
              <a:gd name="connsiteY5" fmla="*/ 460283 h 598100"/>
              <a:gd name="connsiteX6" fmla="*/ 170322 w 1563683"/>
              <a:gd name="connsiteY6" fmla="*/ 443992 h 598100"/>
              <a:gd name="connsiteX7" fmla="*/ 0 w 1563683"/>
              <a:gd name="connsiteY7" fmla="*/ 0 h 598100"/>
              <a:gd name="connsiteX0" fmla="*/ 0 w 1583815"/>
              <a:gd name="connsiteY0" fmla="*/ 0 h 598100"/>
              <a:gd name="connsiteX1" fmla="*/ 1294282 w 1583815"/>
              <a:gd name="connsiteY1" fmla="*/ 217772 h 598100"/>
              <a:gd name="connsiteX2" fmla="*/ 1235024 w 1583815"/>
              <a:gd name="connsiteY2" fmla="*/ 74367 h 598100"/>
              <a:gd name="connsiteX3" fmla="*/ 1583815 w 1583815"/>
              <a:gd name="connsiteY3" fmla="*/ 393014 h 598100"/>
              <a:gd name="connsiteX4" fmla="*/ 1414466 w 1583815"/>
              <a:gd name="connsiteY4" fmla="*/ 598100 h 598100"/>
              <a:gd name="connsiteX5" fmla="*/ 1375581 w 1583815"/>
              <a:gd name="connsiteY5" fmla="*/ 460283 h 598100"/>
              <a:gd name="connsiteX6" fmla="*/ 170322 w 1583815"/>
              <a:gd name="connsiteY6" fmla="*/ 443992 h 598100"/>
              <a:gd name="connsiteX7" fmla="*/ 0 w 1583815"/>
              <a:gd name="connsiteY7" fmla="*/ 0 h 598100"/>
              <a:gd name="connsiteX0" fmla="*/ 0 w 1583815"/>
              <a:gd name="connsiteY0" fmla="*/ 0 h 598100"/>
              <a:gd name="connsiteX1" fmla="*/ 1294282 w 1583815"/>
              <a:gd name="connsiteY1" fmla="*/ 217772 h 598100"/>
              <a:gd name="connsiteX2" fmla="*/ 1235024 w 1583815"/>
              <a:gd name="connsiteY2" fmla="*/ 74367 h 598100"/>
              <a:gd name="connsiteX3" fmla="*/ 1583815 w 1583815"/>
              <a:gd name="connsiteY3" fmla="*/ 393014 h 598100"/>
              <a:gd name="connsiteX4" fmla="*/ 1414466 w 1583815"/>
              <a:gd name="connsiteY4" fmla="*/ 598100 h 598100"/>
              <a:gd name="connsiteX5" fmla="*/ 1367273 w 1583815"/>
              <a:gd name="connsiteY5" fmla="*/ 449379 h 598100"/>
              <a:gd name="connsiteX6" fmla="*/ 170322 w 1583815"/>
              <a:gd name="connsiteY6" fmla="*/ 443992 h 598100"/>
              <a:gd name="connsiteX7" fmla="*/ 0 w 1583815"/>
              <a:gd name="connsiteY7" fmla="*/ 0 h 598100"/>
              <a:gd name="connsiteX0" fmla="*/ 0 w 1583815"/>
              <a:gd name="connsiteY0" fmla="*/ 0 h 598100"/>
              <a:gd name="connsiteX1" fmla="*/ 1312377 w 1583815"/>
              <a:gd name="connsiteY1" fmla="*/ 251754 h 598100"/>
              <a:gd name="connsiteX2" fmla="*/ 1235024 w 1583815"/>
              <a:gd name="connsiteY2" fmla="*/ 74367 h 598100"/>
              <a:gd name="connsiteX3" fmla="*/ 1583815 w 1583815"/>
              <a:gd name="connsiteY3" fmla="*/ 393014 h 598100"/>
              <a:gd name="connsiteX4" fmla="*/ 1414466 w 1583815"/>
              <a:gd name="connsiteY4" fmla="*/ 598100 h 598100"/>
              <a:gd name="connsiteX5" fmla="*/ 1367273 w 1583815"/>
              <a:gd name="connsiteY5" fmla="*/ 449379 h 598100"/>
              <a:gd name="connsiteX6" fmla="*/ 170322 w 1583815"/>
              <a:gd name="connsiteY6" fmla="*/ 443992 h 598100"/>
              <a:gd name="connsiteX7" fmla="*/ 0 w 1583815"/>
              <a:gd name="connsiteY7" fmla="*/ 0 h 598100"/>
              <a:gd name="connsiteX0" fmla="*/ 0 w 1583374"/>
              <a:gd name="connsiteY0" fmla="*/ 0 h 598100"/>
              <a:gd name="connsiteX1" fmla="*/ 1312377 w 1583374"/>
              <a:gd name="connsiteY1" fmla="*/ 251754 h 598100"/>
              <a:gd name="connsiteX2" fmla="*/ 1235024 w 1583374"/>
              <a:gd name="connsiteY2" fmla="*/ 74367 h 598100"/>
              <a:gd name="connsiteX3" fmla="*/ 1583374 w 1583374"/>
              <a:gd name="connsiteY3" fmla="*/ 375802 h 598100"/>
              <a:gd name="connsiteX4" fmla="*/ 1414466 w 1583374"/>
              <a:gd name="connsiteY4" fmla="*/ 598100 h 598100"/>
              <a:gd name="connsiteX5" fmla="*/ 1367273 w 1583374"/>
              <a:gd name="connsiteY5" fmla="*/ 449379 h 598100"/>
              <a:gd name="connsiteX6" fmla="*/ 170322 w 1583374"/>
              <a:gd name="connsiteY6" fmla="*/ 443992 h 598100"/>
              <a:gd name="connsiteX7" fmla="*/ 0 w 1583374"/>
              <a:gd name="connsiteY7" fmla="*/ 0 h 598100"/>
              <a:gd name="connsiteX0" fmla="*/ 0 w 1583374"/>
              <a:gd name="connsiteY0" fmla="*/ 0 h 598100"/>
              <a:gd name="connsiteX1" fmla="*/ 1302713 w 1583374"/>
              <a:gd name="connsiteY1" fmla="*/ 245469 h 598100"/>
              <a:gd name="connsiteX2" fmla="*/ 1235024 w 1583374"/>
              <a:gd name="connsiteY2" fmla="*/ 74367 h 598100"/>
              <a:gd name="connsiteX3" fmla="*/ 1583374 w 1583374"/>
              <a:gd name="connsiteY3" fmla="*/ 375802 h 598100"/>
              <a:gd name="connsiteX4" fmla="*/ 1414466 w 1583374"/>
              <a:gd name="connsiteY4" fmla="*/ 598100 h 598100"/>
              <a:gd name="connsiteX5" fmla="*/ 1367273 w 1583374"/>
              <a:gd name="connsiteY5" fmla="*/ 449379 h 598100"/>
              <a:gd name="connsiteX6" fmla="*/ 170322 w 1583374"/>
              <a:gd name="connsiteY6" fmla="*/ 443992 h 598100"/>
              <a:gd name="connsiteX7" fmla="*/ 0 w 1583374"/>
              <a:gd name="connsiteY7" fmla="*/ 0 h 598100"/>
              <a:gd name="connsiteX0" fmla="*/ 0 w 1583374"/>
              <a:gd name="connsiteY0" fmla="*/ 0 h 598100"/>
              <a:gd name="connsiteX1" fmla="*/ 1294313 w 1583374"/>
              <a:gd name="connsiteY1" fmla="*/ 242121 h 598100"/>
              <a:gd name="connsiteX2" fmla="*/ 1235024 w 1583374"/>
              <a:gd name="connsiteY2" fmla="*/ 74367 h 598100"/>
              <a:gd name="connsiteX3" fmla="*/ 1583374 w 1583374"/>
              <a:gd name="connsiteY3" fmla="*/ 375802 h 598100"/>
              <a:gd name="connsiteX4" fmla="*/ 1414466 w 1583374"/>
              <a:gd name="connsiteY4" fmla="*/ 598100 h 598100"/>
              <a:gd name="connsiteX5" fmla="*/ 1367273 w 1583374"/>
              <a:gd name="connsiteY5" fmla="*/ 449379 h 598100"/>
              <a:gd name="connsiteX6" fmla="*/ 170322 w 1583374"/>
              <a:gd name="connsiteY6" fmla="*/ 443992 h 598100"/>
              <a:gd name="connsiteX7" fmla="*/ 0 w 1583374"/>
              <a:gd name="connsiteY7" fmla="*/ 0 h 598100"/>
              <a:gd name="connsiteX0" fmla="*/ 0 w 1583374"/>
              <a:gd name="connsiteY0" fmla="*/ 0 h 734687"/>
              <a:gd name="connsiteX1" fmla="*/ 1294313 w 1583374"/>
              <a:gd name="connsiteY1" fmla="*/ 242121 h 734687"/>
              <a:gd name="connsiteX2" fmla="*/ 1235024 w 1583374"/>
              <a:gd name="connsiteY2" fmla="*/ 74367 h 734687"/>
              <a:gd name="connsiteX3" fmla="*/ 1583374 w 1583374"/>
              <a:gd name="connsiteY3" fmla="*/ 375802 h 734687"/>
              <a:gd name="connsiteX4" fmla="*/ 1473204 w 1583374"/>
              <a:gd name="connsiteY4" fmla="*/ 734687 h 734687"/>
              <a:gd name="connsiteX5" fmla="*/ 1367273 w 1583374"/>
              <a:gd name="connsiteY5" fmla="*/ 449379 h 734687"/>
              <a:gd name="connsiteX6" fmla="*/ 170322 w 1583374"/>
              <a:gd name="connsiteY6" fmla="*/ 443992 h 734687"/>
              <a:gd name="connsiteX7" fmla="*/ 0 w 1583374"/>
              <a:gd name="connsiteY7" fmla="*/ 0 h 734687"/>
              <a:gd name="connsiteX0" fmla="*/ 0 w 1638732"/>
              <a:gd name="connsiteY0" fmla="*/ 0 h 734687"/>
              <a:gd name="connsiteX1" fmla="*/ 1294313 w 1638732"/>
              <a:gd name="connsiteY1" fmla="*/ 242121 h 734687"/>
              <a:gd name="connsiteX2" fmla="*/ 1235024 w 1638732"/>
              <a:gd name="connsiteY2" fmla="*/ 74367 h 734687"/>
              <a:gd name="connsiteX3" fmla="*/ 1638732 w 1638732"/>
              <a:gd name="connsiteY3" fmla="*/ 542167 h 734687"/>
              <a:gd name="connsiteX4" fmla="*/ 1473204 w 1638732"/>
              <a:gd name="connsiteY4" fmla="*/ 734687 h 734687"/>
              <a:gd name="connsiteX5" fmla="*/ 1367273 w 1638732"/>
              <a:gd name="connsiteY5" fmla="*/ 449379 h 734687"/>
              <a:gd name="connsiteX6" fmla="*/ 170322 w 1638732"/>
              <a:gd name="connsiteY6" fmla="*/ 443992 h 734687"/>
              <a:gd name="connsiteX7" fmla="*/ 0 w 1638732"/>
              <a:gd name="connsiteY7" fmla="*/ 0 h 734687"/>
              <a:gd name="connsiteX0" fmla="*/ 0 w 1638732"/>
              <a:gd name="connsiteY0" fmla="*/ 0 h 734687"/>
              <a:gd name="connsiteX1" fmla="*/ 1294313 w 1638732"/>
              <a:gd name="connsiteY1" fmla="*/ 242121 h 734687"/>
              <a:gd name="connsiteX2" fmla="*/ 1235024 w 1638732"/>
              <a:gd name="connsiteY2" fmla="*/ 74367 h 734687"/>
              <a:gd name="connsiteX3" fmla="*/ 1638732 w 1638732"/>
              <a:gd name="connsiteY3" fmla="*/ 542167 h 734687"/>
              <a:gd name="connsiteX4" fmla="*/ 1473204 w 1638732"/>
              <a:gd name="connsiteY4" fmla="*/ 734687 h 734687"/>
              <a:gd name="connsiteX5" fmla="*/ 1437282 w 1638732"/>
              <a:gd name="connsiteY5" fmla="*/ 621584 h 734687"/>
              <a:gd name="connsiteX6" fmla="*/ 170322 w 1638732"/>
              <a:gd name="connsiteY6" fmla="*/ 443992 h 734687"/>
              <a:gd name="connsiteX7" fmla="*/ 0 w 1638732"/>
              <a:gd name="connsiteY7" fmla="*/ 0 h 734687"/>
              <a:gd name="connsiteX0" fmla="*/ 0 w 1638732"/>
              <a:gd name="connsiteY0" fmla="*/ 0 h 734687"/>
              <a:gd name="connsiteX1" fmla="*/ 1363808 w 1638732"/>
              <a:gd name="connsiteY1" fmla="*/ 394315 h 734687"/>
              <a:gd name="connsiteX2" fmla="*/ 1235024 w 1638732"/>
              <a:gd name="connsiteY2" fmla="*/ 74367 h 734687"/>
              <a:gd name="connsiteX3" fmla="*/ 1638732 w 1638732"/>
              <a:gd name="connsiteY3" fmla="*/ 542167 h 734687"/>
              <a:gd name="connsiteX4" fmla="*/ 1473204 w 1638732"/>
              <a:gd name="connsiteY4" fmla="*/ 734687 h 734687"/>
              <a:gd name="connsiteX5" fmla="*/ 1437282 w 1638732"/>
              <a:gd name="connsiteY5" fmla="*/ 621584 h 734687"/>
              <a:gd name="connsiteX6" fmla="*/ 170322 w 1638732"/>
              <a:gd name="connsiteY6" fmla="*/ 443992 h 734687"/>
              <a:gd name="connsiteX7" fmla="*/ 0 w 1638732"/>
              <a:gd name="connsiteY7" fmla="*/ 0 h 734687"/>
              <a:gd name="connsiteX0" fmla="*/ 0 w 1638732"/>
              <a:gd name="connsiteY0" fmla="*/ 0 h 734687"/>
              <a:gd name="connsiteX1" fmla="*/ 1363808 w 1638732"/>
              <a:gd name="connsiteY1" fmla="*/ 394315 h 734687"/>
              <a:gd name="connsiteX2" fmla="*/ 1335356 w 1638732"/>
              <a:gd name="connsiteY2" fmla="*/ 298268 h 734687"/>
              <a:gd name="connsiteX3" fmla="*/ 1638732 w 1638732"/>
              <a:gd name="connsiteY3" fmla="*/ 542167 h 734687"/>
              <a:gd name="connsiteX4" fmla="*/ 1473204 w 1638732"/>
              <a:gd name="connsiteY4" fmla="*/ 734687 h 734687"/>
              <a:gd name="connsiteX5" fmla="*/ 1437282 w 1638732"/>
              <a:gd name="connsiteY5" fmla="*/ 621584 h 734687"/>
              <a:gd name="connsiteX6" fmla="*/ 170322 w 1638732"/>
              <a:gd name="connsiteY6" fmla="*/ 443992 h 734687"/>
              <a:gd name="connsiteX7" fmla="*/ 0 w 1638732"/>
              <a:gd name="connsiteY7" fmla="*/ 0 h 734687"/>
              <a:gd name="connsiteX0" fmla="*/ 0 w 1638732"/>
              <a:gd name="connsiteY0" fmla="*/ 0 h 734687"/>
              <a:gd name="connsiteX1" fmla="*/ 1363808 w 1638732"/>
              <a:gd name="connsiteY1" fmla="*/ 394315 h 734687"/>
              <a:gd name="connsiteX2" fmla="*/ 1320194 w 1638732"/>
              <a:gd name="connsiteY2" fmla="*/ 272419 h 734687"/>
              <a:gd name="connsiteX3" fmla="*/ 1638732 w 1638732"/>
              <a:gd name="connsiteY3" fmla="*/ 542167 h 734687"/>
              <a:gd name="connsiteX4" fmla="*/ 1473204 w 1638732"/>
              <a:gd name="connsiteY4" fmla="*/ 734687 h 734687"/>
              <a:gd name="connsiteX5" fmla="*/ 1437282 w 1638732"/>
              <a:gd name="connsiteY5" fmla="*/ 621584 h 734687"/>
              <a:gd name="connsiteX6" fmla="*/ 170322 w 1638732"/>
              <a:gd name="connsiteY6" fmla="*/ 443992 h 734687"/>
              <a:gd name="connsiteX7" fmla="*/ 0 w 1638732"/>
              <a:gd name="connsiteY7" fmla="*/ 0 h 734687"/>
              <a:gd name="connsiteX0" fmla="*/ 0 w 1638732"/>
              <a:gd name="connsiteY0" fmla="*/ 0 h 734687"/>
              <a:gd name="connsiteX1" fmla="*/ 1363808 w 1638732"/>
              <a:gd name="connsiteY1" fmla="*/ 394315 h 734687"/>
              <a:gd name="connsiteX2" fmla="*/ 1320194 w 1638732"/>
              <a:gd name="connsiteY2" fmla="*/ 272419 h 734687"/>
              <a:gd name="connsiteX3" fmla="*/ 1638732 w 1638732"/>
              <a:gd name="connsiteY3" fmla="*/ 542167 h 734687"/>
              <a:gd name="connsiteX4" fmla="*/ 1473204 w 1638732"/>
              <a:gd name="connsiteY4" fmla="*/ 734687 h 734687"/>
              <a:gd name="connsiteX5" fmla="*/ 1415768 w 1638732"/>
              <a:gd name="connsiteY5" fmla="*/ 590374 h 734687"/>
              <a:gd name="connsiteX6" fmla="*/ 170322 w 1638732"/>
              <a:gd name="connsiteY6" fmla="*/ 443992 h 734687"/>
              <a:gd name="connsiteX7" fmla="*/ 0 w 1638732"/>
              <a:gd name="connsiteY7" fmla="*/ 0 h 734687"/>
              <a:gd name="connsiteX0" fmla="*/ 0 w 1638732"/>
              <a:gd name="connsiteY0" fmla="*/ 0 h 734687"/>
              <a:gd name="connsiteX1" fmla="*/ 1363808 w 1638732"/>
              <a:gd name="connsiteY1" fmla="*/ 394315 h 734687"/>
              <a:gd name="connsiteX2" fmla="*/ 1320194 w 1638732"/>
              <a:gd name="connsiteY2" fmla="*/ 272419 h 734687"/>
              <a:gd name="connsiteX3" fmla="*/ 1638732 w 1638732"/>
              <a:gd name="connsiteY3" fmla="*/ 542167 h 734687"/>
              <a:gd name="connsiteX4" fmla="*/ 1473204 w 1638732"/>
              <a:gd name="connsiteY4" fmla="*/ 734687 h 734687"/>
              <a:gd name="connsiteX5" fmla="*/ 1439228 w 1638732"/>
              <a:gd name="connsiteY5" fmla="*/ 616701 h 734687"/>
              <a:gd name="connsiteX6" fmla="*/ 170322 w 1638732"/>
              <a:gd name="connsiteY6" fmla="*/ 443992 h 734687"/>
              <a:gd name="connsiteX7" fmla="*/ 0 w 1638732"/>
              <a:gd name="connsiteY7" fmla="*/ 0 h 734687"/>
              <a:gd name="connsiteX0" fmla="*/ 0 w 1638732"/>
              <a:gd name="connsiteY0" fmla="*/ 0 h 734687"/>
              <a:gd name="connsiteX1" fmla="*/ 1372619 w 1638732"/>
              <a:gd name="connsiteY1" fmla="*/ 414803 h 734687"/>
              <a:gd name="connsiteX2" fmla="*/ 1320194 w 1638732"/>
              <a:gd name="connsiteY2" fmla="*/ 272419 h 734687"/>
              <a:gd name="connsiteX3" fmla="*/ 1638732 w 1638732"/>
              <a:gd name="connsiteY3" fmla="*/ 542167 h 734687"/>
              <a:gd name="connsiteX4" fmla="*/ 1473204 w 1638732"/>
              <a:gd name="connsiteY4" fmla="*/ 734687 h 734687"/>
              <a:gd name="connsiteX5" fmla="*/ 1439228 w 1638732"/>
              <a:gd name="connsiteY5" fmla="*/ 616701 h 734687"/>
              <a:gd name="connsiteX6" fmla="*/ 170322 w 1638732"/>
              <a:gd name="connsiteY6" fmla="*/ 443992 h 734687"/>
              <a:gd name="connsiteX7" fmla="*/ 0 w 1638732"/>
              <a:gd name="connsiteY7" fmla="*/ 0 h 734687"/>
              <a:gd name="connsiteX0" fmla="*/ 0 w 1622135"/>
              <a:gd name="connsiteY0" fmla="*/ 0 h 734687"/>
              <a:gd name="connsiteX1" fmla="*/ 1372619 w 1622135"/>
              <a:gd name="connsiteY1" fmla="*/ 414803 h 734687"/>
              <a:gd name="connsiteX2" fmla="*/ 1320194 w 1622135"/>
              <a:gd name="connsiteY2" fmla="*/ 272419 h 734687"/>
              <a:gd name="connsiteX3" fmla="*/ 1622135 w 1622135"/>
              <a:gd name="connsiteY3" fmla="*/ 541212 h 734687"/>
              <a:gd name="connsiteX4" fmla="*/ 1473204 w 1622135"/>
              <a:gd name="connsiteY4" fmla="*/ 734687 h 734687"/>
              <a:gd name="connsiteX5" fmla="*/ 1439228 w 1622135"/>
              <a:gd name="connsiteY5" fmla="*/ 616701 h 734687"/>
              <a:gd name="connsiteX6" fmla="*/ 170322 w 1622135"/>
              <a:gd name="connsiteY6" fmla="*/ 443992 h 734687"/>
              <a:gd name="connsiteX7" fmla="*/ 0 w 1622135"/>
              <a:gd name="connsiteY7" fmla="*/ 0 h 73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22135" h="734687">
                <a:moveTo>
                  <a:pt x="0" y="0"/>
                </a:moveTo>
                <a:lnTo>
                  <a:pt x="1372619" y="414803"/>
                </a:lnTo>
                <a:lnTo>
                  <a:pt x="1320194" y="272419"/>
                </a:lnTo>
                <a:lnTo>
                  <a:pt x="1622135" y="541212"/>
                </a:lnTo>
                <a:lnTo>
                  <a:pt x="1473204" y="734687"/>
                </a:lnTo>
                <a:lnTo>
                  <a:pt x="1439228" y="616701"/>
                </a:lnTo>
                <a:lnTo>
                  <a:pt x="170322" y="44399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Journey </a:t>
            </a:r>
            <a:r>
              <a:rPr lang="en-IN" dirty="0"/>
              <a:t>Concept for PowerPoint</a:t>
            </a:r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2921036" y="4230375"/>
            <a:ext cx="3305058" cy="1966276"/>
            <a:chOff x="2921036" y="4230375"/>
            <a:chExt cx="3305058" cy="1966276"/>
          </a:xfrm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943975" y="5729875"/>
              <a:ext cx="282119" cy="466776"/>
            </a:xfrm>
            <a:custGeom>
              <a:avLst/>
              <a:gdLst>
                <a:gd name="T0" fmla="*/ 111 w 165"/>
                <a:gd name="T1" fmla="*/ 0 h 273"/>
                <a:gd name="T2" fmla="*/ 165 w 165"/>
                <a:gd name="T3" fmla="*/ 0 h 273"/>
                <a:gd name="T4" fmla="*/ 55 w 165"/>
                <a:gd name="T5" fmla="*/ 273 h 273"/>
                <a:gd name="T6" fmla="*/ 0 w 165"/>
                <a:gd name="T7" fmla="*/ 273 h 273"/>
                <a:gd name="T8" fmla="*/ 111 w 165"/>
                <a:gd name="T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273">
                  <a:moveTo>
                    <a:pt x="111" y="0"/>
                  </a:moveTo>
                  <a:lnTo>
                    <a:pt x="165" y="0"/>
                  </a:lnTo>
                  <a:lnTo>
                    <a:pt x="55" y="273"/>
                  </a:lnTo>
                  <a:lnTo>
                    <a:pt x="0" y="273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921036" y="5801686"/>
              <a:ext cx="482165" cy="394965"/>
            </a:xfrm>
            <a:custGeom>
              <a:avLst/>
              <a:gdLst>
                <a:gd name="T0" fmla="*/ 228 w 282"/>
                <a:gd name="T1" fmla="*/ 0 h 231"/>
                <a:gd name="T2" fmla="*/ 282 w 282"/>
                <a:gd name="T3" fmla="*/ 0 h 231"/>
                <a:gd name="T4" fmla="*/ 54 w 282"/>
                <a:gd name="T5" fmla="*/ 231 h 231"/>
                <a:gd name="T6" fmla="*/ 0 w 282"/>
                <a:gd name="T7" fmla="*/ 231 h 231"/>
                <a:gd name="T8" fmla="*/ 228 w 282"/>
                <a:gd name="T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231">
                  <a:moveTo>
                    <a:pt x="228" y="0"/>
                  </a:moveTo>
                  <a:lnTo>
                    <a:pt x="282" y="0"/>
                  </a:lnTo>
                  <a:lnTo>
                    <a:pt x="54" y="231"/>
                  </a:lnTo>
                  <a:lnTo>
                    <a:pt x="0" y="231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3092017" y="4230375"/>
              <a:ext cx="3019519" cy="1793586"/>
              <a:chOff x="1785938" y="4437063"/>
              <a:chExt cx="2803525" cy="1665287"/>
            </a:xfrm>
            <a:solidFill>
              <a:schemeClr val="tx1">
                <a:lumMod val="75000"/>
                <a:lumOff val="25000"/>
              </a:schemeClr>
            </a:solidFill>
            <a:effectLst>
              <a:outerShdw dir="13500000" sy="23000" kx="1200000" algn="br" rotWithShape="0">
                <a:prstClr val="black">
                  <a:alpha val="12000"/>
                </a:prstClr>
              </a:outerShdw>
            </a:effectLst>
          </p:grpSpPr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1785938" y="4437063"/>
                <a:ext cx="2803525" cy="1665287"/>
              </a:xfrm>
              <a:custGeom>
                <a:avLst/>
                <a:gdLst>
                  <a:gd name="T0" fmla="*/ 0 w 1766"/>
                  <a:gd name="T1" fmla="*/ 0 h 1049"/>
                  <a:gd name="T2" fmla="*/ 1766 w 1766"/>
                  <a:gd name="T3" fmla="*/ 0 h 1049"/>
                  <a:gd name="T4" fmla="*/ 1766 w 1766"/>
                  <a:gd name="T5" fmla="*/ 1049 h 1049"/>
                  <a:gd name="T6" fmla="*/ 1711 w 1766"/>
                  <a:gd name="T7" fmla="*/ 1049 h 1049"/>
                  <a:gd name="T8" fmla="*/ 1711 w 1766"/>
                  <a:gd name="T9" fmla="*/ 55 h 1049"/>
                  <a:gd name="T10" fmla="*/ 54 w 1766"/>
                  <a:gd name="T11" fmla="*/ 55 h 1049"/>
                  <a:gd name="T12" fmla="*/ 54 w 1766"/>
                  <a:gd name="T13" fmla="*/ 1049 h 1049"/>
                  <a:gd name="T14" fmla="*/ 0 w 1766"/>
                  <a:gd name="T15" fmla="*/ 1049 h 1049"/>
                  <a:gd name="T16" fmla="*/ 0 w 1766"/>
                  <a:gd name="T17" fmla="*/ 0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66" h="1049">
                    <a:moveTo>
                      <a:pt x="0" y="0"/>
                    </a:moveTo>
                    <a:lnTo>
                      <a:pt x="1766" y="0"/>
                    </a:lnTo>
                    <a:lnTo>
                      <a:pt x="1766" y="1049"/>
                    </a:lnTo>
                    <a:lnTo>
                      <a:pt x="1711" y="1049"/>
                    </a:lnTo>
                    <a:lnTo>
                      <a:pt x="1711" y="55"/>
                    </a:lnTo>
                    <a:lnTo>
                      <a:pt x="54" y="55"/>
                    </a:lnTo>
                    <a:lnTo>
                      <a:pt x="54" y="1049"/>
                    </a:lnTo>
                    <a:lnTo>
                      <a:pt x="0" y="104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/>
            </p:nvSpPr>
            <p:spPr bwMode="auto">
              <a:xfrm>
                <a:off x="1849438" y="4498975"/>
                <a:ext cx="2695575" cy="722312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3956730" y="4446209"/>
              <a:ext cx="1262420" cy="3977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8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PHASE 1</a:t>
              </a:r>
              <a:endParaRPr lang="en-IN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020643" y="2892304"/>
            <a:ext cx="1983548" cy="1180724"/>
            <a:chOff x="5020643" y="2892304"/>
            <a:chExt cx="1983548" cy="11807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835267" y="3792650"/>
              <a:ext cx="168924" cy="280378"/>
            </a:xfrm>
            <a:custGeom>
              <a:avLst/>
              <a:gdLst>
                <a:gd name="T0" fmla="*/ 66 w 97"/>
                <a:gd name="T1" fmla="*/ 0 h 161"/>
                <a:gd name="T2" fmla="*/ 97 w 97"/>
                <a:gd name="T3" fmla="*/ 0 h 161"/>
                <a:gd name="T4" fmla="*/ 32 w 97"/>
                <a:gd name="T5" fmla="*/ 161 h 161"/>
                <a:gd name="T6" fmla="*/ 0 w 97"/>
                <a:gd name="T7" fmla="*/ 161 h 161"/>
                <a:gd name="T8" fmla="*/ 66 w 97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61">
                  <a:moveTo>
                    <a:pt x="66" y="0"/>
                  </a:moveTo>
                  <a:lnTo>
                    <a:pt x="97" y="0"/>
                  </a:lnTo>
                  <a:lnTo>
                    <a:pt x="32" y="161"/>
                  </a:lnTo>
                  <a:lnTo>
                    <a:pt x="0" y="16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020643" y="3834446"/>
              <a:ext cx="290828" cy="238582"/>
            </a:xfrm>
            <a:custGeom>
              <a:avLst/>
              <a:gdLst>
                <a:gd name="T0" fmla="*/ 134 w 167"/>
                <a:gd name="T1" fmla="*/ 0 h 137"/>
                <a:gd name="T2" fmla="*/ 167 w 167"/>
                <a:gd name="T3" fmla="*/ 0 h 137"/>
                <a:gd name="T4" fmla="*/ 33 w 167"/>
                <a:gd name="T5" fmla="*/ 137 h 137"/>
                <a:gd name="T6" fmla="*/ 0 w 167"/>
                <a:gd name="T7" fmla="*/ 137 h 137"/>
                <a:gd name="T8" fmla="*/ 134 w 167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37">
                  <a:moveTo>
                    <a:pt x="134" y="0"/>
                  </a:moveTo>
                  <a:lnTo>
                    <a:pt x="167" y="0"/>
                  </a:lnTo>
                  <a:lnTo>
                    <a:pt x="33" y="137"/>
                  </a:lnTo>
                  <a:lnTo>
                    <a:pt x="0" y="137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5125131" y="2892304"/>
              <a:ext cx="1809400" cy="1074494"/>
              <a:chOff x="3711576" y="3146425"/>
              <a:chExt cx="1649413" cy="979487"/>
            </a:xfrm>
            <a:solidFill>
              <a:schemeClr val="tx1">
                <a:lumMod val="75000"/>
                <a:lumOff val="25000"/>
              </a:schemeClr>
            </a:solidFill>
            <a:effectLst>
              <a:outerShdw dir="13500000" sy="23000" kx="1200000" algn="br" rotWithShape="0">
                <a:prstClr val="black">
                  <a:alpha val="12000"/>
                </a:prstClr>
              </a:outerShdw>
            </a:effectLst>
          </p:grpSpPr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3711576" y="3146425"/>
                <a:ext cx="1649413" cy="979487"/>
              </a:xfrm>
              <a:custGeom>
                <a:avLst/>
                <a:gdLst>
                  <a:gd name="T0" fmla="*/ 0 w 1039"/>
                  <a:gd name="T1" fmla="*/ 0 h 617"/>
                  <a:gd name="T2" fmla="*/ 1039 w 1039"/>
                  <a:gd name="T3" fmla="*/ 0 h 617"/>
                  <a:gd name="T4" fmla="*/ 1039 w 1039"/>
                  <a:gd name="T5" fmla="*/ 617 h 617"/>
                  <a:gd name="T6" fmla="*/ 1008 w 1039"/>
                  <a:gd name="T7" fmla="*/ 617 h 617"/>
                  <a:gd name="T8" fmla="*/ 1008 w 1039"/>
                  <a:gd name="T9" fmla="*/ 33 h 617"/>
                  <a:gd name="T10" fmla="*/ 32 w 1039"/>
                  <a:gd name="T11" fmla="*/ 33 h 617"/>
                  <a:gd name="T12" fmla="*/ 32 w 1039"/>
                  <a:gd name="T13" fmla="*/ 617 h 617"/>
                  <a:gd name="T14" fmla="*/ 0 w 1039"/>
                  <a:gd name="T15" fmla="*/ 617 h 617"/>
                  <a:gd name="T16" fmla="*/ 0 w 1039"/>
                  <a:gd name="T17" fmla="*/ 0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39" h="617">
                    <a:moveTo>
                      <a:pt x="0" y="0"/>
                    </a:moveTo>
                    <a:lnTo>
                      <a:pt x="1039" y="0"/>
                    </a:lnTo>
                    <a:lnTo>
                      <a:pt x="1039" y="617"/>
                    </a:lnTo>
                    <a:lnTo>
                      <a:pt x="1008" y="617"/>
                    </a:lnTo>
                    <a:lnTo>
                      <a:pt x="1008" y="33"/>
                    </a:lnTo>
                    <a:lnTo>
                      <a:pt x="32" y="33"/>
                    </a:lnTo>
                    <a:lnTo>
                      <a:pt x="32" y="617"/>
                    </a:lnTo>
                    <a:lnTo>
                      <a:pt x="0" y="61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" name="Rectangle 14"/>
              <p:cNvSpPr>
                <a:spLocks noChangeArrowheads="1"/>
              </p:cNvSpPr>
              <p:nvPr/>
            </p:nvSpPr>
            <p:spPr bwMode="auto">
              <a:xfrm>
                <a:off x="3748088" y="3182938"/>
                <a:ext cx="1587500" cy="425450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5498400" y="2963316"/>
              <a:ext cx="1046652" cy="3376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PHASE 2</a:t>
              </a:r>
              <a:endParaRPr lang="en-IN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260579" y="2000480"/>
            <a:ext cx="1245160" cy="741871"/>
            <a:chOff x="6260579" y="2000480"/>
            <a:chExt cx="1245160" cy="741871"/>
          </a:xfrm>
        </p:grpSpPr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7399508" y="2564720"/>
              <a:ext cx="106231" cy="177631"/>
            </a:xfrm>
            <a:custGeom>
              <a:avLst/>
              <a:gdLst>
                <a:gd name="T0" fmla="*/ 41 w 61"/>
                <a:gd name="T1" fmla="*/ 0 h 102"/>
                <a:gd name="T2" fmla="*/ 61 w 61"/>
                <a:gd name="T3" fmla="*/ 0 h 102"/>
                <a:gd name="T4" fmla="*/ 20 w 61"/>
                <a:gd name="T5" fmla="*/ 102 h 102"/>
                <a:gd name="T6" fmla="*/ 0 w 61"/>
                <a:gd name="T7" fmla="*/ 102 h 102"/>
                <a:gd name="T8" fmla="*/ 41 w 61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2">
                  <a:moveTo>
                    <a:pt x="41" y="0"/>
                  </a:moveTo>
                  <a:lnTo>
                    <a:pt x="61" y="0"/>
                  </a:lnTo>
                  <a:lnTo>
                    <a:pt x="20" y="102"/>
                  </a:lnTo>
                  <a:lnTo>
                    <a:pt x="0" y="10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260579" y="2594324"/>
              <a:ext cx="179373" cy="148025"/>
            </a:xfrm>
            <a:custGeom>
              <a:avLst/>
              <a:gdLst>
                <a:gd name="T0" fmla="*/ 84 w 103"/>
                <a:gd name="T1" fmla="*/ 0 h 85"/>
                <a:gd name="T2" fmla="*/ 103 w 103"/>
                <a:gd name="T3" fmla="*/ 0 h 85"/>
                <a:gd name="T4" fmla="*/ 19 w 103"/>
                <a:gd name="T5" fmla="*/ 85 h 85"/>
                <a:gd name="T6" fmla="*/ 0 w 103"/>
                <a:gd name="T7" fmla="*/ 85 h 85"/>
                <a:gd name="T8" fmla="*/ 84 w 103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85">
                  <a:moveTo>
                    <a:pt x="84" y="0"/>
                  </a:moveTo>
                  <a:lnTo>
                    <a:pt x="103" y="0"/>
                  </a:lnTo>
                  <a:lnTo>
                    <a:pt x="19" y="85"/>
                  </a:lnTo>
                  <a:lnTo>
                    <a:pt x="0" y="85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6323272" y="2000480"/>
              <a:ext cx="1138929" cy="675695"/>
              <a:chOff x="4767263" y="2420938"/>
              <a:chExt cx="1038225" cy="615950"/>
            </a:xfrm>
            <a:solidFill>
              <a:schemeClr val="tx1">
                <a:lumMod val="75000"/>
                <a:lumOff val="25000"/>
              </a:schemeClr>
            </a:solidFill>
            <a:effectLst>
              <a:outerShdw dir="13500000" sy="23000" kx="1200000" algn="br" rotWithShape="0">
                <a:prstClr val="black">
                  <a:alpha val="12000"/>
                </a:prstClr>
              </a:outerShdw>
            </a:effectLst>
          </p:grpSpPr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4767263" y="2420938"/>
                <a:ext cx="1038225" cy="615950"/>
              </a:xfrm>
              <a:custGeom>
                <a:avLst/>
                <a:gdLst>
                  <a:gd name="T0" fmla="*/ 0 w 654"/>
                  <a:gd name="T1" fmla="*/ 0 h 388"/>
                  <a:gd name="T2" fmla="*/ 654 w 654"/>
                  <a:gd name="T3" fmla="*/ 0 h 388"/>
                  <a:gd name="T4" fmla="*/ 654 w 654"/>
                  <a:gd name="T5" fmla="*/ 388 h 388"/>
                  <a:gd name="T6" fmla="*/ 633 w 654"/>
                  <a:gd name="T7" fmla="*/ 388 h 388"/>
                  <a:gd name="T8" fmla="*/ 633 w 654"/>
                  <a:gd name="T9" fmla="*/ 21 h 388"/>
                  <a:gd name="T10" fmla="*/ 21 w 654"/>
                  <a:gd name="T11" fmla="*/ 21 h 388"/>
                  <a:gd name="T12" fmla="*/ 21 w 654"/>
                  <a:gd name="T13" fmla="*/ 388 h 388"/>
                  <a:gd name="T14" fmla="*/ 0 w 654"/>
                  <a:gd name="T15" fmla="*/ 388 h 388"/>
                  <a:gd name="T16" fmla="*/ 0 w 654"/>
                  <a:gd name="T17" fmla="*/ 0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4" h="388">
                    <a:moveTo>
                      <a:pt x="0" y="0"/>
                    </a:moveTo>
                    <a:lnTo>
                      <a:pt x="654" y="0"/>
                    </a:lnTo>
                    <a:lnTo>
                      <a:pt x="654" y="388"/>
                    </a:lnTo>
                    <a:lnTo>
                      <a:pt x="633" y="388"/>
                    </a:lnTo>
                    <a:lnTo>
                      <a:pt x="633" y="21"/>
                    </a:lnTo>
                    <a:lnTo>
                      <a:pt x="21" y="21"/>
                    </a:lnTo>
                    <a:lnTo>
                      <a:pt x="21" y="388"/>
                    </a:lnTo>
                    <a:lnTo>
                      <a:pt x="0" y="38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" name="Rectangle 18"/>
              <p:cNvSpPr>
                <a:spLocks noChangeArrowheads="1"/>
              </p:cNvSpPr>
              <p:nvPr/>
            </p:nvSpPr>
            <p:spPr bwMode="auto">
              <a:xfrm>
                <a:off x="4791076" y="2443163"/>
                <a:ext cx="998538" cy="268287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6400189" y="2017670"/>
              <a:ext cx="928134" cy="2588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baseline="-3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PHASE 3</a:t>
              </a:r>
              <a:endParaRPr lang="en-IN" sz="1600" b="1" baseline="-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8405449" y="1699579"/>
            <a:ext cx="3017584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405449" y="2161244"/>
            <a:ext cx="3017584" cy="10772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16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508274" y="4610985"/>
            <a:ext cx="3017584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508274" y="5072650"/>
            <a:ext cx="3017584" cy="10772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16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87321" y="2162596"/>
            <a:ext cx="3017584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87321" y="2624261"/>
            <a:ext cx="3017584" cy="10772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16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7237412" y="1295400"/>
            <a:ext cx="662779" cy="433978"/>
            <a:chOff x="5020643" y="2892304"/>
            <a:chExt cx="1983548" cy="1180724"/>
          </a:xfrm>
          <a:solidFill>
            <a:schemeClr val="bg1">
              <a:lumMod val="65000"/>
            </a:schemeClr>
          </a:solidFill>
        </p:grpSpPr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6835267" y="3792650"/>
              <a:ext cx="168924" cy="280378"/>
            </a:xfrm>
            <a:custGeom>
              <a:avLst/>
              <a:gdLst>
                <a:gd name="T0" fmla="*/ 66 w 97"/>
                <a:gd name="T1" fmla="*/ 0 h 161"/>
                <a:gd name="T2" fmla="*/ 97 w 97"/>
                <a:gd name="T3" fmla="*/ 0 h 161"/>
                <a:gd name="T4" fmla="*/ 32 w 97"/>
                <a:gd name="T5" fmla="*/ 161 h 161"/>
                <a:gd name="T6" fmla="*/ 0 w 97"/>
                <a:gd name="T7" fmla="*/ 161 h 161"/>
                <a:gd name="T8" fmla="*/ 66 w 97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61">
                  <a:moveTo>
                    <a:pt x="66" y="0"/>
                  </a:moveTo>
                  <a:lnTo>
                    <a:pt x="97" y="0"/>
                  </a:lnTo>
                  <a:lnTo>
                    <a:pt x="32" y="161"/>
                  </a:lnTo>
                  <a:lnTo>
                    <a:pt x="0" y="161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5020643" y="3834446"/>
              <a:ext cx="290828" cy="238582"/>
            </a:xfrm>
            <a:custGeom>
              <a:avLst/>
              <a:gdLst>
                <a:gd name="T0" fmla="*/ 134 w 167"/>
                <a:gd name="T1" fmla="*/ 0 h 137"/>
                <a:gd name="T2" fmla="*/ 167 w 167"/>
                <a:gd name="T3" fmla="*/ 0 h 137"/>
                <a:gd name="T4" fmla="*/ 33 w 167"/>
                <a:gd name="T5" fmla="*/ 137 h 137"/>
                <a:gd name="T6" fmla="*/ 0 w 167"/>
                <a:gd name="T7" fmla="*/ 137 h 137"/>
                <a:gd name="T8" fmla="*/ 134 w 167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37">
                  <a:moveTo>
                    <a:pt x="134" y="0"/>
                  </a:moveTo>
                  <a:lnTo>
                    <a:pt x="167" y="0"/>
                  </a:lnTo>
                  <a:lnTo>
                    <a:pt x="33" y="137"/>
                  </a:lnTo>
                  <a:lnTo>
                    <a:pt x="0" y="137"/>
                  </a:lnTo>
                  <a:lnTo>
                    <a:pt x="1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5125131" y="2892304"/>
              <a:ext cx="1809400" cy="1074494"/>
              <a:chOff x="3711576" y="3146425"/>
              <a:chExt cx="1649413" cy="979487"/>
            </a:xfrm>
            <a:grpFill/>
            <a:effectLst>
              <a:outerShdw dir="13500000" sy="23000" kx="1200000" algn="br" rotWithShape="0">
                <a:prstClr val="black">
                  <a:alpha val="12000"/>
                </a:prstClr>
              </a:outerShdw>
            </a:effectLst>
          </p:grpSpPr>
          <p:sp>
            <p:nvSpPr>
              <p:cNvPr id="53" name="Freeform 52"/>
              <p:cNvSpPr>
                <a:spLocks/>
              </p:cNvSpPr>
              <p:nvPr/>
            </p:nvSpPr>
            <p:spPr bwMode="auto">
              <a:xfrm>
                <a:off x="3711576" y="3146425"/>
                <a:ext cx="1649413" cy="979487"/>
              </a:xfrm>
              <a:custGeom>
                <a:avLst/>
                <a:gdLst>
                  <a:gd name="T0" fmla="*/ 0 w 1039"/>
                  <a:gd name="T1" fmla="*/ 0 h 617"/>
                  <a:gd name="T2" fmla="*/ 1039 w 1039"/>
                  <a:gd name="T3" fmla="*/ 0 h 617"/>
                  <a:gd name="T4" fmla="*/ 1039 w 1039"/>
                  <a:gd name="T5" fmla="*/ 617 h 617"/>
                  <a:gd name="T6" fmla="*/ 1008 w 1039"/>
                  <a:gd name="T7" fmla="*/ 617 h 617"/>
                  <a:gd name="T8" fmla="*/ 1008 w 1039"/>
                  <a:gd name="T9" fmla="*/ 33 h 617"/>
                  <a:gd name="T10" fmla="*/ 32 w 1039"/>
                  <a:gd name="T11" fmla="*/ 33 h 617"/>
                  <a:gd name="T12" fmla="*/ 32 w 1039"/>
                  <a:gd name="T13" fmla="*/ 617 h 617"/>
                  <a:gd name="T14" fmla="*/ 0 w 1039"/>
                  <a:gd name="T15" fmla="*/ 617 h 617"/>
                  <a:gd name="T16" fmla="*/ 0 w 1039"/>
                  <a:gd name="T17" fmla="*/ 0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39" h="617">
                    <a:moveTo>
                      <a:pt x="0" y="0"/>
                    </a:moveTo>
                    <a:lnTo>
                      <a:pt x="1039" y="0"/>
                    </a:lnTo>
                    <a:lnTo>
                      <a:pt x="1039" y="617"/>
                    </a:lnTo>
                    <a:lnTo>
                      <a:pt x="1008" y="617"/>
                    </a:lnTo>
                    <a:lnTo>
                      <a:pt x="1008" y="33"/>
                    </a:lnTo>
                    <a:lnTo>
                      <a:pt x="32" y="33"/>
                    </a:lnTo>
                    <a:lnTo>
                      <a:pt x="32" y="617"/>
                    </a:lnTo>
                    <a:lnTo>
                      <a:pt x="0" y="61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" name="Rectangle 53"/>
              <p:cNvSpPr>
                <a:spLocks noChangeArrowheads="1"/>
              </p:cNvSpPr>
              <p:nvPr/>
            </p:nvSpPr>
            <p:spPr bwMode="auto">
              <a:xfrm>
                <a:off x="3748088" y="3182938"/>
                <a:ext cx="1587500" cy="425450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55" name="Group 54"/>
          <p:cNvGrpSpPr/>
          <p:nvPr/>
        </p:nvGrpSpPr>
        <p:grpSpPr>
          <a:xfrm>
            <a:off x="7847012" y="907040"/>
            <a:ext cx="281083" cy="202454"/>
            <a:chOff x="5020643" y="2892304"/>
            <a:chExt cx="1983548" cy="1180724"/>
          </a:xfrm>
          <a:solidFill>
            <a:schemeClr val="bg1">
              <a:lumMod val="65000"/>
            </a:schemeClr>
          </a:solidFill>
        </p:grpSpPr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6835267" y="3792650"/>
              <a:ext cx="168924" cy="280378"/>
            </a:xfrm>
            <a:custGeom>
              <a:avLst/>
              <a:gdLst>
                <a:gd name="T0" fmla="*/ 66 w 97"/>
                <a:gd name="T1" fmla="*/ 0 h 161"/>
                <a:gd name="T2" fmla="*/ 97 w 97"/>
                <a:gd name="T3" fmla="*/ 0 h 161"/>
                <a:gd name="T4" fmla="*/ 32 w 97"/>
                <a:gd name="T5" fmla="*/ 161 h 161"/>
                <a:gd name="T6" fmla="*/ 0 w 97"/>
                <a:gd name="T7" fmla="*/ 161 h 161"/>
                <a:gd name="T8" fmla="*/ 66 w 97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61">
                  <a:moveTo>
                    <a:pt x="66" y="0"/>
                  </a:moveTo>
                  <a:lnTo>
                    <a:pt x="97" y="0"/>
                  </a:lnTo>
                  <a:lnTo>
                    <a:pt x="32" y="161"/>
                  </a:lnTo>
                  <a:lnTo>
                    <a:pt x="0" y="161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5020643" y="3834446"/>
              <a:ext cx="290828" cy="238582"/>
            </a:xfrm>
            <a:custGeom>
              <a:avLst/>
              <a:gdLst>
                <a:gd name="T0" fmla="*/ 134 w 167"/>
                <a:gd name="T1" fmla="*/ 0 h 137"/>
                <a:gd name="T2" fmla="*/ 167 w 167"/>
                <a:gd name="T3" fmla="*/ 0 h 137"/>
                <a:gd name="T4" fmla="*/ 33 w 167"/>
                <a:gd name="T5" fmla="*/ 137 h 137"/>
                <a:gd name="T6" fmla="*/ 0 w 167"/>
                <a:gd name="T7" fmla="*/ 137 h 137"/>
                <a:gd name="T8" fmla="*/ 134 w 167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37">
                  <a:moveTo>
                    <a:pt x="134" y="0"/>
                  </a:moveTo>
                  <a:lnTo>
                    <a:pt x="167" y="0"/>
                  </a:lnTo>
                  <a:lnTo>
                    <a:pt x="33" y="137"/>
                  </a:lnTo>
                  <a:lnTo>
                    <a:pt x="0" y="137"/>
                  </a:lnTo>
                  <a:lnTo>
                    <a:pt x="1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5125131" y="2892304"/>
              <a:ext cx="1809400" cy="1074494"/>
              <a:chOff x="3711576" y="3146425"/>
              <a:chExt cx="1649413" cy="979487"/>
            </a:xfrm>
            <a:grpFill/>
            <a:effectLst>
              <a:outerShdw dir="13500000" sy="23000" kx="1200000" algn="br" rotWithShape="0">
                <a:prstClr val="black">
                  <a:alpha val="12000"/>
                </a:prstClr>
              </a:outerShdw>
            </a:effectLst>
          </p:grpSpPr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3711576" y="3146425"/>
                <a:ext cx="1649413" cy="979487"/>
              </a:xfrm>
              <a:custGeom>
                <a:avLst/>
                <a:gdLst>
                  <a:gd name="T0" fmla="*/ 0 w 1039"/>
                  <a:gd name="T1" fmla="*/ 0 h 617"/>
                  <a:gd name="T2" fmla="*/ 1039 w 1039"/>
                  <a:gd name="T3" fmla="*/ 0 h 617"/>
                  <a:gd name="T4" fmla="*/ 1039 w 1039"/>
                  <a:gd name="T5" fmla="*/ 617 h 617"/>
                  <a:gd name="T6" fmla="*/ 1008 w 1039"/>
                  <a:gd name="T7" fmla="*/ 617 h 617"/>
                  <a:gd name="T8" fmla="*/ 1008 w 1039"/>
                  <a:gd name="T9" fmla="*/ 33 h 617"/>
                  <a:gd name="T10" fmla="*/ 32 w 1039"/>
                  <a:gd name="T11" fmla="*/ 33 h 617"/>
                  <a:gd name="T12" fmla="*/ 32 w 1039"/>
                  <a:gd name="T13" fmla="*/ 617 h 617"/>
                  <a:gd name="T14" fmla="*/ 0 w 1039"/>
                  <a:gd name="T15" fmla="*/ 617 h 617"/>
                  <a:gd name="T16" fmla="*/ 0 w 1039"/>
                  <a:gd name="T17" fmla="*/ 0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39" h="617">
                    <a:moveTo>
                      <a:pt x="0" y="0"/>
                    </a:moveTo>
                    <a:lnTo>
                      <a:pt x="1039" y="0"/>
                    </a:lnTo>
                    <a:lnTo>
                      <a:pt x="1039" y="617"/>
                    </a:lnTo>
                    <a:lnTo>
                      <a:pt x="1008" y="617"/>
                    </a:lnTo>
                    <a:lnTo>
                      <a:pt x="1008" y="33"/>
                    </a:lnTo>
                    <a:lnTo>
                      <a:pt x="32" y="33"/>
                    </a:lnTo>
                    <a:lnTo>
                      <a:pt x="32" y="617"/>
                    </a:lnTo>
                    <a:lnTo>
                      <a:pt x="0" y="61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Rectangle 59"/>
              <p:cNvSpPr>
                <a:spLocks noChangeArrowheads="1"/>
              </p:cNvSpPr>
              <p:nvPr/>
            </p:nvSpPr>
            <p:spPr bwMode="auto">
              <a:xfrm>
                <a:off x="3748088" y="3182938"/>
                <a:ext cx="1587500" cy="425450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oup 80"/>
          <p:cNvGrpSpPr/>
          <p:nvPr/>
        </p:nvGrpSpPr>
        <p:grpSpPr>
          <a:xfrm>
            <a:off x="-1588" y="670297"/>
            <a:ext cx="7215487" cy="6208382"/>
            <a:chOff x="-1588" y="670297"/>
            <a:chExt cx="7215487" cy="6208382"/>
          </a:xfrm>
        </p:grpSpPr>
        <p:sp>
          <p:nvSpPr>
            <p:cNvPr id="37" name="Freeform 36"/>
            <p:cNvSpPr/>
            <p:nvPr/>
          </p:nvSpPr>
          <p:spPr>
            <a:xfrm>
              <a:off x="-1588" y="697948"/>
              <a:ext cx="7173065" cy="6179434"/>
            </a:xfrm>
            <a:custGeom>
              <a:avLst/>
              <a:gdLst>
                <a:gd name="connsiteX0" fmla="*/ 8891 w 6847950"/>
                <a:gd name="connsiteY0" fmla="*/ 5633049 h 6332340"/>
                <a:gd name="connsiteX1" fmla="*/ 6547713 w 6847950"/>
                <a:gd name="connsiteY1" fmla="*/ 0 h 6332340"/>
                <a:gd name="connsiteX2" fmla="*/ 5167487 w 6847950"/>
                <a:gd name="connsiteY2" fmla="*/ 5624423 h 6332340"/>
                <a:gd name="connsiteX3" fmla="*/ 8891 w 6847950"/>
                <a:gd name="connsiteY3" fmla="*/ 5633049 h 6332340"/>
                <a:gd name="connsiteX0" fmla="*/ 8891 w 6847950"/>
                <a:gd name="connsiteY0" fmla="*/ 5633049 h 6332340"/>
                <a:gd name="connsiteX1" fmla="*/ 6547713 w 6847950"/>
                <a:gd name="connsiteY1" fmla="*/ 0 h 6332340"/>
                <a:gd name="connsiteX2" fmla="*/ 5167487 w 6847950"/>
                <a:gd name="connsiteY2" fmla="*/ 5624423 h 6332340"/>
                <a:gd name="connsiteX3" fmla="*/ 8891 w 6847950"/>
                <a:gd name="connsiteY3" fmla="*/ 5633049 h 6332340"/>
                <a:gd name="connsiteX0" fmla="*/ 8891 w 6547713"/>
                <a:gd name="connsiteY0" fmla="*/ 5633049 h 6332340"/>
                <a:gd name="connsiteX1" fmla="*/ 6547713 w 6547713"/>
                <a:gd name="connsiteY1" fmla="*/ 0 h 6332340"/>
                <a:gd name="connsiteX2" fmla="*/ 5167487 w 6547713"/>
                <a:gd name="connsiteY2" fmla="*/ 5624423 h 6332340"/>
                <a:gd name="connsiteX3" fmla="*/ 8891 w 6547713"/>
                <a:gd name="connsiteY3" fmla="*/ 5633049 h 6332340"/>
                <a:gd name="connsiteX0" fmla="*/ 0 w 6538822"/>
                <a:gd name="connsiteY0" fmla="*/ 5633049 h 5633049"/>
                <a:gd name="connsiteX1" fmla="*/ 6538822 w 6538822"/>
                <a:gd name="connsiteY1" fmla="*/ 0 h 5633049"/>
                <a:gd name="connsiteX2" fmla="*/ 5158596 w 6538822"/>
                <a:gd name="connsiteY2" fmla="*/ 5624423 h 5633049"/>
                <a:gd name="connsiteX3" fmla="*/ 0 w 6538822"/>
                <a:gd name="connsiteY3" fmla="*/ 5633049 h 5633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38822" h="5633049">
                  <a:moveTo>
                    <a:pt x="0" y="5633049"/>
                  </a:moveTo>
                  <a:lnTo>
                    <a:pt x="6538822" y="0"/>
                  </a:lnTo>
                  <a:lnTo>
                    <a:pt x="5158596" y="5624423"/>
                  </a:lnTo>
                  <a:lnTo>
                    <a:pt x="0" y="563304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1110004" y="670297"/>
              <a:ext cx="6103895" cy="6208382"/>
            </a:xfrm>
            <a:custGeom>
              <a:avLst/>
              <a:gdLst>
                <a:gd name="T0" fmla="*/ 3505 w 3505"/>
                <a:gd name="T1" fmla="*/ 0 h 3565"/>
                <a:gd name="T2" fmla="*/ 2103 w 3505"/>
                <a:gd name="T3" fmla="*/ 3565 h 3565"/>
                <a:gd name="T4" fmla="*/ 0 w 3505"/>
                <a:gd name="T5" fmla="*/ 3565 h 3565"/>
                <a:gd name="T6" fmla="*/ 3505 w 3505"/>
                <a:gd name="T7" fmla="*/ 0 h 3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05" h="3565">
                  <a:moveTo>
                    <a:pt x="3505" y="0"/>
                  </a:moveTo>
                  <a:lnTo>
                    <a:pt x="2103" y="3565"/>
                  </a:lnTo>
                  <a:lnTo>
                    <a:pt x="0" y="3565"/>
                  </a:lnTo>
                  <a:lnTo>
                    <a:pt x="3505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" name="Right Arrow 5"/>
            <p:cNvSpPr/>
            <p:nvPr/>
          </p:nvSpPr>
          <p:spPr>
            <a:xfrm rot="17596173">
              <a:off x="2896822" y="5428278"/>
              <a:ext cx="1622135" cy="734687"/>
            </a:xfrm>
            <a:custGeom>
              <a:avLst/>
              <a:gdLst>
                <a:gd name="connsiteX0" fmla="*/ 0 w 1371600"/>
                <a:gd name="connsiteY0" fmla="*/ 122545 h 490180"/>
                <a:gd name="connsiteX1" fmla="*/ 1126510 w 1371600"/>
                <a:gd name="connsiteY1" fmla="*/ 122545 h 490180"/>
                <a:gd name="connsiteX2" fmla="*/ 1126510 w 1371600"/>
                <a:gd name="connsiteY2" fmla="*/ 0 h 490180"/>
                <a:gd name="connsiteX3" fmla="*/ 1371600 w 1371600"/>
                <a:gd name="connsiteY3" fmla="*/ 245090 h 490180"/>
                <a:gd name="connsiteX4" fmla="*/ 1126510 w 1371600"/>
                <a:gd name="connsiteY4" fmla="*/ 490180 h 490180"/>
                <a:gd name="connsiteX5" fmla="*/ 1126510 w 1371600"/>
                <a:gd name="connsiteY5" fmla="*/ 367635 h 490180"/>
                <a:gd name="connsiteX6" fmla="*/ 0 w 1371600"/>
                <a:gd name="connsiteY6" fmla="*/ 367635 h 490180"/>
                <a:gd name="connsiteX7" fmla="*/ 0 w 1371600"/>
                <a:gd name="connsiteY7" fmla="*/ 122545 h 490180"/>
                <a:gd name="connsiteX0" fmla="*/ 0 w 1437244"/>
                <a:gd name="connsiteY0" fmla="*/ 89205 h 490180"/>
                <a:gd name="connsiteX1" fmla="*/ 1192154 w 1437244"/>
                <a:gd name="connsiteY1" fmla="*/ 122545 h 490180"/>
                <a:gd name="connsiteX2" fmla="*/ 1192154 w 1437244"/>
                <a:gd name="connsiteY2" fmla="*/ 0 h 490180"/>
                <a:gd name="connsiteX3" fmla="*/ 1437244 w 1437244"/>
                <a:gd name="connsiteY3" fmla="*/ 245090 h 490180"/>
                <a:gd name="connsiteX4" fmla="*/ 1192154 w 1437244"/>
                <a:gd name="connsiteY4" fmla="*/ 490180 h 490180"/>
                <a:gd name="connsiteX5" fmla="*/ 1192154 w 1437244"/>
                <a:gd name="connsiteY5" fmla="*/ 367635 h 490180"/>
                <a:gd name="connsiteX6" fmla="*/ 65644 w 1437244"/>
                <a:gd name="connsiteY6" fmla="*/ 367635 h 490180"/>
                <a:gd name="connsiteX7" fmla="*/ 0 w 1437244"/>
                <a:gd name="connsiteY7" fmla="*/ 89205 h 490180"/>
                <a:gd name="connsiteX0" fmla="*/ 0 w 1437244"/>
                <a:gd name="connsiteY0" fmla="*/ 89205 h 490180"/>
                <a:gd name="connsiteX1" fmla="*/ 1144122 w 1437244"/>
                <a:gd name="connsiteY1" fmla="*/ 118316 h 490180"/>
                <a:gd name="connsiteX2" fmla="*/ 1192154 w 1437244"/>
                <a:gd name="connsiteY2" fmla="*/ 0 h 490180"/>
                <a:gd name="connsiteX3" fmla="*/ 1437244 w 1437244"/>
                <a:gd name="connsiteY3" fmla="*/ 245090 h 490180"/>
                <a:gd name="connsiteX4" fmla="*/ 1192154 w 1437244"/>
                <a:gd name="connsiteY4" fmla="*/ 490180 h 490180"/>
                <a:gd name="connsiteX5" fmla="*/ 1192154 w 1437244"/>
                <a:gd name="connsiteY5" fmla="*/ 367635 h 490180"/>
                <a:gd name="connsiteX6" fmla="*/ 65644 w 1437244"/>
                <a:gd name="connsiteY6" fmla="*/ 367635 h 490180"/>
                <a:gd name="connsiteX7" fmla="*/ 0 w 1437244"/>
                <a:gd name="connsiteY7" fmla="*/ 89205 h 490180"/>
                <a:gd name="connsiteX0" fmla="*/ 0 w 1437244"/>
                <a:gd name="connsiteY0" fmla="*/ 88273 h 489248"/>
                <a:gd name="connsiteX1" fmla="*/ 1144122 w 1437244"/>
                <a:gd name="connsiteY1" fmla="*/ 117384 h 489248"/>
                <a:gd name="connsiteX2" fmla="*/ 1132121 w 1437244"/>
                <a:gd name="connsiteY2" fmla="*/ 0 h 489248"/>
                <a:gd name="connsiteX3" fmla="*/ 1437244 w 1437244"/>
                <a:gd name="connsiteY3" fmla="*/ 244158 h 489248"/>
                <a:gd name="connsiteX4" fmla="*/ 1192154 w 1437244"/>
                <a:gd name="connsiteY4" fmla="*/ 489248 h 489248"/>
                <a:gd name="connsiteX5" fmla="*/ 1192154 w 1437244"/>
                <a:gd name="connsiteY5" fmla="*/ 366703 h 489248"/>
                <a:gd name="connsiteX6" fmla="*/ 65644 w 1437244"/>
                <a:gd name="connsiteY6" fmla="*/ 366703 h 489248"/>
                <a:gd name="connsiteX7" fmla="*/ 0 w 1437244"/>
                <a:gd name="connsiteY7" fmla="*/ 88273 h 489248"/>
                <a:gd name="connsiteX0" fmla="*/ 0 w 1363050"/>
                <a:gd name="connsiteY0" fmla="*/ 88273 h 489248"/>
                <a:gd name="connsiteX1" fmla="*/ 1144122 w 1363050"/>
                <a:gd name="connsiteY1" fmla="*/ 117384 h 489248"/>
                <a:gd name="connsiteX2" fmla="*/ 1132121 w 1363050"/>
                <a:gd name="connsiteY2" fmla="*/ 0 h 489248"/>
                <a:gd name="connsiteX3" fmla="*/ 1363050 w 1363050"/>
                <a:gd name="connsiteY3" fmla="*/ 236959 h 489248"/>
                <a:gd name="connsiteX4" fmla="*/ 1192154 w 1363050"/>
                <a:gd name="connsiteY4" fmla="*/ 489248 h 489248"/>
                <a:gd name="connsiteX5" fmla="*/ 1192154 w 1363050"/>
                <a:gd name="connsiteY5" fmla="*/ 366703 h 489248"/>
                <a:gd name="connsiteX6" fmla="*/ 65644 w 1363050"/>
                <a:gd name="connsiteY6" fmla="*/ 366703 h 489248"/>
                <a:gd name="connsiteX7" fmla="*/ 0 w 1363050"/>
                <a:gd name="connsiteY7" fmla="*/ 88273 h 489248"/>
                <a:gd name="connsiteX0" fmla="*/ 0 w 1376400"/>
                <a:gd name="connsiteY0" fmla="*/ 40692 h 489248"/>
                <a:gd name="connsiteX1" fmla="*/ 1157472 w 1376400"/>
                <a:gd name="connsiteY1" fmla="*/ 117384 h 489248"/>
                <a:gd name="connsiteX2" fmla="*/ 1145471 w 1376400"/>
                <a:gd name="connsiteY2" fmla="*/ 0 h 489248"/>
                <a:gd name="connsiteX3" fmla="*/ 1376400 w 1376400"/>
                <a:gd name="connsiteY3" fmla="*/ 236959 h 489248"/>
                <a:gd name="connsiteX4" fmla="*/ 1205504 w 1376400"/>
                <a:gd name="connsiteY4" fmla="*/ 489248 h 489248"/>
                <a:gd name="connsiteX5" fmla="*/ 1205504 w 1376400"/>
                <a:gd name="connsiteY5" fmla="*/ 366703 h 489248"/>
                <a:gd name="connsiteX6" fmla="*/ 78994 w 1376400"/>
                <a:gd name="connsiteY6" fmla="*/ 366703 h 489248"/>
                <a:gd name="connsiteX7" fmla="*/ 0 w 1376400"/>
                <a:gd name="connsiteY7" fmla="*/ 40692 h 489248"/>
                <a:gd name="connsiteX0" fmla="*/ 0 w 1376400"/>
                <a:gd name="connsiteY0" fmla="*/ 40692 h 489248"/>
                <a:gd name="connsiteX1" fmla="*/ 1157472 w 1376400"/>
                <a:gd name="connsiteY1" fmla="*/ 117384 h 489248"/>
                <a:gd name="connsiteX2" fmla="*/ 1145471 w 1376400"/>
                <a:gd name="connsiteY2" fmla="*/ 0 h 489248"/>
                <a:gd name="connsiteX3" fmla="*/ 1376400 w 1376400"/>
                <a:gd name="connsiteY3" fmla="*/ 236959 h 489248"/>
                <a:gd name="connsiteX4" fmla="*/ 1205504 w 1376400"/>
                <a:gd name="connsiteY4" fmla="*/ 489248 h 489248"/>
                <a:gd name="connsiteX5" fmla="*/ 1205504 w 1376400"/>
                <a:gd name="connsiteY5" fmla="*/ 366703 h 489248"/>
                <a:gd name="connsiteX6" fmla="*/ 85445 w 1376400"/>
                <a:gd name="connsiteY6" fmla="*/ 381704 h 489248"/>
                <a:gd name="connsiteX7" fmla="*/ 0 w 1376400"/>
                <a:gd name="connsiteY7" fmla="*/ 40692 h 489248"/>
                <a:gd name="connsiteX0" fmla="*/ 0 w 1405685"/>
                <a:gd name="connsiteY0" fmla="*/ 0 h 549718"/>
                <a:gd name="connsiteX1" fmla="*/ 1186757 w 1405685"/>
                <a:gd name="connsiteY1" fmla="*/ 177854 h 549718"/>
                <a:gd name="connsiteX2" fmla="*/ 1174756 w 1405685"/>
                <a:gd name="connsiteY2" fmla="*/ 60470 h 549718"/>
                <a:gd name="connsiteX3" fmla="*/ 1405685 w 1405685"/>
                <a:gd name="connsiteY3" fmla="*/ 297429 h 549718"/>
                <a:gd name="connsiteX4" fmla="*/ 1234789 w 1405685"/>
                <a:gd name="connsiteY4" fmla="*/ 549718 h 549718"/>
                <a:gd name="connsiteX5" fmla="*/ 1234789 w 1405685"/>
                <a:gd name="connsiteY5" fmla="*/ 427173 h 549718"/>
                <a:gd name="connsiteX6" fmla="*/ 114730 w 1405685"/>
                <a:gd name="connsiteY6" fmla="*/ 442174 h 549718"/>
                <a:gd name="connsiteX7" fmla="*/ 0 w 1405685"/>
                <a:gd name="connsiteY7" fmla="*/ 0 h 549718"/>
                <a:gd name="connsiteX0" fmla="*/ 0 w 1405685"/>
                <a:gd name="connsiteY0" fmla="*/ 0 h 589979"/>
                <a:gd name="connsiteX1" fmla="*/ 1186757 w 1405685"/>
                <a:gd name="connsiteY1" fmla="*/ 177854 h 589979"/>
                <a:gd name="connsiteX2" fmla="*/ 1174756 w 1405685"/>
                <a:gd name="connsiteY2" fmla="*/ 60470 h 589979"/>
                <a:gd name="connsiteX3" fmla="*/ 1405685 w 1405685"/>
                <a:gd name="connsiteY3" fmla="*/ 297429 h 589979"/>
                <a:gd name="connsiteX4" fmla="*/ 1273432 w 1405685"/>
                <a:gd name="connsiteY4" fmla="*/ 589979 h 589979"/>
                <a:gd name="connsiteX5" fmla="*/ 1234789 w 1405685"/>
                <a:gd name="connsiteY5" fmla="*/ 427173 h 589979"/>
                <a:gd name="connsiteX6" fmla="*/ 114730 w 1405685"/>
                <a:gd name="connsiteY6" fmla="*/ 442174 h 589979"/>
                <a:gd name="connsiteX7" fmla="*/ 0 w 1405685"/>
                <a:gd name="connsiteY7" fmla="*/ 0 h 589979"/>
                <a:gd name="connsiteX0" fmla="*/ 0 w 1405685"/>
                <a:gd name="connsiteY0" fmla="*/ 0 h 589979"/>
                <a:gd name="connsiteX1" fmla="*/ 1186757 w 1405685"/>
                <a:gd name="connsiteY1" fmla="*/ 177854 h 589979"/>
                <a:gd name="connsiteX2" fmla="*/ 1174756 w 1405685"/>
                <a:gd name="connsiteY2" fmla="*/ 60470 h 589979"/>
                <a:gd name="connsiteX3" fmla="*/ 1405685 w 1405685"/>
                <a:gd name="connsiteY3" fmla="*/ 297429 h 589979"/>
                <a:gd name="connsiteX4" fmla="*/ 1273432 w 1405685"/>
                <a:gd name="connsiteY4" fmla="*/ 589979 h 589979"/>
                <a:gd name="connsiteX5" fmla="*/ 1245980 w 1405685"/>
                <a:gd name="connsiteY5" fmla="*/ 461464 h 589979"/>
                <a:gd name="connsiteX6" fmla="*/ 114730 w 1405685"/>
                <a:gd name="connsiteY6" fmla="*/ 442174 h 589979"/>
                <a:gd name="connsiteX7" fmla="*/ 0 w 1405685"/>
                <a:gd name="connsiteY7" fmla="*/ 0 h 589979"/>
                <a:gd name="connsiteX0" fmla="*/ 0 w 1435778"/>
                <a:gd name="connsiteY0" fmla="*/ 0 h 589979"/>
                <a:gd name="connsiteX1" fmla="*/ 1186757 w 1435778"/>
                <a:gd name="connsiteY1" fmla="*/ 177854 h 589979"/>
                <a:gd name="connsiteX2" fmla="*/ 1174756 w 1435778"/>
                <a:gd name="connsiteY2" fmla="*/ 60470 h 589979"/>
                <a:gd name="connsiteX3" fmla="*/ 1435778 w 1435778"/>
                <a:gd name="connsiteY3" fmla="*/ 359140 h 589979"/>
                <a:gd name="connsiteX4" fmla="*/ 1273432 w 1435778"/>
                <a:gd name="connsiteY4" fmla="*/ 589979 h 589979"/>
                <a:gd name="connsiteX5" fmla="*/ 1245980 w 1435778"/>
                <a:gd name="connsiteY5" fmla="*/ 461464 h 589979"/>
                <a:gd name="connsiteX6" fmla="*/ 114730 w 1435778"/>
                <a:gd name="connsiteY6" fmla="*/ 442174 h 589979"/>
                <a:gd name="connsiteX7" fmla="*/ 0 w 1435778"/>
                <a:gd name="connsiteY7" fmla="*/ 0 h 589979"/>
                <a:gd name="connsiteX0" fmla="*/ 0 w 1444748"/>
                <a:gd name="connsiteY0" fmla="*/ 0 h 589979"/>
                <a:gd name="connsiteX1" fmla="*/ 1186757 w 1444748"/>
                <a:gd name="connsiteY1" fmla="*/ 177854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5980 w 1444748"/>
                <a:gd name="connsiteY5" fmla="*/ 461464 h 589979"/>
                <a:gd name="connsiteX6" fmla="*/ 114730 w 1444748"/>
                <a:gd name="connsiteY6" fmla="*/ 442174 h 589979"/>
                <a:gd name="connsiteX7" fmla="*/ 0 w 1444748"/>
                <a:gd name="connsiteY7" fmla="*/ 0 h 589979"/>
                <a:gd name="connsiteX0" fmla="*/ 0 w 1444748"/>
                <a:gd name="connsiteY0" fmla="*/ 0 h 589979"/>
                <a:gd name="connsiteX1" fmla="*/ 1206949 w 1444748"/>
                <a:gd name="connsiteY1" fmla="*/ 208275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5980 w 1444748"/>
                <a:gd name="connsiteY5" fmla="*/ 461464 h 589979"/>
                <a:gd name="connsiteX6" fmla="*/ 114730 w 1444748"/>
                <a:gd name="connsiteY6" fmla="*/ 442174 h 589979"/>
                <a:gd name="connsiteX7" fmla="*/ 0 w 1444748"/>
                <a:gd name="connsiteY7" fmla="*/ 0 h 589979"/>
                <a:gd name="connsiteX0" fmla="*/ 0 w 1444748"/>
                <a:gd name="connsiteY0" fmla="*/ 0 h 589979"/>
                <a:gd name="connsiteX1" fmla="*/ 1206949 w 1444748"/>
                <a:gd name="connsiteY1" fmla="*/ 208275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9820 w 1444748"/>
                <a:gd name="connsiteY5" fmla="*/ 445594 h 589979"/>
                <a:gd name="connsiteX6" fmla="*/ 114730 w 1444748"/>
                <a:gd name="connsiteY6" fmla="*/ 442174 h 589979"/>
                <a:gd name="connsiteX7" fmla="*/ 0 w 1444748"/>
                <a:gd name="connsiteY7" fmla="*/ 0 h 589979"/>
                <a:gd name="connsiteX0" fmla="*/ 0 w 1444748"/>
                <a:gd name="connsiteY0" fmla="*/ 0 h 589979"/>
                <a:gd name="connsiteX1" fmla="*/ 1206949 w 1444748"/>
                <a:gd name="connsiteY1" fmla="*/ 208275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9820 w 1444748"/>
                <a:gd name="connsiteY5" fmla="*/ 445594 h 589979"/>
                <a:gd name="connsiteX6" fmla="*/ 82989 w 1444748"/>
                <a:gd name="connsiteY6" fmla="*/ 434495 h 589979"/>
                <a:gd name="connsiteX7" fmla="*/ 0 w 1444748"/>
                <a:gd name="connsiteY7" fmla="*/ 0 h 589979"/>
                <a:gd name="connsiteX0" fmla="*/ 0 w 1460649"/>
                <a:gd name="connsiteY0" fmla="*/ 0 h 589979"/>
                <a:gd name="connsiteX1" fmla="*/ 1206949 w 1460649"/>
                <a:gd name="connsiteY1" fmla="*/ 208275 h 589979"/>
                <a:gd name="connsiteX2" fmla="*/ 1174756 w 1460649"/>
                <a:gd name="connsiteY2" fmla="*/ 60470 h 589979"/>
                <a:gd name="connsiteX3" fmla="*/ 1460649 w 1460649"/>
                <a:gd name="connsiteY3" fmla="*/ 359111 h 589979"/>
                <a:gd name="connsiteX4" fmla="*/ 1273432 w 1460649"/>
                <a:gd name="connsiteY4" fmla="*/ 589979 h 589979"/>
                <a:gd name="connsiteX5" fmla="*/ 1249820 w 1460649"/>
                <a:gd name="connsiteY5" fmla="*/ 445594 h 589979"/>
                <a:gd name="connsiteX6" fmla="*/ 82989 w 1460649"/>
                <a:gd name="connsiteY6" fmla="*/ 434495 h 589979"/>
                <a:gd name="connsiteX7" fmla="*/ 0 w 1460649"/>
                <a:gd name="connsiteY7" fmla="*/ 0 h 589979"/>
                <a:gd name="connsiteX0" fmla="*/ 0 w 1547982"/>
                <a:gd name="connsiteY0" fmla="*/ 0 h 599476"/>
                <a:gd name="connsiteX1" fmla="*/ 1294282 w 1547982"/>
                <a:gd name="connsiteY1" fmla="*/ 217772 h 599476"/>
                <a:gd name="connsiteX2" fmla="*/ 1262089 w 1547982"/>
                <a:gd name="connsiteY2" fmla="*/ 69967 h 599476"/>
                <a:gd name="connsiteX3" fmla="*/ 1547982 w 1547982"/>
                <a:gd name="connsiteY3" fmla="*/ 368608 h 599476"/>
                <a:gd name="connsiteX4" fmla="*/ 1360765 w 1547982"/>
                <a:gd name="connsiteY4" fmla="*/ 599476 h 599476"/>
                <a:gd name="connsiteX5" fmla="*/ 1337153 w 1547982"/>
                <a:gd name="connsiteY5" fmla="*/ 455091 h 599476"/>
                <a:gd name="connsiteX6" fmla="*/ 170322 w 1547982"/>
                <a:gd name="connsiteY6" fmla="*/ 443992 h 599476"/>
                <a:gd name="connsiteX7" fmla="*/ 0 w 1547982"/>
                <a:gd name="connsiteY7" fmla="*/ 0 h 599476"/>
                <a:gd name="connsiteX0" fmla="*/ 0 w 1545355"/>
                <a:gd name="connsiteY0" fmla="*/ 0 h 599476"/>
                <a:gd name="connsiteX1" fmla="*/ 1294282 w 1545355"/>
                <a:gd name="connsiteY1" fmla="*/ 217772 h 599476"/>
                <a:gd name="connsiteX2" fmla="*/ 1262089 w 1545355"/>
                <a:gd name="connsiteY2" fmla="*/ 69967 h 599476"/>
                <a:gd name="connsiteX3" fmla="*/ 1545355 w 1545355"/>
                <a:gd name="connsiteY3" fmla="*/ 362499 h 599476"/>
                <a:gd name="connsiteX4" fmla="*/ 1360765 w 1545355"/>
                <a:gd name="connsiteY4" fmla="*/ 599476 h 599476"/>
                <a:gd name="connsiteX5" fmla="*/ 1337153 w 1545355"/>
                <a:gd name="connsiteY5" fmla="*/ 455091 h 599476"/>
                <a:gd name="connsiteX6" fmla="*/ 170322 w 1545355"/>
                <a:gd name="connsiteY6" fmla="*/ 443992 h 599476"/>
                <a:gd name="connsiteX7" fmla="*/ 0 w 1545355"/>
                <a:gd name="connsiteY7" fmla="*/ 0 h 599476"/>
                <a:gd name="connsiteX0" fmla="*/ 0 w 1545355"/>
                <a:gd name="connsiteY0" fmla="*/ 0 h 598100"/>
                <a:gd name="connsiteX1" fmla="*/ 1294282 w 1545355"/>
                <a:gd name="connsiteY1" fmla="*/ 217772 h 598100"/>
                <a:gd name="connsiteX2" fmla="*/ 1262089 w 1545355"/>
                <a:gd name="connsiteY2" fmla="*/ 69967 h 598100"/>
                <a:gd name="connsiteX3" fmla="*/ 1545355 w 1545355"/>
                <a:gd name="connsiteY3" fmla="*/ 362499 h 598100"/>
                <a:gd name="connsiteX4" fmla="*/ 1414466 w 1545355"/>
                <a:gd name="connsiteY4" fmla="*/ 598100 h 598100"/>
                <a:gd name="connsiteX5" fmla="*/ 1337153 w 1545355"/>
                <a:gd name="connsiteY5" fmla="*/ 455091 h 598100"/>
                <a:gd name="connsiteX6" fmla="*/ 170322 w 1545355"/>
                <a:gd name="connsiteY6" fmla="*/ 443992 h 598100"/>
                <a:gd name="connsiteX7" fmla="*/ 0 w 1545355"/>
                <a:gd name="connsiteY7" fmla="*/ 0 h 598100"/>
                <a:gd name="connsiteX0" fmla="*/ 0 w 1545355"/>
                <a:gd name="connsiteY0" fmla="*/ 0 h 598100"/>
                <a:gd name="connsiteX1" fmla="*/ 1294282 w 1545355"/>
                <a:gd name="connsiteY1" fmla="*/ 217772 h 598100"/>
                <a:gd name="connsiteX2" fmla="*/ 1262089 w 1545355"/>
                <a:gd name="connsiteY2" fmla="*/ 69967 h 598100"/>
                <a:gd name="connsiteX3" fmla="*/ 1545355 w 1545355"/>
                <a:gd name="connsiteY3" fmla="*/ 362499 h 598100"/>
                <a:gd name="connsiteX4" fmla="*/ 1414466 w 1545355"/>
                <a:gd name="connsiteY4" fmla="*/ 598100 h 598100"/>
                <a:gd name="connsiteX5" fmla="*/ 1375581 w 1545355"/>
                <a:gd name="connsiteY5" fmla="*/ 460283 h 598100"/>
                <a:gd name="connsiteX6" fmla="*/ 170322 w 1545355"/>
                <a:gd name="connsiteY6" fmla="*/ 443992 h 598100"/>
                <a:gd name="connsiteX7" fmla="*/ 0 w 1545355"/>
                <a:gd name="connsiteY7" fmla="*/ 0 h 598100"/>
                <a:gd name="connsiteX0" fmla="*/ 0 w 1545355"/>
                <a:gd name="connsiteY0" fmla="*/ 0 h 598100"/>
                <a:gd name="connsiteX1" fmla="*/ 1294282 w 1545355"/>
                <a:gd name="connsiteY1" fmla="*/ 217772 h 598100"/>
                <a:gd name="connsiteX2" fmla="*/ 1235024 w 1545355"/>
                <a:gd name="connsiteY2" fmla="*/ 74367 h 598100"/>
                <a:gd name="connsiteX3" fmla="*/ 1545355 w 1545355"/>
                <a:gd name="connsiteY3" fmla="*/ 362499 h 598100"/>
                <a:gd name="connsiteX4" fmla="*/ 1414466 w 1545355"/>
                <a:gd name="connsiteY4" fmla="*/ 598100 h 598100"/>
                <a:gd name="connsiteX5" fmla="*/ 1375581 w 1545355"/>
                <a:gd name="connsiteY5" fmla="*/ 460283 h 598100"/>
                <a:gd name="connsiteX6" fmla="*/ 170322 w 1545355"/>
                <a:gd name="connsiteY6" fmla="*/ 443992 h 598100"/>
                <a:gd name="connsiteX7" fmla="*/ 0 w 1545355"/>
                <a:gd name="connsiteY7" fmla="*/ 0 h 598100"/>
                <a:gd name="connsiteX0" fmla="*/ 0 w 1563683"/>
                <a:gd name="connsiteY0" fmla="*/ 0 h 598100"/>
                <a:gd name="connsiteX1" fmla="*/ 1294282 w 1563683"/>
                <a:gd name="connsiteY1" fmla="*/ 217772 h 598100"/>
                <a:gd name="connsiteX2" fmla="*/ 1235024 w 1563683"/>
                <a:gd name="connsiteY2" fmla="*/ 74367 h 598100"/>
                <a:gd name="connsiteX3" fmla="*/ 1563683 w 1563683"/>
                <a:gd name="connsiteY3" fmla="*/ 354618 h 598100"/>
                <a:gd name="connsiteX4" fmla="*/ 1414466 w 1563683"/>
                <a:gd name="connsiteY4" fmla="*/ 598100 h 598100"/>
                <a:gd name="connsiteX5" fmla="*/ 1375581 w 1563683"/>
                <a:gd name="connsiteY5" fmla="*/ 460283 h 598100"/>
                <a:gd name="connsiteX6" fmla="*/ 170322 w 1563683"/>
                <a:gd name="connsiteY6" fmla="*/ 443992 h 598100"/>
                <a:gd name="connsiteX7" fmla="*/ 0 w 1563683"/>
                <a:gd name="connsiteY7" fmla="*/ 0 h 598100"/>
                <a:gd name="connsiteX0" fmla="*/ 0 w 1583815"/>
                <a:gd name="connsiteY0" fmla="*/ 0 h 598100"/>
                <a:gd name="connsiteX1" fmla="*/ 1294282 w 1583815"/>
                <a:gd name="connsiteY1" fmla="*/ 217772 h 598100"/>
                <a:gd name="connsiteX2" fmla="*/ 1235024 w 1583815"/>
                <a:gd name="connsiteY2" fmla="*/ 74367 h 598100"/>
                <a:gd name="connsiteX3" fmla="*/ 1583815 w 1583815"/>
                <a:gd name="connsiteY3" fmla="*/ 393014 h 598100"/>
                <a:gd name="connsiteX4" fmla="*/ 1414466 w 1583815"/>
                <a:gd name="connsiteY4" fmla="*/ 598100 h 598100"/>
                <a:gd name="connsiteX5" fmla="*/ 1375581 w 1583815"/>
                <a:gd name="connsiteY5" fmla="*/ 460283 h 598100"/>
                <a:gd name="connsiteX6" fmla="*/ 170322 w 1583815"/>
                <a:gd name="connsiteY6" fmla="*/ 443992 h 598100"/>
                <a:gd name="connsiteX7" fmla="*/ 0 w 1583815"/>
                <a:gd name="connsiteY7" fmla="*/ 0 h 598100"/>
                <a:gd name="connsiteX0" fmla="*/ 0 w 1583815"/>
                <a:gd name="connsiteY0" fmla="*/ 0 h 598100"/>
                <a:gd name="connsiteX1" fmla="*/ 1294282 w 1583815"/>
                <a:gd name="connsiteY1" fmla="*/ 217772 h 598100"/>
                <a:gd name="connsiteX2" fmla="*/ 1235024 w 1583815"/>
                <a:gd name="connsiteY2" fmla="*/ 74367 h 598100"/>
                <a:gd name="connsiteX3" fmla="*/ 1583815 w 1583815"/>
                <a:gd name="connsiteY3" fmla="*/ 393014 h 598100"/>
                <a:gd name="connsiteX4" fmla="*/ 1414466 w 1583815"/>
                <a:gd name="connsiteY4" fmla="*/ 598100 h 598100"/>
                <a:gd name="connsiteX5" fmla="*/ 1367273 w 1583815"/>
                <a:gd name="connsiteY5" fmla="*/ 449379 h 598100"/>
                <a:gd name="connsiteX6" fmla="*/ 170322 w 1583815"/>
                <a:gd name="connsiteY6" fmla="*/ 443992 h 598100"/>
                <a:gd name="connsiteX7" fmla="*/ 0 w 1583815"/>
                <a:gd name="connsiteY7" fmla="*/ 0 h 598100"/>
                <a:gd name="connsiteX0" fmla="*/ 0 w 1583815"/>
                <a:gd name="connsiteY0" fmla="*/ 0 h 598100"/>
                <a:gd name="connsiteX1" fmla="*/ 1312377 w 1583815"/>
                <a:gd name="connsiteY1" fmla="*/ 251754 h 598100"/>
                <a:gd name="connsiteX2" fmla="*/ 1235024 w 1583815"/>
                <a:gd name="connsiteY2" fmla="*/ 74367 h 598100"/>
                <a:gd name="connsiteX3" fmla="*/ 1583815 w 1583815"/>
                <a:gd name="connsiteY3" fmla="*/ 393014 h 598100"/>
                <a:gd name="connsiteX4" fmla="*/ 1414466 w 1583815"/>
                <a:gd name="connsiteY4" fmla="*/ 598100 h 598100"/>
                <a:gd name="connsiteX5" fmla="*/ 1367273 w 1583815"/>
                <a:gd name="connsiteY5" fmla="*/ 449379 h 598100"/>
                <a:gd name="connsiteX6" fmla="*/ 170322 w 1583815"/>
                <a:gd name="connsiteY6" fmla="*/ 443992 h 598100"/>
                <a:gd name="connsiteX7" fmla="*/ 0 w 1583815"/>
                <a:gd name="connsiteY7" fmla="*/ 0 h 598100"/>
                <a:gd name="connsiteX0" fmla="*/ 0 w 1583374"/>
                <a:gd name="connsiteY0" fmla="*/ 0 h 598100"/>
                <a:gd name="connsiteX1" fmla="*/ 1312377 w 1583374"/>
                <a:gd name="connsiteY1" fmla="*/ 251754 h 598100"/>
                <a:gd name="connsiteX2" fmla="*/ 1235024 w 1583374"/>
                <a:gd name="connsiteY2" fmla="*/ 74367 h 598100"/>
                <a:gd name="connsiteX3" fmla="*/ 1583374 w 1583374"/>
                <a:gd name="connsiteY3" fmla="*/ 375802 h 598100"/>
                <a:gd name="connsiteX4" fmla="*/ 1414466 w 1583374"/>
                <a:gd name="connsiteY4" fmla="*/ 598100 h 598100"/>
                <a:gd name="connsiteX5" fmla="*/ 1367273 w 1583374"/>
                <a:gd name="connsiteY5" fmla="*/ 449379 h 598100"/>
                <a:gd name="connsiteX6" fmla="*/ 170322 w 1583374"/>
                <a:gd name="connsiteY6" fmla="*/ 443992 h 598100"/>
                <a:gd name="connsiteX7" fmla="*/ 0 w 1583374"/>
                <a:gd name="connsiteY7" fmla="*/ 0 h 598100"/>
                <a:gd name="connsiteX0" fmla="*/ 0 w 1583374"/>
                <a:gd name="connsiteY0" fmla="*/ 0 h 598100"/>
                <a:gd name="connsiteX1" fmla="*/ 1302713 w 1583374"/>
                <a:gd name="connsiteY1" fmla="*/ 245469 h 598100"/>
                <a:gd name="connsiteX2" fmla="*/ 1235024 w 1583374"/>
                <a:gd name="connsiteY2" fmla="*/ 74367 h 598100"/>
                <a:gd name="connsiteX3" fmla="*/ 1583374 w 1583374"/>
                <a:gd name="connsiteY3" fmla="*/ 375802 h 598100"/>
                <a:gd name="connsiteX4" fmla="*/ 1414466 w 1583374"/>
                <a:gd name="connsiteY4" fmla="*/ 598100 h 598100"/>
                <a:gd name="connsiteX5" fmla="*/ 1367273 w 1583374"/>
                <a:gd name="connsiteY5" fmla="*/ 449379 h 598100"/>
                <a:gd name="connsiteX6" fmla="*/ 170322 w 1583374"/>
                <a:gd name="connsiteY6" fmla="*/ 443992 h 598100"/>
                <a:gd name="connsiteX7" fmla="*/ 0 w 1583374"/>
                <a:gd name="connsiteY7" fmla="*/ 0 h 598100"/>
                <a:gd name="connsiteX0" fmla="*/ 0 w 1583374"/>
                <a:gd name="connsiteY0" fmla="*/ 0 h 598100"/>
                <a:gd name="connsiteX1" fmla="*/ 1294313 w 1583374"/>
                <a:gd name="connsiteY1" fmla="*/ 242121 h 598100"/>
                <a:gd name="connsiteX2" fmla="*/ 1235024 w 1583374"/>
                <a:gd name="connsiteY2" fmla="*/ 74367 h 598100"/>
                <a:gd name="connsiteX3" fmla="*/ 1583374 w 1583374"/>
                <a:gd name="connsiteY3" fmla="*/ 375802 h 598100"/>
                <a:gd name="connsiteX4" fmla="*/ 1414466 w 1583374"/>
                <a:gd name="connsiteY4" fmla="*/ 598100 h 598100"/>
                <a:gd name="connsiteX5" fmla="*/ 1367273 w 1583374"/>
                <a:gd name="connsiteY5" fmla="*/ 449379 h 598100"/>
                <a:gd name="connsiteX6" fmla="*/ 170322 w 1583374"/>
                <a:gd name="connsiteY6" fmla="*/ 443992 h 598100"/>
                <a:gd name="connsiteX7" fmla="*/ 0 w 1583374"/>
                <a:gd name="connsiteY7" fmla="*/ 0 h 598100"/>
                <a:gd name="connsiteX0" fmla="*/ 0 w 1583374"/>
                <a:gd name="connsiteY0" fmla="*/ 0 h 734687"/>
                <a:gd name="connsiteX1" fmla="*/ 1294313 w 1583374"/>
                <a:gd name="connsiteY1" fmla="*/ 242121 h 734687"/>
                <a:gd name="connsiteX2" fmla="*/ 1235024 w 1583374"/>
                <a:gd name="connsiteY2" fmla="*/ 74367 h 734687"/>
                <a:gd name="connsiteX3" fmla="*/ 1583374 w 1583374"/>
                <a:gd name="connsiteY3" fmla="*/ 375802 h 734687"/>
                <a:gd name="connsiteX4" fmla="*/ 1473204 w 1583374"/>
                <a:gd name="connsiteY4" fmla="*/ 734687 h 734687"/>
                <a:gd name="connsiteX5" fmla="*/ 1367273 w 1583374"/>
                <a:gd name="connsiteY5" fmla="*/ 449379 h 734687"/>
                <a:gd name="connsiteX6" fmla="*/ 170322 w 1583374"/>
                <a:gd name="connsiteY6" fmla="*/ 443992 h 734687"/>
                <a:gd name="connsiteX7" fmla="*/ 0 w 1583374"/>
                <a:gd name="connsiteY7" fmla="*/ 0 h 734687"/>
                <a:gd name="connsiteX0" fmla="*/ 0 w 1638732"/>
                <a:gd name="connsiteY0" fmla="*/ 0 h 734687"/>
                <a:gd name="connsiteX1" fmla="*/ 1294313 w 1638732"/>
                <a:gd name="connsiteY1" fmla="*/ 242121 h 734687"/>
                <a:gd name="connsiteX2" fmla="*/ 1235024 w 1638732"/>
                <a:gd name="connsiteY2" fmla="*/ 74367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367273 w 1638732"/>
                <a:gd name="connsiteY5" fmla="*/ 449379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294313 w 1638732"/>
                <a:gd name="connsiteY1" fmla="*/ 242121 h 734687"/>
                <a:gd name="connsiteX2" fmla="*/ 1235024 w 1638732"/>
                <a:gd name="connsiteY2" fmla="*/ 74367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235024 w 1638732"/>
                <a:gd name="connsiteY2" fmla="*/ 74367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35356 w 1638732"/>
                <a:gd name="connsiteY2" fmla="*/ 298268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15768 w 1638732"/>
                <a:gd name="connsiteY5" fmla="*/ 59037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9228 w 1638732"/>
                <a:gd name="connsiteY5" fmla="*/ 616701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72619 w 1638732"/>
                <a:gd name="connsiteY1" fmla="*/ 414803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9228 w 1638732"/>
                <a:gd name="connsiteY5" fmla="*/ 616701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22135"/>
                <a:gd name="connsiteY0" fmla="*/ 0 h 734687"/>
                <a:gd name="connsiteX1" fmla="*/ 1372619 w 1622135"/>
                <a:gd name="connsiteY1" fmla="*/ 414803 h 734687"/>
                <a:gd name="connsiteX2" fmla="*/ 1320194 w 1622135"/>
                <a:gd name="connsiteY2" fmla="*/ 272419 h 734687"/>
                <a:gd name="connsiteX3" fmla="*/ 1622135 w 1622135"/>
                <a:gd name="connsiteY3" fmla="*/ 541212 h 734687"/>
                <a:gd name="connsiteX4" fmla="*/ 1473204 w 1622135"/>
                <a:gd name="connsiteY4" fmla="*/ 734687 h 734687"/>
                <a:gd name="connsiteX5" fmla="*/ 1439228 w 1622135"/>
                <a:gd name="connsiteY5" fmla="*/ 616701 h 734687"/>
                <a:gd name="connsiteX6" fmla="*/ 170322 w 1622135"/>
                <a:gd name="connsiteY6" fmla="*/ 443992 h 734687"/>
                <a:gd name="connsiteX7" fmla="*/ 0 w 1622135"/>
                <a:gd name="connsiteY7" fmla="*/ 0 h 734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22135" h="734687">
                  <a:moveTo>
                    <a:pt x="0" y="0"/>
                  </a:moveTo>
                  <a:lnTo>
                    <a:pt x="1372619" y="414803"/>
                  </a:lnTo>
                  <a:lnTo>
                    <a:pt x="1320194" y="272419"/>
                  </a:lnTo>
                  <a:lnTo>
                    <a:pt x="1622135" y="541212"/>
                  </a:lnTo>
                  <a:lnTo>
                    <a:pt x="1473204" y="734687"/>
                  </a:lnTo>
                  <a:lnTo>
                    <a:pt x="1439228" y="616701"/>
                  </a:lnTo>
                  <a:lnTo>
                    <a:pt x="170322" y="4439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4" name="Right Arrow 5"/>
            <p:cNvSpPr/>
            <p:nvPr/>
          </p:nvSpPr>
          <p:spPr>
            <a:xfrm rot="17596173">
              <a:off x="4985863" y="3191524"/>
              <a:ext cx="657386" cy="297740"/>
            </a:xfrm>
            <a:custGeom>
              <a:avLst/>
              <a:gdLst>
                <a:gd name="connsiteX0" fmla="*/ 0 w 1371600"/>
                <a:gd name="connsiteY0" fmla="*/ 122545 h 490180"/>
                <a:gd name="connsiteX1" fmla="*/ 1126510 w 1371600"/>
                <a:gd name="connsiteY1" fmla="*/ 122545 h 490180"/>
                <a:gd name="connsiteX2" fmla="*/ 1126510 w 1371600"/>
                <a:gd name="connsiteY2" fmla="*/ 0 h 490180"/>
                <a:gd name="connsiteX3" fmla="*/ 1371600 w 1371600"/>
                <a:gd name="connsiteY3" fmla="*/ 245090 h 490180"/>
                <a:gd name="connsiteX4" fmla="*/ 1126510 w 1371600"/>
                <a:gd name="connsiteY4" fmla="*/ 490180 h 490180"/>
                <a:gd name="connsiteX5" fmla="*/ 1126510 w 1371600"/>
                <a:gd name="connsiteY5" fmla="*/ 367635 h 490180"/>
                <a:gd name="connsiteX6" fmla="*/ 0 w 1371600"/>
                <a:gd name="connsiteY6" fmla="*/ 367635 h 490180"/>
                <a:gd name="connsiteX7" fmla="*/ 0 w 1371600"/>
                <a:gd name="connsiteY7" fmla="*/ 122545 h 490180"/>
                <a:gd name="connsiteX0" fmla="*/ 0 w 1437244"/>
                <a:gd name="connsiteY0" fmla="*/ 89205 h 490180"/>
                <a:gd name="connsiteX1" fmla="*/ 1192154 w 1437244"/>
                <a:gd name="connsiteY1" fmla="*/ 122545 h 490180"/>
                <a:gd name="connsiteX2" fmla="*/ 1192154 w 1437244"/>
                <a:gd name="connsiteY2" fmla="*/ 0 h 490180"/>
                <a:gd name="connsiteX3" fmla="*/ 1437244 w 1437244"/>
                <a:gd name="connsiteY3" fmla="*/ 245090 h 490180"/>
                <a:gd name="connsiteX4" fmla="*/ 1192154 w 1437244"/>
                <a:gd name="connsiteY4" fmla="*/ 490180 h 490180"/>
                <a:gd name="connsiteX5" fmla="*/ 1192154 w 1437244"/>
                <a:gd name="connsiteY5" fmla="*/ 367635 h 490180"/>
                <a:gd name="connsiteX6" fmla="*/ 65644 w 1437244"/>
                <a:gd name="connsiteY6" fmla="*/ 367635 h 490180"/>
                <a:gd name="connsiteX7" fmla="*/ 0 w 1437244"/>
                <a:gd name="connsiteY7" fmla="*/ 89205 h 490180"/>
                <a:gd name="connsiteX0" fmla="*/ 0 w 1437244"/>
                <a:gd name="connsiteY0" fmla="*/ 89205 h 490180"/>
                <a:gd name="connsiteX1" fmla="*/ 1144122 w 1437244"/>
                <a:gd name="connsiteY1" fmla="*/ 118316 h 490180"/>
                <a:gd name="connsiteX2" fmla="*/ 1192154 w 1437244"/>
                <a:gd name="connsiteY2" fmla="*/ 0 h 490180"/>
                <a:gd name="connsiteX3" fmla="*/ 1437244 w 1437244"/>
                <a:gd name="connsiteY3" fmla="*/ 245090 h 490180"/>
                <a:gd name="connsiteX4" fmla="*/ 1192154 w 1437244"/>
                <a:gd name="connsiteY4" fmla="*/ 490180 h 490180"/>
                <a:gd name="connsiteX5" fmla="*/ 1192154 w 1437244"/>
                <a:gd name="connsiteY5" fmla="*/ 367635 h 490180"/>
                <a:gd name="connsiteX6" fmla="*/ 65644 w 1437244"/>
                <a:gd name="connsiteY6" fmla="*/ 367635 h 490180"/>
                <a:gd name="connsiteX7" fmla="*/ 0 w 1437244"/>
                <a:gd name="connsiteY7" fmla="*/ 89205 h 490180"/>
                <a:gd name="connsiteX0" fmla="*/ 0 w 1437244"/>
                <a:gd name="connsiteY0" fmla="*/ 88273 h 489248"/>
                <a:gd name="connsiteX1" fmla="*/ 1144122 w 1437244"/>
                <a:gd name="connsiteY1" fmla="*/ 117384 h 489248"/>
                <a:gd name="connsiteX2" fmla="*/ 1132121 w 1437244"/>
                <a:gd name="connsiteY2" fmla="*/ 0 h 489248"/>
                <a:gd name="connsiteX3" fmla="*/ 1437244 w 1437244"/>
                <a:gd name="connsiteY3" fmla="*/ 244158 h 489248"/>
                <a:gd name="connsiteX4" fmla="*/ 1192154 w 1437244"/>
                <a:gd name="connsiteY4" fmla="*/ 489248 h 489248"/>
                <a:gd name="connsiteX5" fmla="*/ 1192154 w 1437244"/>
                <a:gd name="connsiteY5" fmla="*/ 366703 h 489248"/>
                <a:gd name="connsiteX6" fmla="*/ 65644 w 1437244"/>
                <a:gd name="connsiteY6" fmla="*/ 366703 h 489248"/>
                <a:gd name="connsiteX7" fmla="*/ 0 w 1437244"/>
                <a:gd name="connsiteY7" fmla="*/ 88273 h 489248"/>
                <a:gd name="connsiteX0" fmla="*/ 0 w 1363050"/>
                <a:gd name="connsiteY0" fmla="*/ 88273 h 489248"/>
                <a:gd name="connsiteX1" fmla="*/ 1144122 w 1363050"/>
                <a:gd name="connsiteY1" fmla="*/ 117384 h 489248"/>
                <a:gd name="connsiteX2" fmla="*/ 1132121 w 1363050"/>
                <a:gd name="connsiteY2" fmla="*/ 0 h 489248"/>
                <a:gd name="connsiteX3" fmla="*/ 1363050 w 1363050"/>
                <a:gd name="connsiteY3" fmla="*/ 236959 h 489248"/>
                <a:gd name="connsiteX4" fmla="*/ 1192154 w 1363050"/>
                <a:gd name="connsiteY4" fmla="*/ 489248 h 489248"/>
                <a:gd name="connsiteX5" fmla="*/ 1192154 w 1363050"/>
                <a:gd name="connsiteY5" fmla="*/ 366703 h 489248"/>
                <a:gd name="connsiteX6" fmla="*/ 65644 w 1363050"/>
                <a:gd name="connsiteY6" fmla="*/ 366703 h 489248"/>
                <a:gd name="connsiteX7" fmla="*/ 0 w 1363050"/>
                <a:gd name="connsiteY7" fmla="*/ 88273 h 489248"/>
                <a:gd name="connsiteX0" fmla="*/ 0 w 1376400"/>
                <a:gd name="connsiteY0" fmla="*/ 40692 h 489248"/>
                <a:gd name="connsiteX1" fmla="*/ 1157472 w 1376400"/>
                <a:gd name="connsiteY1" fmla="*/ 117384 h 489248"/>
                <a:gd name="connsiteX2" fmla="*/ 1145471 w 1376400"/>
                <a:gd name="connsiteY2" fmla="*/ 0 h 489248"/>
                <a:gd name="connsiteX3" fmla="*/ 1376400 w 1376400"/>
                <a:gd name="connsiteY3" fmla="*/ 236959 h 489248"/>
                <a:gd name="connsiteX4" fmla="*/ 1205504 w 1376400"/>
                <a:gd name="connsiteY4" fmla="*/ 489248 h 489248"/>
                <a:gd name="connsiteX5" fmla="*/ 1205504 w 1376400"/>
                <a:gd name="connsiteY5" fmla="*/ 366703 h 489248"/>
                <a:gd name="connsiteX6" fmla="*/ 78994 w 1376400"/>
                <a:gd name="connsiteY6" fmla="*/ 366703 h 489248"/>
                <a:gd name="connsiteX7" fmla="*/ 0 w 1376400"/>
                <a:gd name="connsiteY7" fmla="*/ 40692 h 489248"/>
                <a:gd name="connsiteX0" fmla="*/ 0 w 1376400"/>
                <a:gd name="connsiteY0" fmla="*/ 40692 h 489248"/>
                <a:gd name="connsiteX1" fmla="*/ 1157472 w 1376400"/>
                <a:gd name="connsiteY1" fmla="*/ 117384 h 489248"/>
                <a:gd name="connsiteX2" fmla="*/ 1145471 w 1376400"/>
                <a:gd name="connsiteY2" fmla="*/ 0 h 489248"/>
                <a:gd name="connsiteX3" fmla="*/ 1376400 w 1376400"/>
                <a:gd name="connsiteY3" fmla="*/ 236959 h 489248"/>
                <a:gd name="connsiteX4" fmla="*/ 1205504 w 1376400"/>
                <a:gd name="connsiteY4" fmla="*/ 489248 h 489248"/>
                <a:gd name="connsiteX5" fmla="*/ 1205504 w 1376400"/>
                <a:gd name="connsiteY5" fmla="*/ 366703 h 489248"/>
                <a:gd name="connsiteX6" fmla="*/ 85445 w 1376400"/>
                <a:gd name="connsiteY6" fmla="*/ 381704 h 489248"/>
                <a:gd name="connsiteX7" fmla="*/ 0 w 1376400"/>
                <a:gd name="connsiteY7" fmla="*/ 40692 h 489248"/>
                <a:gd name="connsiteX0" fmla="*/ 0 w 1405685"/>
                <a:gd name="connsiteY0" fmla="*/ 0 h 549718"/>
                <a:gd name="connsiteX1" fmla="*/ 1186757 w 1405685"/>
                <a:gd name="connsiteY1" fmla="*/ 177854 h 549718"/>
                <a:gd name="connsiteX2" fmla="*/ 1174756 w 1405685"/>
                <a:gd name="connsiteY2" fmla="*/ 60470 h 549718"/>
                <a:gd name="connsiteX3" fmla="*/ 1405685 w 1405685"/>
                <a:gd name="connsiteY3" fmla="*/ 297429 h 549718"/>
                <a:gd name="connsiteX4" fmla="*/ 1234789 w 1405685"/>
                <a:gd name="connsiteY4" fmla="*/ 549718 h 549718"/>
                <a:gd name="connsiteX5" fmla="*/ 1234789 w 1405685"/>
                <a:gd name="connsiteY5" fmla="*/ 427173 h 549718"/>
                <a:gd name="connsiteX6" fmla="*/ 114730 w 1405685"/>
                <a:gd name="connsiteY6" fmla="*/ 442174 h 549718"/>
                <a:gd name="connsiteX7" fmla="*/ 0 w 1405685"/>
                <a:gd name="connsiteY7" fmla="*/ 0 h 549718"/>
                <a:gd name="connsiteX0" fmla="*/ 0 w 1405685"/>
                <a:gd name="connsiteY0" fmla="*/ 0 h 589979"/>
                <a:gd name="connsiteX1" fmla="*/ 1186757 w 1405685"/>
                <a:gd name="connsiteY1" fmla="*/ 177854 h 589979"/>
                <a:gd name="connsiteX2" fmla="*/ 1174756 w 1405685"/>
                <a:gd name="connsiteY2" fmla="*/ 60470 h 589979"/>
                <a:gd name="connsiteX3" fmla="*/ 1405685 w 1405685"/>
                <a:gd name="connsiteY3" fmla="*/ 297429 h 589979"/>
                <a:gd name="connsiteX4" fmla="*/ 1273432 w 1405685"/>
                <a:gd name="connsiteY4" fmla="*/ 589979 h 589979"/>
                <a:gd name="connsiteX5" fmla="*/ 1234789 w 1405685"/>
                <a:gd name="connsiteY5" fmla="*/ 427173 h 589979"/>
                <a:gd name="connsiteX6" fmla="*/ 114730 w 1405685"/>
                <a:gd name="connsiteY6" fmla="*/ 442174 h 589979"/>
                <a:gd name="connsiteX7" fmla="*/ 0 w 1405685"/>
                <a:gd name="connsiteY7" fmla="*/ 0 h 589979"/>
                <a:gd name="connsiteX0" fmla="*/ 0 w 1405685"/>
                <a:gd name="connsiteY0" fmla="*/ 0 h 589979"/>
                <a:gd name="connsiteX1" fmla="*/ 1186757 w 1405685"/>
                <a:gd name="connsiteY1" fmla="*/ 177854 h 589979"/>
                <a:gd name="connsiteX2" fmla="*/ 1174756 w 1405685"/>
                <a:gd name="connsiteY2" fmla="*/ 60470 h 589979"/>
                <a:gd name="connsiteX3" fmla="*/ 1405685 w 1405685"/>
                <a:gd name="connsiteY3" fmla="*/ 297429 h 589979"/>
                <a:gd name="connsiteX4" fmla="*/ 1273432 w 1405685"/>
                <a:gd name="connsiteY4" fmla="*/ 589979 h 589979"/>
                <a:gd name="connsiteX5" fmla="*/ 1245980 w 1405685"/>
                <a:gd name="connsiteY5" fmla="*/ 461464 h 589979"/>
                <a:gd name="connsiteX6" fmla="*/ 114730 w 1405685"/>
                <a:gd name="connsiteY6" fmla="*/ 442174 h 589979"/>
                <a:gd name="connsiteX7" fmla="*/ 0 w 1405685"/>
                <a:gd name="connsiteY7" fmla="*/ 0 h 589979"/>
                <a:gd name="connsiteX0" fmla="*/ 0 w 1435778"/>
                <a:gd name="connsiteY0" fmla="*/ 0 h 589979"/>
                <a:gd name="connsiteX1" fmla="*/ 1186757 w 1435778"/>
                <a:gd name="connsiteY1" fmla="*/ 177854 h 589979"/>
                <a:gd name="connsiteX2" fmla="*/ 1174756 w 1435778"/>
                <a:gd name="connsiteY2" fmla="*/ 60470 h 589979"/>
                <a:gd name="connsiteX3" fmla="*/ 1435778 w 1435778"/>
                <a:gd name="connsiteY3" fmla="*/ 359140 h 589979"/>
                <a:gd name="connsiteX4" fmla="*/ 1273432 w 1435778"/>
                <a:gd name="connsiteY4" fmla="*/ 589979 h 589979"/>
                <a:gd name="connsiteX5" fmla="*/ 1245980 w 1435778"/>
                <a:gd name="connsiteY5" fmla="*/ 461464 h 589979"/>
                <a:gd name="connsiteX6" fmla="*/ 114730 w 1435778"/>
                <a:gd name="connsiteY6" fmla="*/ 442174 h 589979"/>
                <a:gd name="connsiteX7" fmla="*/ 0 w 1435778"/>
                <a:gd name="connsiteY7" fmla="*/ 0 h 589979"/>
                <a:gd name="connsiteX0" fmla="*/ 0 w 1444748"/>
                <a:gd name="connsiteY0" fmla="*/ 0 h 589979"/>
                <a:gd name="connsiteX1" fmla="*/ 1186757 w 1444748"/>
                <a:gd name="connsiteY1" fmla="*/ 177854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5980 w 1444748"/>
                <a:gd name="connsiteY5" fmla="*/ 461464 h 589979"/>
                <a:gd name="connsiteX6" fmla="*/ 114730 w 1444748"/>
                <a:gd name="connsiteY6" fmla="*/ 442174 h 589979"/>
                <a:gd name="connsiteX7" fmla="*/ 0 w 1444748"/>
                <a:gd name="connsiteY7" fmla="*/ 0 h 589979"/>
                <a:gd name="connsiteX0" fmla="*/ 0 w 1444748"/>
                <a:gd name="connsiteY0" fmla="*/ 0 h 589979"/>
                <a:gd name="connsiteX1" fmla="*/ 1206949 w 1444748"/>
                <a:gd name="connsiteY1" fmla="*/ 208275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5980 w 1444748"/>
                <a:gd name="connsiteY5" fmla="*/ 461464 h 589979"/>
                <a:gd name="connsiteX6" fmla="*/ 114730 w 1444748"/>
                <a:gd name="connsiteY6" fmla="*/ 442174 h 589979"/>
                <a:gd name="connsiteX7" fmla="*/ 0 w 1444748"/>
                <a:gd name="connsiteY7" fmla="*/ 0 h 589979"/>
                <a:gd name="connsiteX0" fmla="*/ 0 w 1444748"/>
                <a:gd name="connsiteY0" fmla="*/ 0 h 589979"/>
                <a:gd name="connsiteX1" fmla="*/ 1206949 w 1444748"/>
                <a:gd name="connsiteY1" fmla="*/ 208275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9820 w 1444748"/>
                <a:gd name="connsiteY5" fmla="*/ 445594 h 589979"/>
                <a:gd name="connsiteX6" fmla="*/ 114730 w 1444748"/>
                <a:gd name="connsiteY6" fmla="*/ 442174 h 589979"/>
                <a:gd name="connsiteX7" fmla="*/ 0 w 1444748"/>
                <a:gd name="connsiteY7" fmla="*/ 0 h 589979"/>
                <a:gd name="connsiteX0" fmla="*/ 0 w 1444748"/>
                <a:gd name="connsiteY0" fmla="*/ 0 h 589979"/>
                <a:gd name="connsiteX1" fmla="*/ 1206949 w 1444748"/>
                <a:gd name="connsiteY1" fmla="*/ 208275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9820 w 1444748"/>
                <a:gd name="connsiteY5" fmla="*/ 445594 h 589979"/>
                <a:gd name="connsiteX6" fmla="*/ 82989 w 1444748"/>
                <a:gd name="connsiteY6" fmla="*/ 434495 h 589979"/>
                <a:gd name="connsiteX7" fmla="*/ 0 w 1444748"/>
                <a:gd name="connsiteY7" fmla="*/ 0 h 589979"/>
                <a:gd name="connsiteX0" fmla="*/ 0 w 1460649"/>
                <a:gd name="connsiteY0" fmla="*/ 0 h 589979"/>
                <a:gd name="connsiteX1" fmla="*/ 1206949 w 1460649"/>
                <a:gd name="connsiteY1" fmla="*/ 208275 h 589979"/>
                <a:gd name="connsiteX2" fmla="*/ 1174756 w 1460649"/>
                <a:gd name="connsiteY2" fmla="*/ 60470 h 589979"/>
                <a:gd name="connsiteX3" fmla="*/ 1460649 w 1460649"/>
                <a:gd name="connsiteY3" fmla="*/ 359111 h 589979"/>
                <a:gd name="connsiteX4" fmla="*/ 1273432 w 1460649"/>
                <a:gd name="connsiteY4" fmla="*/ 589979 h 589979"/>
                <a:gd name="connsiteX5" fmla="*/ 1249820 w 1460649"/>
                <a:gd name="connsiteY5" fmla="*/ 445594 h 589979"/>
                <a:gd name="connsiteX6" fmla="*/ 82989 w 1460649"/>
                <a:gd name="connsiteY6" fmla="*/ 434495 h 589979"/>
                <a:gd name="connsiteX7" fmla="*/ 0 w 1460649"/>
                <a:gd name="connsiteY7" fmla="*/ 0 h 589979"/>
                <a:gd name="connsiteX0" fmla="*/ 0 w 1547982"/>
                <a:gd name="connsiteY0" fmla="*/ 0 h 599476"/>
                <a:gd name="connsiteX1" fmla="*/ 1294282 w 1547982"/>
                <a:gd name="connsiteY1" fmla="*/ 217772 h 599476"/>
                <a:gd name="connsiteX2" fmla="*/ 1262089 w 1547982"/>
                <a:gd name="connsiteY2" fmla="*/ 69967 h 599476"/>
                <a:gd name="connsiteX3" fmla="*/ 1547982 w 1547982"/>
                <a:gd name="connsiteY3" fmla="*/ 368608 h 599476"/>
                <a:gd name="connsiteX4" fmla="*/ 1360765 w 1547982"/>
                <a:gd name="connsiteY4" fmla="*/ 599476 h 599476"/>
                <a:gd name="connsiteX5" fmla="*/ 1337153 w 1547982"/>
                <a:gd name="connsiteY5" fmla="*/ 455091 h 599476"/>
                <a:gd name="connsiteX6" fmla="*/ 170322 w 1547982"/>
                <a:gd name="connsiteY6" fmla="*/ 443992 h 599476"/>
                <a:gd name="connsiteX7" fmla="*/ 0 w 1547982"/>
                <a:gd name="connsiteY7" fmla="*/ 0 h 599476"/>
                <a:gd name="connsiteX0" fmla="*/ 0 w 1545355"/>
                <a:gd name="connsiteY0" fmla="*/ 0 h 599476"/>
                <a:gd name="connsiteX1" fmla="*/ 1294282 w 1545355"/>
                <a:gd name="connsiteY1" fmla="*/ 217772 h 599476"/>
                <a:gd name="connsiteX2" fmla="*/ 1262089 w 1545355"/>
                <a:gd name="connsiteY2" fmla="*/ 69967 h 599476"/>
                <a:gd name="connsiteX3" fmla="*/ 1545355 w 1545355"/>
                <a:gd name="connsiteY3" fmla="*/ 362499 h 599476"/>
                <a:gd name="connsiteX4" fmla="*/ 1360765 w 1545355"/>
                <a:gd name="connsiteY4" fmla="*/ 599476 h 599476"/>
                <a:gd name="connsiteX5" fmla="*/ 1337153 w 1545355"/>
                <a:gd name="connsiteY5" fmla="*/ 455091 h 599476"/>
                <a:gd name="connsiteX6" fmla="*/ 170322 w 1545355"/>
                <a:gd name="connsiteY6" fmla="*/ 443992 h 599476"/>
                <a:gd name="connsiteX7" fmla="*/ 0 w 1545355"/>
                <a:gd name="connsiteY7" fmla="*/ 0 h 599476"/>
                <a:gd name="connsiteX0" fmla="*/ 0 w 1545355"/>
                <a:gd name="connsiteY0" fmla="*/ 0 h 598100"/>
                <a:gd name="connsiteX1" fmla="*/ 1294282 w 1545355"/>
                <a:gd name="connsiteY1" fmla="*/ 217772 h 598100"/>
                <a:gd name="connsiteX2" fmla="*/ 1262089 w 1545355"/>
                <a:gd name="connsiteY2" fmla="*/ 69967 h 598100"/>
                <a:gd name="connsiteX3" fmla="*/ 1545355 w 1545355"/>
                <a:gd name="connsiteY3" fmla="*/ 362499 h 598100"/>
                <a:gd name="connsiteX4" fmla="*/ 1414466 w 1545355"/>
                <a:gd name="connsiteY4" fmla="*/ 598100 h 598100"/>
                <a:gd name="connsiteX5" fmla="*/ 1337153 w 1545355"/>
                <a:gd name="connsiteY5" fmla="*/ 455091 h 598100"/>
                <a:gd name="connsiteX6" fmla="*/ 170322 w 1545355"/>
                <a:gd name="connsiteY6" fmla="*/ 443992 h 598100"/>
                <a:gd name="connsiteX7" fmla="*/ 0 w 1545355"/>
                <a:gd name="connsiteY7" fmla="*/ 0 h 598100"/>
                <a:gd name="connsiteX0" fmla="*/ 0 w 1545355"/>
                <a:gd name="connsiteY0" fmla="*/ 0 h 598100"/>
                <a:gd name="connsiteX1" fmla="*/ 1294282 w 1545355"/>
                <a:gd name="connsiteY1" fmla="*/ 217772 h 598100"/>
                <a:gd name="connsiteX2" fmla="*/ 1262089 w 1545355"/>
                <a:gd name="connsiteY2" fmla="*/ 69967 h 598100"/>
                <a:gd name="connsiteX3" fmla="*/ 1545355 w 1545355"/>
                <a:gd name="connsiteY3" fmla="*/ 362499 h 598100"/>
                <a:gd name="connsiteX4" fmla="*/ 1414466 w 1545355"/>
                <a:gd name="connsiteY4" fmla="*/ 598100 h 598100"/>
                <a:gd name="connsiteX5" fmla="*/ 1375581 w 1545355"/>
                <a:gd name="connsiteY5" fmla="*/ 460283 h 598100"/>
                <a:gd name="connsiteX6" fmla="*/ 170322 w 1545355"/>
                <a:gd name="connsiteY6" fmla="*/ 443992 h 598100"/>
                <a:gd name="connsiteX7" fmla="*/ 0 w 1545355"/>
                <a:gd name="connsiteY7" fmla="*/ 0 h 598100"/>
                <a:gd name="connsiteX0" fmla="*/ 0 w 1545355"/>
                <a:gd name="connsiteY0" fmla="*/ 0 h 598100"/>
                <a:gd name="connsiteX1" fmla="*/ 1294282 w 1545355"/>
                <a:gd name="connsiteY1" fmla="*/ 217772 h 598100"/>
                <a:gd name="connsiteX2" fmla="*/ 1235024 w 1545355"/>
                <a:gd name="connsiteY2" fmla="*/ 74367 h 598100"/>
                <a:gd name="connsiteX3" fmla="*/ 1545355 w 1545355"/>
                <a:gd name="connsiteY3" fmla="*/ 362499 h 598100"/>
                <a:gd name="connsiteX4" fmla="*/ 1414466 w 1545355"/>
                <a:gd name="connsiteY4" fmla="*/ 598100 h 598100"/>
                <a:gd name="connsiteX5" fmla="*/ 1375581 w 1545355"/>
                <a:gd name="connsiteY5" fmla="*/ 460283 h 598100"/>
                <a:gd name="connsiteX6" fmla="*/ 170322 w 1545355"/>
                <a:gd name="connsiteY6" fmla="*/ 443992 h 598100"/>
                <a:gd name="connsiteX7" fmla="*/ 0 w 1545355"/>
                <a:gd name="connsiteY7" fmla="*/ 0 h 598100"/>
                <a:gd name="connsiteX0" fmla="*/ 0 w 1563683"/>
                <a:gd name="connsiteY0" fmla="*/ 0 h 598100"/>
                <a:gd name="connsiteX1" fmla="*/ 1294282 w 1563683"/>
                <a:gd name="connsiteY1" fmla="*/ 217772 h 598100"/>
                <a:gd name="connsiteX2" fmla="*/ 1235024 w 1563683"/>
                <a:gd name="connsiteY2" fmla="*/ 74367 h 598100"/>
                <a:gd name="connsiteX3" fmla="*/ 1563683 w 1563683"/>
                <a:gd name="connsiteY3" fmla="*/ 354618 h 598100"/>
                <a:gd name="connsiteX4" fmla="*/ 1414466 w 1563683"/>
                <a:gd name="connsiteY4" fmla="*/ 598100 h 598100"/>
                <a:gd name="connsiteX5" fmla="*/ 1375581 w 1563683"/>
                <a:gd name="connsiteY5" fmla="*/ 460283 h 598100"/>
                <a:gd name="connsiteX6" fmla="*/ 170322 w 1563683"/>
                <a:gd name="connsiteY6" fmla="*/ 443992 h 598100"/>
                <a:gd name="connsiteX7" fmla="*/ 0 w 1563683"/>
                <a:gd name="connsiteY7" fmla="*/ 0 h 598100"/>
                <a:gd name="connsiteX0" fmla="*/ 0 w 1583815"/>
                <a:gd name="connsiteY0" fmla="*/ 0 h 598100"/>
                <a:gd name="connsiteX1" fmla="*/ 1294282 w 1583815"/>
                <a:gd name="connsiteY1" fmla="*/ 217772 h 598100"/>
                <a:gd name="connsiteX2" fmla="*/ 1235024 w 1583815"/>
                <a:gd name="connsiteY2" fmla="*/ 74367 h 598100"/>
                <a:gd name="connsiteX3" fmla="*/ 1583815 w 1583815"/>
                <a:gd name="connsiteY3" fmla="*/ 393014 h 598100"/>
                <a:gd name="connsiteX4" fmla="*/ 1414466 w 1583815"/>
                <a:gd name="connsiteY4" fmla="*/ 598100 h 598100"/>
                <a:gd name="connsiteX5" fmla="*/ 1375581 w 1583815"/>
                <a:gd name="connsiteY5" fmla="*/ 460283 h 598100"/>
                <a:gd name="connsiteX6" fmla="*/ 170322 w 1583815"/>
                <a:gd name="connsiteY6" fmla="*/ 443992 h 598100"/>
                <a:gd name="connsiteX7" fmla="*/ 0 w 1583815"/>
                <a:gd name="connsiteY7" fmla="*/ 0 h 598100"/>
                <a:gd name="connsiteX0" fmla="*/ 0 w 1583815"/>
                <a:gd name="connsiteY0" fmla="*/ 0 h 598100"/>
                <a:gd name="connsiteX1" fmla="*/ 1294282 w 1583815"/>
                <a:gd name="connsiteY1" fmla="*/ 217772 h 598100"/>
                <a:gd name="connsiteX2" fmla="*/ 1235024 w 1583815"/>
                <a:gd name="connsiteY2" fmla="*/ 74367 h 598100"/>
                <a:gd name="connsiteX3" fmla="*/ 1583815 w 1583815"/>
                <a:gd name="connsiteY3" fmla="*/ 393014 h 598100"/>
                <a:gd name="connsiteX4" fmla="*/ 1414466 w 1583815"/>
                <a:gd name="connsiteY4" fmla="*/ 598100 h 598100"/>
                <a:gd name="connsiteX5" fmla="*/ 1367273 w 1583815"/>
                <a:gd name="connsiteY5" fmla="*/ 449379 h 598100"/>
                <a:gd name="connsiteX6" fmla="*/ 170322 w 1583815"/>
                <a:gd name="connsiteY6" fmla="*/ 443992 h 598100"/>
                <a:gd name="connsiteX7" fmla="*/ 0 w 1583815"/>
                <a:gd name="connsiteY7" fmla="*/ 0 h 598100"/>
                <a:gd name="connsiteX0" fmla="*/ 0 w 1583815"/>
                <a:gd name="connsiteY0" fmla="*/ 0 h 598100"/>
                <a:gd name="connsiteX1" fmla="*/ 1312377 w 1583815"/>
                <a:gd name="connsiteY1" fmla="*/ 251754 h 598100"/>
                <a:gd name="connsiteX2" fmla="*/ 1235024 w 1583815"/>
                <a:gd name="connsiteY2" fmla="*/ 74367 h 598100"/>
                <a:gd name="connsiteX3" fmla="*/ 1583815 w 1583815"/>
                <a:gd name="connsiteY3" fmla="*/ 393014 h 598100"/>
                <a:gd name="connsiteX4" fmla="*/ 1414466 w 1583815"/>
                <a:gd name="connsiteY4" fmla="*/ 598100 h 598100"/>
                <a:gd name="connsiteX5" fmla="*/ 1367273 w 1583815"/>
                <a:gd name="connsiteY5" fmla="*/ 449379 h 598100"/>
                <a:gd name="connsiteX6" fmla="*/ 170322 w 1583815"/>
                <a:gd name="connsiteY6" fmla="*/ 443992 h 598100"/>
                <a:gd name="connsiteX7" fmla="*/ 0 w 1583815"/>
                <a:gd name="connsiteY7" fmla="*/ 0 h 598100"/>
                <a:gd name="connsiteX0" fmla="*/ 0 w 1583374"/>
                <a:gd name="connsiteY0" fmla="*/ 0 h 598100"/>
                <a:gd name="connsiteX1" fmla="*/ 1312377 w 1583374"/>
                <a:gd name="connsiteY1" fmla="*/ 251754 h 598100"/>
                <a:gd name="connsiteX2" fmla="*/ 1235024 w 1583374"/>
                <a:gd name="connsiteY2" fmla="*/ 74367 h 598100"/>
                <a:gd name="connsiteX3" fmla="*/ 1583374 w 1583374"/>
                <a:gd name="connsiteY3" fmla="*/ 375802 h 598100"/>
                <a:gd name="connsiteX4" fmla="*/ 1414466 w 1583374"/>
                <a:gd name="connsiteY4" fmla="*/ 598100 h 598100"/>
                <a:gd name="connsiteX5" fmla="*/ 1367273 w 1583374"/>
                <a:gd name="connsiteY5" fmla="*/ 449379 h 598100"/>
                <a:gd name="connsiteX6" fmla="*/ 170322 w 1583374"/>
                <a:gd name="connsiteY6" fmla="*/ 443992 h 598100"/>
                <a:gd name="connsiteX7" fmla="*/ 0 w 1583374"/>
                <a:gd name="connsiteY7" fmla="*/ 0 h 598100"/>
                <a:gd name="connsiteX0" fmla="*/ 0 w 1583374"/>
                <a:gd name="connsiteY0" fmla="*/ 0 h 598100"/>
                <a:gd name="connsiteX1" fmla="*/ 1302713 w 1583374"/>
                <a:gd name="connsiteY1" fmla="*/ 245469 h 598100"/>
                <a:gd name="connsiteX2" fmla="*/ 1235024 w 1583374"/>
                <a:gd name="connsiteY2" fmla="*/ 74367 h 598100"/>
                <a:gd name="connsiteX3" fmla="*/ 1583374 w 1583374"/>
                <a:gd name="connsiteY3" fmla="*/ 375802 h 598100"/>
                <a:gd name="connsiteX4" fmla="*/ 1414466 w 1583374"/>
                <a:gd name="connsiteY4" fmla="*/ 598100 h 598100"/>
                <a:gd name="connsiteX5" fmla="*/ 1367273 w 1583374"/>
                <a:gd name="connsiteY5" fmla="*/ 449379 h 598100"/>
                <a:gd name="connsiteX6" fmla="*/ 170322 w 1583374"/>
                <a:gd name="connsiteY6" fmla="*/ 443992 h 598100"/>
                <a:gd name="connsiteX7" fmla="*/ 0 w 1583374"/>
                <a:gd name="connsiteY7" fmla="*/ 0 h 598100"/>
                <a:gd name="connsiteX0" fmla="*/ 0 w 1583374"/>
                <a:gd name="connsiteY0" fmla="*/ 0 h 598100"/>
                <a:gd name="connsiteX1" fmla="*/ 1294313 w 1583374"/>
                <a:gd name="connsiteY1" fmla="*/ 242121 h 598100"/>
                <a:gd name="connsiteX2" fmla="*/ 1235024 w 1583374"/>
                <a:gd name="connsiteY2" fmla="*/ 74367 h 598100"/>
                <a:gd name="connsiteX3" fmla="*/ 1583374 w 1583374"/>
                <a:gd name="connsiteY3" fmla="*/ 375802 h 598100"/>
                <a:gd name="connsiteX4" fmla="*/ 1414466 w 1583374"/>
                <a:gd name="connsiteY4" fmla="*/ 598100 h 598100"/>
                <a:gd name="connsiteX5" fmla="*/ 1367273 w 1583374"/>
                <a:gd name="connsiteY5" fmla="*/ 449379 h 598100"/>
                <a:gd name="connsiteX6" fmla="*/ 170322 w 1583374"/>
                <a:gd name="connsiteY6" fmla="*/ 443992 h 598100"/>
                <a:gd name="connsiteX7" fmla="*/ 0 w 1583374"/>
                <a:gd name="connsiteY7" fmla="*/ 0 h 598100"/>
                <a:gd name="connsiteX0" fmla="*/ 0 w 1583374"/>
                <a:gd name="connsiteY0" fmla="*/ 0 h 734687"/>
                <a:gd name="connsiteX1" fmla="*/ 1294313 w 1583374"/>
                <a:gd name="connsiteY1" fmla="*/ 242121 h 734687"/>
                <a:gd name="connsiteX2" fmla="*/ 1235024 w 1583374"/>
                <a:gd name="connsiteY2" fmla="*/ 74367 h 734687"/>
                <a:gd name="connsiteX3" fmla="*/ 1583374 w 1583374"/>
                <a:gd name="connsiteY3" fmla="*/ 375802 h 734687"/>
                <a:gd name="connsiteX4" fmla="*/ 1473204 w 1583374"/>
                <a:gd name="connsiteY4" fmla="*/ 734687 h 734687"/>
                <a:gd name="connsiteX5" fmla="*/ 1367273 w 1583374"/>
                <a:gd name="connsiteY5" fmla="*/ 449379 h 734687"/>
                <a:gd name="connsiteX6" fmla="*/ 170322 w 1583374"/>
                <a:gd name="connsiteY6" fmla="*/ 443992 h 734687"/>
                <a:gd name="connsiteX7" fmla="*/ 0 w 1583374"/>
                <a:gd name="connsiteY7" fmla="*/ 0 h 734687"/>
                <a:gd name="connsiteX0" fmla="*/ 0 w 1638732"/>
                <a:gd name="connsiteY0" fmla="*/ 0 h 734687"/>
                <a:gd name="connsiteX1" fmla="*/ 1294313 w 1638732"/>
                <a:gd name="connsiteY1" fmla="*/ 242121 h 734687"/>
                <a:gd name="connsiteX2" fmla="*/ 1235024 w 1638732"/>
                <a:gd name="connsiteY2" fmla="*/ 74367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367273 w 1638732"/>
                <a:gd name="connsiteY5" fmla="*/ 449379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294313 w 1638732"/>
                <a:gd name="connsiteY1" fmla="*/ 242121 h 734687"/>
                <a:gd name="connsiteX2" fmla="*/ 1235024 w 1638732"/>
                <a:gd name="connsiteY2" fmla="*/ 74367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235024 w 1638732"/>
                <a:gd name="connsiteY2" fmla="*/ 74367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35356 w 1638732"/>
                <a:gd name="connsiteY2" fmla="*/ 298268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15768 w 1638732"/>
                <a:gd name="connsiteY5" fmla="*/ 59037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9228 w 1638732"/>
                <a:gd name="connsiteY5" fmla="*/ 616701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72619 w 1638732"/>
                <a:gd name="connsiteY1" fmla="*/ 414803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9228 w 1638732"/>
                <a:gd name="connsiteY5" fmla="*/ 616701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22135"/>
                <a:gd name="connsiteY0" fmla="*/ 0 h 734687"/>
                <a:gd name="connsiteX1" fmla="*/ 1372619 w 1622135"/>
                <a:gd name="connsiteY1" fmla="*/ 414803 h 734687"/>
                <a:gd name="connsiteX2" fmla="*/ 1320194 w 1622135"/>
                <a:gd name="connsiteY2" fmla="*/ 272419 h 734687"/>
                <a:gd name="connsiteX3" fmla="*/ 1622135 w 1622135"/>
                <a:gd name="connsiteY3" fmla="*/ 541212 h 734687"/>
                <a:gd name="connsiteX4" fmla="*/ 1473204 w 1622135"/>
                <a:gd name="connsiteY4" fmla="*/ 734687 h 734687"/>
                <a:gd name="connsiteX5" fmla="*/ 1439228 w 1622135"/>
                <a:gd name="connsiteY5" fmla="*/ 616701 h 734687"/>
                <a:gd name="connsiteX6" fmla="*/ 170322 w 1622135"/>
                <a:gd name="connsiteY6" fmla="*/ 443992 h 734687"/>
                <a:gd name="connsiteX7" fmla="*/ 0 w 1622135"/>
                <a:gd name="connsiteY7" fmla="*/ 0 h 734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22135" h="734687">
                  <a:moveTo>
                    <a:pt x="0" y="0"/>
                  </a:moveTo>
                  <a:lnTo>
                    <a:pt x="1372619" y="414803"/>
                  </a:lnTo>
                  <a:lnTo>
                    <a:pt x="1320194" y="272419"/>
                  </a:lnTo>
                  <a:lnTo>
                    <a:pt x="1622135" y="541212"/>
                  </a:lnTo>
                  <a:lnTo>
                    <a:pt x="1473204" y="734687"/>
                  </a:lnTo>
                  <a:lnTo>
                    <a:pt x="1439228" y="616701"/>
                  </a:lnTo>
                  <a:lnTo>
                    <a:pt x="170322" y="4439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459327" y="2120222"/>
            <a:ext cx="1983548" cy="1180724"/>
            <a:chOff x="5020643" y="2892304"/>
            <a:chExt cx="1983548" cy="1180724"/>
          </a:xfrm>
          <a:solidFill>
            <a:schemeClr val="bg1">
              <a:lumMod val="65000"/>
            </a:schemeClr>
          </a:solidFill>
        </p:grpSpPr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835267" y="3792650"/>
              <a:ext cx="168924" cy="280378"/>
            </a:xfrm>
            <a:custGeom>
              <a:avLst/>
              <a:gdLst>
                <a:gd name="T0" fmla="*/ 66 w 97"/>
                <a:gd name="T1" fmla="*/ 0 h 161"/>
                <a:gd name="T2" fmla="*/ 97 w 97"/>
                <a:gd name="T3" fmla="*/ 0 h 161"/>
                <a:gd name="T4" fmla="*/ 32 w 97"/>
                <a:gd name="T5" fmla="*/ 161 h 161"/>
                <a:gd name="T6" fmla="*/ 0 w 97"/>
                <a:gd name="T7" fmla="*/ 161 h 161"/>
                <a:gd name="T8" fmla="*/ 66 w 97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61">
                  <a:moveTo>
                    <a:pt x="66" y="0"/>
                  </a:moveTo>
                  <a:lnTo>
                    <a:pt x="97" y="0"/>
                  </a:lnTo>
                  <a:lnTo>
                    <a:pt x="32" y="161"/>
                  </a:lnTo>
                  <a:lnTo>
                    <a:pt x="0" y="161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5020643" y="3834446"/>
              <a:ext cx="290828" cy="238582"/>
            </a:xfrm>
            <a:custGeom>
              <a:avLst/>
              <a:gdLst>
                <a:gd name="T0" fmla="*/ 134 w 167"/>
                <a:gd name="T1" fmla="*/ 0 h 137"/>
                <a:gd name="T2" fmla="*/ 167 w 167"/>
                <a:gd name="T3" fmla="*/ 0 h 137"/>
                <a:gd name="T4" fmla="*/ 33 w 167"/>
                <a:gd name="T5" fmla="*/ 137 h 137"/>
                <a:gd name="T6" fmla="*/ 0 w 167"/>
                <a:gd name="T7" fmla="*/ 137 h 137"/>
                <a:gd name="T8" fmla="*/ 134 w 167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37">
                  <a:moveTo>
                    <a:pt x="134" y="0"/>
                  </a:moveTo>
                  <a:lnTo>
                    <a:pt x="167" y="0"/>
                  </a:lnTo>
                  <a:lnTo>
                    <a:pt x="33" y="137"/>
                  </a:lnTo>
                  <a:lnTo>
                    <a:pt x="0" y="137"/>
                  </a:lnTo>
                  <a:lnTo>
                    <a:pt x="1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5125131" y="2892304"/>
              <a:ext cx="1809400" cy="1074494"/>
              <a:chOff x="3711576" y="3146425"/>
              <a:chExt cx="1649413" cy="979487"/>
            </a:xfrm>
            <a:grpFill/>
            <a:effectLst>
              <a:outerShdw dir="13500000" sy="23000" kx="1200000" algn="br" rotWithShape="0">
                <a:prstClr val="black">
                  <a:alpha val="12000"/>
                </a:prstClr>
              </a:outerShdw>
            </a:effectLst>
          </p:grpSpPr>
          <p:sp>
            <p:nvSpPr>
              <p:cNvPr id="66" name="Freeform 65"/>
              <p:cNvSpPr>
                <a:spLocks/>
              </p:cNvSpPr>
              <p:nvPr/>
            </p:nvSpPr>
            <p:spPr bwMode="auto">
              <a:xfrm>
                <a:off x="3711576" y="3146425"/>
                <a:ext cx="1649413" cy="979487"/>
              </a:xfrm>
              <a:custGeom>
                <a:avLst/>
                <a:gdLst>
                  <a:gd name="T0" fmla="*/ 0 w 1039"/>
                  <a:gd name="T1" fmla="*/ 0 h 617"/>
                  <a:gd name="T2" fmla="*/ 1039 w 1039"/>
                  <a:gd name="T3" fmla="*/ 0 h 617"/>
                  <a:gd name="T4" fmla="*/ 1039 w 1039"/>
                  <a:gd name="T5" fmla="*/ 617 h 617"/>
                  <a:gd name="T6" fmla="*/ 1008 w 1039"/>
                  <a:gd name="T7" fmla="*/ 617 h 617"/>
                  <a:gd name="T8" fmla="*/ 1008 w 1039"/>
                  <a:gd name="T9" fmla="*/ 33 h 617"/>
                  <a:gd name="T10" fmla="*/ 32 w 1039"/>
                  <a:gd name="T11" fmla="*/ 33 h 617"/>
                  <a:gd name="T12" fmla="*/ 32 w 1039"/>
                  <a:gd name="T13" fmla="*/ 617 h 617"/>
                  <a:gd name="T14" fmla="*/ 0 w 1039"/>
                  <a:gd name="T15" fmla="*/ 617 h 617"/>
                  <a:gd name="T16" fmla="*/ 0 w 1039"/>
                  <a:gd name="T17" fmla="*/ 0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39" h="617">
                    <a:moveTo>
                      <a:pt x="0" y="0"/>
                    </a:moveTo>
                    <a:lnTo>
                      <a:pt x="1039" y="0"/>
                    </a:lnTo>
                    <a:lnTo>
                      <a:pt x="1039" y="617"/>
                    </a:lnTo>
                    <a:lnTo>
                      <a:pt x="1008" y="617"/>
                    </a:lnTo>
                    <a:lnTo>
                      <a:pt x="1008" y="33"/>
                    </a:lnTo>
                    <a:lnTo>
                      <a:pt x="32" y="33"/>
                    </a:lnTo>
                    <a:lnTo>
                      <a:pt x="32" y="617"/>
                    </a:lnTo>
                    <a:lnTo>
                      <a:pt x="0" y="61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" name="Rectangle 66"/>
              <p:cNvSpPr>
                <a:spLocks noChangeArrowheads="1"/>
              </p:cNvSpPr>
              <p:nvPr/>
            </p:nvSpPr>
            <p:spPr bwMode="auto">
              <a:xfrm>
                <a:off x="3748088" y="3182938"/>
                <a:ext cx="1587500" cy="425450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5717973" y="1449945"/>
            <a:ext cx="1067413" cy="635387"/>
            <a:chOff x="5020643" y="2892304"/>
            <a:chExt cx="1983548" cy="1180724"/>
          </a:xfrm>
          <a:solidFill>
            <a:schemeClr val="bg1">
              <a:lumMod val="65000"/>
            </a:schemeClr>
          </a:solidFill>
        </p:grpSpPr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6835267" y="3792650"/>
              <a:ext cx="168924" cy="280378"/>
            </a:xfrm>
            <a:custGeom>
              <a:avLst/>
              <a:gdLst>
                <a:gd name="T0" fmla="*/ 66 w 97"/>
                <a:gd name="T1" fmla="*/ 0 h 161"/>
                <a:gd name="T2" fmla="*/ 97 w 97"/>
                <a:gd name="T3" fmla="*/ 0 h 161"/>
                <a:gd name="T4" fmla="*/ 32 w 97"/>
                <a:gd name="T5" fmla="*/ 161 h 161"/>
                <a:gd name="T6" fmla="*/ 0 w 97"/>
                <a:gd name="T7" fmla="*/ 161 h 161"/>
                <a:gd name="T8" fmla="*/ 66 w 97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61">
                  <a:moveTo>
                    <a:pt x="66" y="0"/>
                  </a:moveTo>
                  <a:lnTo>
                    <a:pt x="97" y="0"/>
                  </a:lnTo>
                  <a:lnTo>
                    <a:pt x="32" y="161"/>
                  </a:lnTo>
                  <a:lnTo>
                    <a:pt x="0" y="161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5020643" y="3834446"/>
              <a:ext cx="290828" cy="238582"/>
            </a:xfrm>
            <a:custGeom>
              <a:avLst/>
              <a:gdLst>
                <a:gd name="T0" fmla="*/ 134 w 167"/>
                <a:gd name="T1" fmla="*/ 0 h 137"/>
                <a:gd name="T2" fmla="*/ 167 w 167"/>
                <a:gd name="T3" fmla="*/ 0 h 137"/>
                <a:gd name="T4" fmla="*/ 33 w 167"/>
                <a:gd name="T5" fmla="*/ 137 h 137"/>
                <a:gd name="T6" fmla="*/ 0 w 167"/>
                <a:gd name="T7" fmla="*/ 137 h 137"/>
                <a:gd name="T8" fmla="*/ 134 w 167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37">
                  <a:moveTo>
                    <a:pt x="134" y="0"/>
                  </a:moveTo>
                  <a:lnTo>
                    <a:pt x="167" y="0"/>
                  </a:lnTo>
                  <a:lnTo>
                    <a:pt x="33" y="137"/>
                  </a:lnTo>
                  <a:lnTo>
                    <a:pt x="0" y="137"/>
                  </a:lnTo>
                  <a:lnTo>
                    <a:pt x="1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5125131" y="2892304"/>
              <a:ext cx="1809400" cy="1074494"/>
              <a:chOff x="3711576" y="3146425"/>
              <a:chExt cx="1649413" cy="979487"/>
            </a:xfrm>
            <a:grpFill/>
            <a:effectLst>
              <a:outerShdw dir="13500000" sy="23000" kx="1200000" algn="br" rotWithShape="0">
                <a:prstClr val="black">
                  <a:alpha val="12000"/>
                </a:prstClr>
              </a:outerShdw>
            </a:effectLst>
          </p:grpSpPr>
          <p:sp>
            <p:nvSpPr>
              <p:cNvPr id="72" name="Freeform 71"/>
              <p:cNvSpPr>
                <a:spLocks/>
              </p:cNvSpPr>
              <p:nvPr/>
            </p:nvSpPr>
            <p:spPr bwMode="auto">
              <a:xfrm>
                <a:off x="3711576" y="3146425"/>
                <a:ext cx="1649413" cy="979487"/>
              </a:xfrm>
              <a:custGeom>
                <a:avLst/>
                <a:gdLst>
                  <a:gd name="T0" fmla="*/ 0 w 1039"/>
                  <a:gd name="T1" fmla="*/ 0 h 617"/>
                  <a:gd name="T2" fmla="*/ 1039 w 1039"/>
                  <a:gd name="T3" fmla="*/ 0 h 617"/>
                  <a:gd name="T4" fmla="*/ 1039 w 1039"/>
                  <a:gd name="T5" fmla="*/ 617 h 617"/>
                  <a:gd name="T6" fmla="*/ 1008 w 1039"/>
                  <a:gd name="T7" fmla="*/ 617 h 617"/>
                  <a:gd name="T8" fmla="*/ 1008 w 1039"/>
                  <a:gd name="T9" fmla="*/ 33 h 617"/>
                  <a:gd name="T10" fmla="*/ 32 w 1039"/>
                  <a:gd name="T11" fmla="*/ 33 h 617"/>
                  <a:gd name="T12" fmla="*/ 32 w 1039"/>
                  <a:gd name="T13" fmla="*/ 617 h 617"/>
                  <a:gd name="T14" fmla="*/ 0 w 1039"/>
                  <a:gd name="T15" fmla="*/ 617 h 617"/>
                  <a:gd name="T16" fmla="*/ 0 w 1039"/>
                  <a:gd name="T17" fmla="*/ 0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39" h="617">
                    <a:moveTo>
                      <a:pt x="0" y="0"/>
                    </a:moveTo>
                    <a:lnTo>
                      <a:pt x="1039" y="0"/>
                    </a:lnTo>
                    <a:lnTo>
                      <a:pt x="1039" y="617"/>
                    </a:lnTo>
                    <a:lnTo>
                      <a:pt x="1008" y="617"/>
                    </a:lnTo>
                    <a:lnTo>
                      <a:pt x="1008" y="33"/>
                    </a:lnTo>
                    <a:lnTo>
                      <a:pt x="32" y="33"/>
                    </a:lnTo>
                    <a:lnTo>
                      <a:pt x="32" y="617"/>
                    </a:lnTo>
                    <a:lnTo>
                      <a:pt x="0" y="61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" name="Rectangle 72"/>
              <p:cNvSpPr>
                <a:spLocks noChangeArrowheads="1"/>
              </p:cNvSpPr>
              <p:nvPr/>
            </p:nvSpPr>
            <p:spPr bwMode="auto">
              <a:xfrm>
                <a:off x="3748088" y="3182938"/>
                <a:ext cx="1587500" cy="425450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80" name="Group 79"/>
          <p:cNvGrpSpPr/>
          <p:nvPr/>
        </p:nvGrpSpPr>
        <p:grpSpPr>
          <a:xfrm>
            <a:off x="1928730" y="3460828"/>
            <a:ext cx="3780528" cy="2249148"/>
            <a:chOff x="1928730" y="3460828"/>
            <a:chExt cx="3780528" cy="2249148"/>
          </a:xfrm>
        </p:grpSpPr>
        <p:grpSp>
          <p:nvGrpSpPr>
            <p:cNvPr id="3" name="Group 2"/>
            <p:cNvGrpSpPr/>
            <p:nvPr/>
          </p:nvGrpSpPr>
          <p:grpSpPr>
            <a:xfrm>
              <a:off x="1928730" y="3460828"/>
              <a:ext cx="3780528" cy="2249148"/>
              <a:chOff x="2921036" y="4230375"/>
              <a:chExt cx="3305058" cy="1966276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2921036" y="5729875"/>
                <a:ext cx="3305058" cy="466776"/>
                <a:chOff x="2921036" y="5729875"/>
                <a:chExt cx="3305058" cy="466776"/>
              </a:xfrm>
            </p:grpSpPr>
            <p:sp>
              <p:nvSpPr>
                <p:cNvPr id="47" name="Freeform 46"/>
                <p:cNvSpPr>
                  <a:spLocks/>
                </p:cNvSpPr>
                <p:nvPr/>
              </p:nvSpPr>
              <p:spPr bwMode="auto">
                <a:xfrm>
                  <a:off x="5943975" y="5729875"/>
                  <a:ext cx="282119" cy="466776"/>
                </a:xfrm>
                <a:custGeom>
                  <a:avLst/>
                  <a:gdLst>
                    <a:gd name="T0" fmla="*/ 111 w 165"/>
                    <a:gd name="T1" fmla="*/ 0 h 273"/>
                    <a:gd name="T2" fmla="*/ 165 w 165"/>
                    <a:gd name="T3" fmla="*/ 0 h 273"/>
                    <a:gd name="T4" fmla="*/ 55 w 165"/>
                    <a:gd name="T5" fmla="*/ 273 h 273"/>
                    <a:gd name="T6" fmla="*/ 0 w 165"/>
                    <a:gd name="T7" fmla="*/ 273 h 273"/>
                    <a:gd name="T8" fmla="*/ 111 w 165"/>
                    <a:gd name="T9" fmla="*/ 0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5" h="273">
                      <a:moveTo>
                        <a:pt x="111" y="0"/>
                      </a:moveTo>
                      <a:lnTo>
                        <a:pt x="165" y="0"/>
                      </a:lnTo>
                      <a:lnTo>
                        <a:pt x="55" y="273"/>
                      </a:lnTo>
                      <a:lnTo>
                        <a:pt x="0" y="273"/>
                      </a:lnTo>
                      <a:lnTo>
                        <a:pt x="111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8" name="Freeform 47"/>
                <p:cNvSpPr>
                  <a:spLocks/>
                </p:cNvSpPr>
                <p:nvPr/>
              </p:nvSpPr>
              <p:spPr bwMode="auto">
                <a:xfrm>
                  <a:off x="2921036" y="5801686"/>
                  <a:ext cx="482165" cy="394965"/>
                </a:xfrm>
                <a:custGeom>
                  <a:avLst/>
                  <a:gdLst>
                    <a:gd name="T0" fmla="*/ 228 w 282"/>
                    <a:gd name="T1" fmla="*/ 0 h 231"/>
                    <a:gd name="T2" fmla="*/ 282 w 282"/>
                    <a:gd name="T3" fmla="*/ 0 h 231"/>
                    <a:gd name="T4" fmla="*/ 54 w 282"/>
                    <a:gd name="T5" fmla="*/ 231 h 231"/>
                    <a:gd name="T6" fmla="*/ 0 w 282"/>
                    <a:gd name="T7" fmla="*/ 231 h 231"/>
                    <a:gd name="T8" fmla="*/ 228 w 282"/>
                    <a:gd name="T9" fmla="*/ 0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2" h="231">
                      <a:moveTo>
                        <a:pt x="228" y="0"/>
                      </a:moveTo>
                      <a:lnTo>
                        <a:pt x="282" y="0"/>
                      </a:lnTo>
                      <a:lnTo>
                        <a:pt x="54" y="231"/>
                      </a:lnTo>
                      <a:lnTo>
                        <a:pt x="0" y="231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49" name="Group 48"/>
              <p:cNvGrpSpPr/>
              <p:nvPr/>
            </p:nvGrpSpPr>
            <p:grpSpPr>
              <a:xfrm>
                <a:off x="3092017" y="4230375"/>
                <a:ext cx="3019519" cy="1793586"/>
                <a:chOff x="1785938" y="4437063"/>
                <a:chExt cx="2803525" cy="1665287"/>
              </a:xfrm>
              <a:solidFill>
                <a:schemeClr val="tx1">
                  <a:lumMod val="75000"/>
                  <a:lumOff val="25000"/>
                </a:schemeClr>
              </a:solidFill>
              <a:effectLst>
                <a:outerShdw dir="13500000" sy="23000" kx="1200000" algn="br" rotWithShape="0">
                  <a:prstClr val="black">
                    <a:alpha val="12000"/>
                  </a:prstClr>
                </a:outerShdw>
              </a:effectLst>
            </p:grpSpPr>
            <p:sp>
              <p:nvSpPr>
                <p:cNvPr id="54" name="Freeform 53"/>
                <p:cNvSpPr>
                  <a:spLocks/>
                </p:cNvSpPr>
                <p:nvPr/>
              </p:nvSpPr>
              <p:spPr bwMode="auto">
                <a:xfrm>
                  <a:off x="1785938" y="4437063"/>
                  <a:ext cx="2803525" cy="1665287"/>
                </a:xfrm>
                <a:custGeom>
                  <a:avLst/>
                  <a:gdLst>
                    <a:gd name="T0" fmla="*/ 0 w 1766"/>
                    <a:gd name="T1" fmla="*/ 0 h 1049"/>
                    <a:gd name="T2" fmla="*/ 1766 w 1766"/>
                    <a:gd name="T3" fmla="*/ 0 h 1049"/>
                    <a:gd name="T4" fmla="*/ 1766 w 1766"/>
                    <a:gd name="T5" fmla="*/ 1049 h 1049"/>
                    <a:gd name="T6" fmla="*/ 1711 w 1766"/>
                    <a:gd name="T7" fmla="*/ 1049 h 1049"/>
                    <a:gd name="T8" fmla="*/ 1711 w 1766"/>
                    <a:gd name="T9" fmla="*/ 55 h 1049"/>
                    <a:gd name="T10" fmla="*/ 54 w 1766"/>
                    <a:gd name="T11" fmla="*/ 55 h 1049"/>
                    <a:gd name="T12" fmla="*/ 54 w 1766"/>
                    <a:gd name="T13" fmla="*/ 1049 h 1049"/>
                    <a:gd name="T14" fmla="*/ 0 w 1766"/>
                    <a:gd name="T15" fmla="*/ 1049 h 1049"/>
                    <a:gd name="T16" fmla="*/ 0 w 1766"/>
                    <a:gd name="T17" fmla="*/ 0 h 10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66" h="1049">
                      <a:moveTo>
                        <a:pt x="0" y="0"/>
                      </a:moveTo>
                      <a:lnTo>
                        <a:pt x="1766" y="0"/>
                      </a:lnTo>
                      <a:lnTo>
                        <a:pt x="1766" y="1049"/>
                      </a:lnTo>
                      <a:lnTo>
                        <a:pt x="1711" y="1049"/>
                      </a:lnTo>
                      <a:lnTo>
                        <a:pt x="1711" y="55"/>
                      </a:lnTo>
                      <a:lnTo>
                        <a:pt x="54" y="55"/>
                      </a:lnTo>
                      <a:lnTo>
                        <a:pt x="54" y="1049"/>
                      </a:lnTo>
                      <a:lnTo>
                        <a:pt x="0" y="104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5" name="Rectangle 54"/>
                <p:cNvSpPr>
                  <a:spLocks noChangeArrowheads="1"/>
                </p:cNvSpPr>
                <p:nvPr/>
              </p:nvSpPr>
              <p:spPr bwMode="auto">
                <a:xfrm>
                  <a:off x="1849438" y="4498975"/>
                  <a:ext cx="2695575" cy="722312"/>
                </a:xfrm>
                <a:prstGeom prst="rect">
                  <a:avLst/>
                </a:prstGeom>
                <a:grpFill/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sp>
          <p:nvSpPr>
            <p:cNvPr id="50" name="TextBox 49"/>
            <p:cNvSpPr txBox="1"/>
            <p:nvPr/>
          </p:nvSpPr>
          <p:spPr>
            <a:xfrm>
              <a:off x="2958823" y="3689398"/>
              <a:ext cx="17203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28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PHASE 1</a:t>
              </a:r>
              <a:endParaRPr lang="en-IN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7213899" y="1494428"/>
            <a:ext cx="4138313" cy="4085349"/>
            <a:chOff x="7213899" y="1494428"/>
            <a:chExt cx="4138313" cy="4085349"/>
          </a:xfrm>
        </p:grpSpPr>
        <p:sp>
          <p:nvSpPr>
            <p:cNvPr id="20" name="Rectangle 19"/>
            <p:cNvSpPr/>
            <p:nvPr/>
          </p:nvSpPr>
          <p:spPr>
            <a:xfrm>
              <a:off x="7213899" y="1494428"/>
              <a:ext cx="4138313" cy="408534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r="13500000" sy="23000" kx="1200000" algn="b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7762204" y="1925361"/>
              <a:ext cx="3017584" cy="2164829"/>
              <a:chOff x="7618412" y="2365384"/>
              <a:chExt cx="3017584" cy="2164829"/>
            </a:xfrm>
          </p:grpSpPr>
          <p:sp>
            <p:nvSpPr>
              <p:cNvPr id="76" name="TextBox 75"/>
              <p:cNvSpPr txBox="1"/>
              <p:nvPr/>
            </p:nvSpPr>
            <p:spPr>
              <a:xfrm>
                <a:off x="7618412" y="2365384"/>
                <a:ext cx="3017584" cy="523220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r>
                  <a:rPr lang="en-IN" sz="28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PHASE 1</a:t>
                </a:r>
                <a:endParaRPr lang="en-I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7618412" y="2991330"/>
                <a:ext cx="3017584" cy="461665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r>
                  <a:rPr lang="en-US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</a:t>
                </a: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7618412" y="3452995"/>
                <a:ext cx="3017584" cy="1077218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r>
                  <a:rPr lang="en-US" sz="1600" kern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 desired text here. </a:t>
                </a:r>
                <a:r>
                  <a:rPr lang="en-US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 desired text here. </a:t>
                </a:r>
                <a:endPara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0513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670297"/>
            <a:ext cx="7215487" cy="6208382"/>
            <a:chOff x="-1588" y="670297"/>
            <a:chExt cx="7215487" cy="6208382"/>
          </a:xfrm>
        </p:grpSpPr>
        <p:sp>
          <p:nvSpPr>
            <p:cNvPr id="37" name="Freeform 36"/>
            <p:cNvSpPr/>
            <p:nvPr/>
          </p:nvSpPr>
          <p:spPr>
            <a:xfrm>
              <a:off x="-1588" y="697948"/>
              <a:ext cx="7173065" cy="6179434"/>
            </a:xfrm>
            <a:custGeom>
              <a:avLst/>
              <a:gdLst>
                <a:gd name="connsiteX0" fmla="*/ 8891 w 6847950"/>
                <a:gd name="connsiteY0" fmla="*/ 5633049 h 6332340"/>
                <a:gd name="connsiteX1" fmla="*/ 6547713 w 6847950"/>
                <a:gd name="connsiteY1" fmla="*/ 0 h 6332340"/>
                <a:gd name="connsiteX2" fmla="*/ 5167487 w 6847950"/>
                <a:gd name="connsiteY2" fmla="*/ 5624423 h 6332340"/>
                <a:gd name="connsiteX3" fmla="*/ 8891 w 6847950"/>
                <a:gd name="connsiteY3" fmla="*/ 5633049 h 6332340"/>
                <a:gd name="connsiteX0" fmla="*/ 8891 w 6847950"/>
                <a:gd name="connsiteY0" fmla="*/ 5633049 h 6332340"/>
                <a:gd name="connsiteX1" fmla="*/ 6547713 w 6847950"/>
                <a:gd name="connsiteY1" fmla="*/ 0 h 6332340"/>
                <a:gd name="connsiteX2" fmla="*/ 5167487 w 6847950"/>
                <a:gd name="connsiteY2" fmla="*/ 5624423 h 6332340"/>
                <a:gd name="connsiteX3" fmla="*/ 8891 w 6847950"/>
                <a:gd name="connsiteY3" fmla="*/ 5633049 h 6332340"/>
                <a:gd name="connsiteX0" fmla="*/ 8891 w 6547713"/>
                <a:gd name="connsiteY0" fmla="*/ 5633049 h 6332340"/>
                <a:gd name="connsiteX1" fmla="*/ 6547713 w 6547713"/>
                <a:gd name="connsiteY1" fmla="*/ 0 h 6332340"/>
                <a:gd name="connsiteX2" fmla="*/ 5167487 w 6547713"/>
                <a:gd name="connsiteY2" fmla="*/ 5624423 h 6332340"/>
                <a:gd name="connsiteX3" fmla="*/ 8891 w 6547713"/>
                <a:gd name="connsiteY3" fmla="*/ 5633049 h 6332340"/>
                <a:gd name="connsiteX0" fmla="*/ 0 w 6538822"/>
                <a:gd name="connsiteY0" fmla="*/ 5633049 h 5633049"/>
                <a:gd name="connsiteX1" fmla="*/ 6538822 w 6538822"/>
                <a:gd name="connsiteY1" fmla="*/ 0 h 5633049"/>
                <a:gd name="connsiteX2" fmla="*/ 5158596 w 6538822"/>
                <a:gd name="connsiteY2" fmla="*/ 5624423 h 5633049"/>
                <a:gd name="connsiteX3" fmla="*/ 0 w 6538822"/>
                <a:gd name="connsiteY3" fmla="*/ 5633049 h 5633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38822" h="5633049">
                  <a:moveTo>
                    <a:pt x="0" y="5633049"/>
                  </a:moveTo>
                  <a:lnTo>
                    <a:pt x="6538822" y="0"/>
                  </a:lnTo>
                  <a:lnTo>
                    <a:pt x="5158596" y="5624423"/>
                  </a:lnTo>
                  <a:lnTo>
                    <a:pt x="0" y="563304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1110004" y="670297"/>
              <a:ext cx="6103895" cy="6208382"/>
            </a:xfrm>
            <a:custGeom>
              <a:avLst/>
              <a:gdLst>
                <a:gd name="T0" fmla="*/ 3505 w 3505"/>
                <a:gd name="T1" fmla="*/ 0 h 3565"/>
                <a:gd name="T2" fmla="*/ 2103 w 3505"/>
                <a:gd name="T3" fmla="*/ 3565 h 3565"/>
                <a:gd name="T4" fmla="*/ 0 w 3505"/>
                <a:gd name="T5" fmla="*/ 3565 h 3565"/>
                <a:gd name="T6" fmla="*/ 3505 w 3505"/>
                <a:gd name="T7" fmla="*/ 0 h 3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05" h="3565">
                  <a:moveTo>
                    <a:pt x="3505" y="0"/>
                  </a:moveTo>
                  <a:lnTo>
                    <a:pt x="2103" y="3565"/>
                  </a:lnTo>
                  <a:lnTo>
                    <a:pt x="0" y="3565"/>
                  </a:lnTo>
                  <a:lnTo>
                    <a:pt x="3505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" name="Right Arrow 5"/>
            <p:cNvSpPr/>
            <p:nvPr/>
          </p:nvSpPr>
          <p:spPr>
            <a:xfrm rot="17596173">
              <a:off x="2896822" y="5428278"/>
              <a:ext cx="1622135" cy="734687"/>
            </a:xfrm>
            <a:custGeom>
              <a:avLst/>
              <a:gdLst>
                <a:gd name="connsiteX0" fmla="*/ 0 w 1371600"/>
                <a:gd name="connsiteY0" fmla="*/ 122545 h 490180"/>
                <a:gd name="connsiteX1" fmla="*/ 1126510 w 1371600"/>
                <a:gd name="connsiteY1" fmla="*/ 122545 h 490180"/>
                <a:gd name="connsiteX2" fmla="*/ 1126510 w 1371600"/>
                <a:gd name="connsiteY2" fmla="*/ 0 h 490180"/>
                <a:gd name="connsiteX3" fmla="*/ 1371600 w 1371600"/>
                <a:gd name="connsiteY3" fmla="*/ 245090 h 490180"/>
                <a:gd name="connsiteX4" fmla="*/ 1126510 w 1371600"/>
                <a:gd name="connsiteY4" fmla="*/ 490180 h 490180"/>
                <a:gd name="connsiteX5" fmla="*/ 1126510 w 1371600"/>
                <a:gd name="connsiteY5" fmla="*/ 367635 h 490180"/>
                <a:gd name="connsiteX6" fmla="*/ 0 w 1371600"/>
                <a:gd name="connsiteY6" fmla="*/ 367635 h 490180"/>
                <a:gd name="connsiteX7" fmla="*/ 0 w 1371600"/>
                <a:gd name="connsiteY7" fmla="*/ 122545 h 490180"/>
                <a:gd name="connsiteX0" fmla="*/ 0 w 1437244"/>
                <a:gd name="connsiteY0" fmla="*/ 89205 h 490180"/>
                <a:gd name="connsiteX1" fmla="*/ 1192154 w 1437244"/>
                <a:gd name="connsiteY1" fmla="*/ 122545 h 490180"/>
                <a:gd name="connsiteX2" fmla="*/ 1192154 w 1437244"/>
                <a:gd name="connsiteY2" fmla="*/ 0 h 490180"/>
                <a:gd name="connsiteX3" fmla="*/ 1437244 w 1437244"/>
                <a:gd name="connsiteY3" fmla="*/ 245090 h 490180"/>
                <a:gd name="connsiteX4" fmla="*/ 1192154 w 1437244"/>
                <a:gd name="connsiteY4" fmla="*/ 490180 h 490180"/>
                <a:gd name="connsiteX5" fmla="*/ 1192154 w 1437244"/>
                <a:gd name="connsiteY5" fmla="*/ 367635 h 490180"/>
                <a:gd name="connsiteX6" fmla="*/ 65644 w 1437244"/>
                <a:gd name="connsiteY6" fmla="*/ 367635 h 490180"/>
                <a:gd name="connsiteX7" fmla="*/ 0 w 1437244"/>
                <a:gd name="connsiteY7" fmla="*/ 89205 h 490180"/>
                <a:gd name="connsiteX0" fmla="*/ 0 w 1437244"/>
                <a:gd name="connsiteY0" fmla="*/ 89205 h 490180"/>
                <a:gd name="connsiteX1" fmla="*/ 1144122 w 1437244"/>
                <a:gd name="connsiteY1" fmla="*/ 118316 h 490180"/>
                <a:gd name="connsiteX2" fmla="*/ 1192154 w 1437244"/>
                <a:gd name="connsiteY2" fmla="*/ 0 h 490180"/>
                <a:gd name="connsiteX3" fmla="*/ 1437244 w 1437244"/>
                <a:gd name="connsiteY3" fmla="*/ 245090 h 490180"/>
                <a:gd name="connsiteX4" fmla="*/ 1192154 w 1437244"/>
                <a:gd name="connsiteY4" fmla="*/ 490180 h 490180"/>
                <a:gd name="connsiteX5" fmla="*/ 1192154 w 1437244"/>
                <a:gd name="connsiteY5" fmla="*/ 367635 h 490180"/>
                <a:gd name="connsiteX6" fmla="*/ 65644 w 1437244"/>
                <a:gd name="connsiteY6" fmla="*/ 367635 h 490180"/>
                <a:gd name="connsiteX7" fmla="*/ 0 w 1437244"/>
                <a:gd name="connsiteY7" fmla="*/ 89205 h 490180"/>
                <a:gd name="connsiteX0" fmla="*/ 0 w 1437244"/>
                <a:gd name="connsiteY0" fmla="*/ 88273 h 489248"/>
                <a:gd name="connsiteX1" fmla="*/ 1144122 w 1437244"/>
                <a:gd name="connsiteY1" fmla="*/ 117384 h 489248"/>
                <a:gd name="connsiteX2" fmla="*/ 1132121 w 1437244"/>
                <a:gd name="connsiteY2" fmla="*/ 0 h 489248"/>
                <a:gd name="connsiteX3" fmla="*/ 1437244 w 1437244"/>
                <a:gd name="connsiteY3" fmla="*/ 244158 h 489248"/>
                <a:gd name="connsiteX4" fmla="*/ 1192154 w 1437244"/>
                <a:gd name="connsiteY4" fmla="*/ 489248 h 489248"/>
                <a:gd name="connsiteX5" fmla="*/ 1192154 w 1437244"/>
                <a:gd name="connsiteY5" fmla="*/ 366703 h 489248"/>
                <a:gd name="connsiteX6" fmla="*/ 65644 w 1437244"/>
                <a:gd name="connsiteY6" fmla="*/ 366703 h 489248"/>
                <a:gd name="connsiteX7" fmla="*/ 0 w 1437244"/>
                <a:gd name="connsiteY7" fmla="*/ 88273 h 489248"/>
                <a:gd name="connsiteX0" fmla="*/ 0 w 1363050"/>
                <a:gd name="connsiteY0" fmla="*/ 88273 h 489248"/>
                <a:gd name="connsiteX1" fmla="*/ 1144122 w 1363050"/>
                <a:gd name="connsiteY1" fmla="*/ 117384 h 489248"/>
                <a:gd name="connsiteX2" fmla="*/ 1132121 w 1363050"/>
                <a:gd name="connsiteY2" fmla="*/ 0 h 489248"/>
                <a:gd name="connsiteX3" fmla="*/ 1363050 w 1363050"/>
                <a:gd name="connsiteY3" fmla="*/ 236959 h 489248"/>
                <a:gd name="connsiteX4" fmla="*/ 1192154 w 1363050"/>
                <a:gd name="connsiteY4" fmla="*/ 489248 h 489248"/>
                <a:gd name="connsiteX5" fmla="*/ 1192154 w 1363050"/>
                <a:gd name="connsiteY5" fmla="*/ 366703 h 489248"/>
                <a:gd name="connsiteX6" fmla="*/ 65644 w 1363050"/>
                <a:gd name="connsiteY6" fmla="*/ 366703 h 489248"/>
                <a:gd name="connsiteX7" fmla="*/ 0 w 1363050"/>
                <a:gd name="connsiteY7" fmla="*/ 88273 h 489248"/>
                <a:gd name="connsiteX0" fmla="*/ 0 w 1376400"/>
                <a:gd name="connsiteY0" fmla="*/ 40692 h 489248"/>
                <a:gd name="connsiteX1" fmla="*/ 1157472 w 1376400"/>
                <a:gd name="connsiteY1" fmla="*/ 117384 h 489248"/>
                <a:gd name="connsiteX2" fmla="*/ 1145471 w 1376400"/>
                <a:gd name="connsiteY2" fmla="*/ 0 h 489248"/>
                <a:gd name="connsiteX3" fmla="*/ 1376400 w 1376400"/>
                <a:gd name="connsiteY3" fmla="*/ 236959 h 489248"/>
                <a:gd name="connsiteX4" fmla="*/ 1205504 w 1376400"/>
                <a:gd name="connsiteY4" fmla="*/ 489248 h 489248"/>
                <a:gd name="connsiteX5" fmla="*/ 1205504 w 1376400"/>
                <a:gd name="connsiteY5" fmla="*/ 366703 h 489248"/>
                <a:gd name="connsiteX6" fmla="*/ 78994 w 1376400"/>
                <a:gd name="connsiteY6" fmla="*/ 366703 h 489248"/>
                <a:gd name="connsiteX7" fmla="*/ 0 w 1376400"/>
                <a:gd name="connsiteY7" fmla="*/ 40692 h 489248"/>
                <a:gd name="connsiteX0" fmla="*/ 0 w 1376400"/>
                <a:gd name="connsiteY0" fmla="*/ 40692 h 489248"/>
                <a:gd name="connsiteX1" fmla="*/ 1157472 w 1376400"/>
                <a:gd name="connsiteY1" fmla="*/ 117384 h 489248"/>
                <a:gd name="connsiteX2" fmla="*/ 1145471 w 1376400"/>
                <a:gd name="connsiteY2" fmla="*/ 0 h 489248"/>
                <a:gd name="connsiteX3" fmla="*/ 1376400 w 1376400"/>
                <a:gd name="connsiteY3" fmla="*/ 236959 h 489248"/>
                <a:gd name="connsiteX4" fmla="*/ 1205504 w 1376400"/>
                <a:gd name="connsiteY4" fmla="*/ 489248 h 489248"/>
                <a:gd name="connsiteX5" fmla="*/ 1205504 w 1376400"/>
                <a:gd name="connsiteY5" fmla="*/ 366703 h 489248"/>
                <a:gd name="connsiteX6" fmla="*/ 85445 w 1376400"/>
                <a:gd name="connsiteY6" fmla="*/ 381704 h 489248"/>
                <a:gd name="connsiteX7" fmla="*/ 0 w 1376400"/>
                <a:gd name="connsiteY7" fmla="*/ 40692 h 489248"/>
                <a:gd name="connsiteX0" fmla="*/ 0 w 1405685"/>
                <a:gd name="connsiteY0" fmla="*/ 0 h 549718"/>
                <a:gd name="connsiteX1" fmla="*/ 1186757 w 1405685"/>
                <a:gd name="connsiteY1" fmla="*/ 177854 h 549718"/>
                <a:gd name="connsiteX2" fmla="*/ 1174756 w 1405685"/>
                <a:gd name="connsiteY2" fmla="*/ 60470 h 549718"/>
                <a:gd name="connsiteX3" fmla="*/ 1405685 w 1405685"/>
                <a:gd name="connsiteY3" fmla="*/ 297429 h 549718"/>
                <a:gd name="connsiteX4" fmla="*/ 1234789 w 1405685"/>
                <a:gd name="connsiteY4" fmla="*/ 549718 h 549718"/>
                <a:gd name="connsiteX5" fmla="*/ 1234789 w 1405685"/>
                <a:gd name="connsiteY5" fmla="*/ 427173 h 549718"/>
                <a:gd name="connsiteX6" fmla="*/ 114730 w 1405685"/>
                <a:gd name="connsiteY6" fmla="*/ 442174 h 549718"/>
                <a:gd name="connsiteX7" fmla="*/ 0 w 1405685"/>
                <a:gd name="connsiteY7" fmla="*/ 0 h 549718"/>
                <a:gd name="connsiteX0" fmla="*/ 0 w 1405685"/>
                <a:gd name="connsiteY0" fmla="*/ 0 h 589979"/>
                <a:gd name="connsiteX1" fmla="*/ 1186757 w 1405685"/>
                <a:gd name="connsiteY1" fmla="*/ 177854 h 589979"/>
                <a:gd name="connsiteX2" fmla="*/ 1174756 w 1405685"/>
                <a:gd name="connsiteY2" fmla="*/ 60470 h 589979"/>
                <a:gd name="connsiteX3" fmla="*/ 1405685 w 1405685"/>
                <a:gd name="connsiteY3" fmla="*/ 297429 h 589979"/>
                <a:gd name="connsiteX4" fmla="*/ 1273432 w 1405685"/>
                <a:gd name="connsiteY4" fmla="*/ 589979 h 589979"/>
                <a:gd name="connsiteX5" fmla="*/ 1234789 w 1405685"/>
                <a:gd name="connsiteY5" fmla="*/ 427173 h 589979"/>
                <a:gd name="connsiteX6" fmla="*/ 114730 w 1405685"/>
                <a:gd name="connsiteY6" fmla="*/ 442174 h 589979"/>
                <a:gd name="connsiteX7" fmla="*/ 0 w 1405685"/>
                <a:gd name="connsiteY7" fmla="*/ 0 h 589979"/>
                <a:gd name="connsiteX0" fmla="*/ 0 w 1405685"/>
                <a:gd name="connsiteY0" fmla="*/ 0 h 589979"/>
                <a:gd name="connsiteX1" fmla="*/ 1186757 w 1405685"/>
                <a:gd name="connsiteY1" fmla="*/ 177854 h 589979"/>
                <a:gd name="connsiteX2" fmla="*/ 1174756 w 1405685"/>
                <a:gd name="connsiteY2" fmla="*/ 60470 h 589979"/>
                <a:gd name="connsiteX3" fmla="*/ 1405685 w 1405685"/>
                <a:gd name="connsiteY3" fmla="*/ 297429 h 589979"/>
                <a:gd name="connsiteX4" fmla="*/ 1273432 w 1405685"/>
                <a:gd name="connsiteY4" fmla="*/ 589979 h 589979"/>
                <a:gd name="connsiteX5" fmla="*/ 1245980 w 1405685"/>
                <a:gd name="connsiteY5" fmla="*/ 461464 h 589979"/>
                <a:gd name="connsiteX6" fmla="*/ 114730 w 1405685"/>
                <a:gd name="connsiteY6" fmla="*/ 442174 h 589979"/>
                <a:gd name="connsiteX7" fmla="*/ 0 w 1405685"/>
                <a:gd name="connsiteY7" fmla="*/ 0 h 589979"/>
                <a:gd name="connsiteX0" fmla="*/ 0 w 1435778"/>
                <a:gd name="connsiteY0" fmla="*/ 0 h 589979"/>
                <a:gd name="connsiteX1" fmla="*/ 1186757 w 1435778"/>
                <a:gd name="connsiteY1" fmla="*/ 177854 h 589979"/>
                <a:gd name="connsiteX2" fmla="*/ 1174756 w 1435778"/>
                <a:gd name="connsiteY2" fmla="*/ 60470 h 589979"/>
                <a:gd name="connsiteX3" fmla="*/ 1435778 w 1435778"/>
                <a:gd name="connsiteY3" fmla="*/ 359140 h 589979"/>
                <a:gd name="connsiteX4" fmla="*/ 1273432 w 1435778"/>
                <a:gd name="connsiteY4" fmla="*/ 589979 h 589979"/>
                <a:gd name="connsiteX5" fmla="*/ 1245980 w 1435778"/>
                <a:gd name="connsiteY5" fmla="*/ 461464 h 589979"/>
                <a:gd name="connsiteX6" fmla="*/ 114730 w 1435778"/>
                <a:gd name="connsiteY6" fmla="*/ 442174 h 589979"/>
                <a:gd name="connsiteX7" fmla="*/ 0 w 1435778"/>
                <a:gd name="connsiteY7" fmla="*/ 0 h 589979"/>
                <a:gd name="connsiteX0" fmla="*/ 0 w 1444748"/>
                <a:gd name="connsiteY0" fmla="*/ 0 h 589979"/>
                <a:gd name="connsiteX1" fmla="*/ 1186757 w 1444748"/>
                <a:gd name="connsiteY1" fmla="*/ 177854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5980 w 1444748"/>
                <a:gd name="connsiteY5" fmla="*/ 461464 h 589979"/>
                <a:gd name="connsiteX6" fmla="*/ 114730 w 1444748"/>
                <a:gd name="connsiteY6" fmla="*/ 442174 h 589979"/>
                <a:gd name="connsiteX7" fmla="*/ 0 w 1444748"/>
                <a:gd name="connsiteY7" fmla="*/ 0 h 589979"/>
                <a:gd name="connsiteX0" fmla="*/ 0 w 1444748"/>
                <a:gd name="connsiteY0" fmla="*/ 0 h 589979"/>
                <a:gd name="connsiteX1" fmla="*/ 1206949 w 1444748"/>
                <a:gd name="connsiteY1" fmla="*/ 208275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5980 w 1444748"/>
                <a:gd name="connsiteY5" fmla="*/ 461464 h 589979"/>
                <a:gd name="connsiteX6" fmla="*/ 114730 w 1444748"/>
                <a:gd name="connsiteY6" fmla="*/ 442174 h 589979"/>
                <a:gd name="connsiteX7" fmla="*/ 0 w 1444748"/>
                <a:gd name="connsiteY7" fmla="*/ 0 h 589979"/>
                <a:gd name="connsiteX0" fmla="*/ 0 w 1444748"/>
                <a:gd name="connsiteY0" fmla="*/ 0 h 589979"/>
                <a:gd name="connsiteX1" fmla="*/ 1206949 w 1444748"/>
                <a:gd name="connsiteY1" fmla="*/ 208275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9820 w 1444748"/>
                <a:gd name="connsiteY5" fmla="*/ 445594 h 589979"/>
                <a:gd name="connsiteX6" fmla="*/ 114730 w 1444748"/>
                <a:gd name="connsiteY6" fmla="*/ 442174 h 589979"/>
                <a:gd name="connsiteX7" fmla="*/ 0 w 1444748"/>
                <a:gd name="connsiteY7" fmla="*/ 0 h 589979"/>
                <a:gd name="connsiteX0" fmla="*/ 0 w 1444748"/>
                <a:gd name="connsiteY0" fmla="*/ 0 h 589979"/>
                <a:gd name="connsiteX1" fmla="*/ 1206949 w 1444748"/>
                <a:gd name="connsiteY1" fmla="*/ 208275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9820 w 1444748"/>
                <a:gd name="connsiteY5" fmla="*/ 445594 h 589979"/>
                <a:gd name="connsiteX6" fmla="*/ 82989 w 1444748"/>
                <a:gd name="connsiteY6" fmla="*/ 434495 h 589979"/>
                <a:gd name="connsiteX7" fmla="*/ 0 w 1444748"/>
                <a:gd name="connsiteY7" fmla="*/ 0 h 589979"/>
                <a:gd name="connsiteX0" fmla="*/ 0 w 1460649"/>
                <a:gd name="connsiteY0" fmla="*/ 0 h 589979"/>
                <a:gd name="connsiteX1" fmla="*/ 1206949 w 1460649"/>
                <a:gd name="connsiteY1" fmla="*/ 208275 h 589979"/>
                <a:gd name="connsiteX2" fmla="*/ 1174756 w 1460649"/>
                <a:gd name="connsiteY2" fmla="*/ 60470 h 589979"/>
                <a:gd name="connsiteX3" fmla="*/ 1460649 w 1460649"/>
                <a:gd name="connsiteY3" fmla="*/ 359111 h 589979"/>
                <a:gd name="connsiteX4" fmla="*/ 1273432 w 1460649"/>
                <a:gd name="connsiteY4" fmla="*/ 589979 h 589979"/>
                <a:gd name="connsiteX5" fmla="*/ 1249820 w 1460649"/>
                <a:gd name="connsiteY5" fmla="*/ 445594 h 589979"/>
                <a:gd name="connsiteX6" fmla="*/ 82989 w 1460649"/>
                <a:gd name="connsiteY6" fmla="*/ 434495 h 589979"/>
                <a:gd name="connsiteX7" fmla="*/ 0 w 1460649"/>
                <a:gd name="connsiteY7" fmla="*/ 0 h 589979"/>
                <a:gd name="connsiteX0" fmla="*/ 0 w 1547982"/>
                <a:gd name="connsiteY0" fmla="*/ 0 h 599476"/>
                <a:gd name="connsiteX1" fmla="*/ 1294282 w 1547982"/>
                <a:gd name="connsiteY1" fmla="*/ 217772 h 599476"/>
                <a:gd name="connsiteX2" fmla="*/ 1262089 w 1547982"/>
                <a:gd name="connsiteY2" fmla="*/ 69967 h 599476"/>
                <a:gd name="connsiteX3" fmla="*/ 1547982 w 1547982"/>
                <a:gd name="connsiteY3" fmla="*/ 368608 h 599476"/>
                <a:gd name="connsiteX4" fmla="*/ 1360765 w 1547982"/>
                <a:gd name="connsiteY4" fmla="*/ 599476 h 599476"/>
                <a:gd name="connsiteX5" fmla="*/ 1337153 w 1547982"/>
                <a:gd name="connsiteY5" fmla="*/ 455091 h 599476"/>
                <a:gd name="connsiteX6" fmla="*/ 170322 w 1547982"/>
                <a:gd name="connsiteY6" fmla="*/ 443992 h 599476"/>
                <a:gd name="connsiteX7" fmla="*/ 0 w 1547982"/>
                <a:gd name="connsiteY7" fmla="*/ 0 h 599476"/>
                <a:gd name="connsiteX0" fmla="*/ 0 w 1545355"/>
                <a:gd name="connsiteY0" fmla="*/ 0 h 599476"/>
                <a:gd name="connsiteX1" fmla="*/ 1294282 w 1545355"/>
                <a:gd name="connsiteY1" fmla="*/ 217772 h 599476"/>
                <a:gd name="connsiteX2" fmla="*/ 1262089 w 1545355"/>
                <a:gd name="connsiteY2" fmla="*/ 69967 h 599476"/>
                <a:gd name="connsiteX3" fmla="*/ 1545355 w 1545355"/>
                <a:gd name="connsiteY3" fmla="*/ 362499 h 599476"/>
                <a:gd name="connsiteX4" fmla="*/ 1360765 w 1545355"/>
                <a:gd name="connsiteY4" fmla="*/ 599476 h 599476"/>
                <a:gd name="connsiteX5" fmla="*/ 1337153 w 1545355"/>
                <a:gd name="connsiteY5" fmla="*/ 455091 h 599476"/>
                <a:gd name="connsiteX6" fmla="*/ 170322 w 1545355"/>
                <a:gd name="connsiteY6" fmla="*/ 443992 h 599476"/>
                <a:gd name="connsiteX7" fmla="*/ 0 w 1545355"/>
                <a:gd name="connsiteY7" fmla="*/ 0 h 599476"/>
                <a:gd name="connsiteX0" fmla="*/ 0 w 1545355"/>
                <a:gd name="connsiteY0" fmla="*/ 0 h 598100"/>
                <a:gd name="connsiteX1" fmla="*/ 1294282 w 1545355"/>
                <a:gd name="connsiteY1" fmla="*/ 217772 h 598100"/>
                <a:gd name="connsiteX2" fmla="*/ 1262089 w 1545355"/>
                <a:gd name="connsiteY2" fmla="*/ 69967 h 598100"/>
                <a:gd name="connsiteX3" fmla="*/ 1545355 w 1545355"/>
                <a:gd name="connsiteY3" fmla="*/ 362499 h 598100"/>
                <a:gd name="connsiteX4" fmla="*/ 1414466 w 1545355"/>
                <a:gd name="connsiteY4" fmla="*/ 598100 h 598100"/>
                <a:gd name="connsiteX5" fmla="*/ 1337153 w 1545355"/>
                <a:gd name="connsiteY5" fmla="*/ 455091 h 598100"/>
                <a:gd name="connsiteX6" fmla="*/ 170322 w 1545355"/>
                <a:gd name="connsiteY6" fmla="*/ 443992 h 598100"/>
                <a:gd name="connsiteX7" fmla="*/ 0 w 1545355"/>
                <a:gd name="connsiteY7" fmla="*/ 0 h 598100"/>
                <a:gd name="connsiteX0" fmla="*/ 0 w 1545355"/>
                <a:gd name="connsiteY0" fmla="*/ 0 h 598100"/>
                <a:gd name="connsiteX1" fmla="*/ 1294282 w 1545355"/>
                <a:gd name="connsiteY1" fmla="*/ 217772 h 598100"/>
                <a:gd name="connsiteX2" fmla="*/ 1262089 w 1545355"/>
                <a:gd name="connsiteY2" fmla="*/ 69967 h 598100"/>
                <a:gd name="connsiteX3" fmla="*/ 1545355 w 1545355"/>
                <a:gd name="connsiteY3" fmla="*/ 362499 h 598100"/>
                <a:gd name="connsiteX4" fmla="*/ 1414466 w 1545355"/>
                <a:gd name="connsiteY4" fmla="*/ 598100 h 598100"/>
                <a:gd name="connsiteX5" fmla="*/ 1375581 w 1545355"/>
                <a:gd name="connsiteY5" fmla="*/ 460283 h 598100"/>
                <a:gd name="connsiteX6" fmla="*/ 170322 w 1545355"/>
                <a:gd name="connsiteY6" fmla="*/ 443992 h 598100"/>
                <a:gd name="connsiteX7" fmla="*/ 0 w 1545355"/>
                <a:gd name="connsiteY7" fmla="*/ 0 h 598100"/>
                <a:gd name="connsiteX0" fmla="*/ 0 w 1545355"/>
                <a:gd name="connsiteY0" fmla="*/ 0 h 598100"/>
                <a:gd name="connsiteX1" fmla="*/ 1294282 w 1545355"/>
                <a:gd name="connsiteY1" fmla="*/ 217772 h 598100"/>
                <a:gd name="connsiteX2" fmla="*/ 1235024 w 1545355"/>
                <a:gd name="connsiteY2" fmla="*/ 74367 h 598100"/>
                <a:gd name="connsiteX3" fmla="*/ 1545355 w 1545355"/>
                <a:gd name="connsiteY3" fmla="*/ 362499 h 598100"/>
                <a:gd name="connsiteX4" fmla="*/ 1414466 w 1545355"/>
                <a:gd name="connsiteY4" fmla="*/ 598100 h 598100"/>
                <a:gd name="connsiteX5" fmla="*/ 1375581 w 1545355"/>
                <a:gd name="connsiteY5" fmla="*/ 460283 h 598100"/>
                <a:gd name="connsiteX6" fmla="*/ 170322 w 1545355"/>
                <a:gd name="connsiteY6" fmla="*/ 443992 h 598100"/>
                <a:gd name="connsiteX7" fmla="*/ 0 w 1545355"/>
                <a:gd name="connsiteY7" fmla="*/ 0 h 598100"/>
                <a:gd name="connsiteX0" fmla="*/ 0 w 1563683"/>
                <a:gd name="connsiteY0" fmla="*/ 0 h 598100"/>
                <a:gd name="connsiteX1" fmla="*/ 1294282 w 1563683"/>
                <a:gd name="connsiteY1" fmla="*/ 217772 h 598100"/>
                <a:gd name="connsiteX2" fmla="*/ 1235024 w 1563683"/>
                <a:gd name="connsiteY2" fmla="*/ 74367 h 598100"/>
                <a:gd name="connsiteX3" fmla="*/ 1563683 w 1563683"/>
                <a:gd name="connsiteY3" fmla="*/ 354618 h 598100"/>
                <a:gd name="connsiteX4" fmla="*/ 1414466 w 1563683"/>
                <a:gd name="connsiteY4" fmla="*/ 598100 h 598100"/>
                <a:gd name="connsiteX5" fmla="*/ 1375581 w 1563683"/>
                <a:gd name="connsiteY5" fmla="*/ 460283 h 598100"/>
                <a:gd name="connsiteX6" fmla="*/ 170322 w 1563683"/>
                <a:gd name="connsiteY6" fmla="*/ 443992 h 598100"/>
                <a:gd name="connsiteX7" fmla="*/ 0 w 1563683"/>
                <a:gd name="connsiteY7" fmla="*/ 0 h 598100"/>
                <a:gd name="connsiteX0" fmla="*/ 0 w 1583815"/>
                <a:gd name="connsiteY0" fmla="*/ 0 h 598100"/>
                <a:gd name="connsiteX1" fmla="*/ 1294282 w 1583815"/>
                <a:gd name="connsiteY1" fmla="*/ 217772 h 598100"/>
                <a:gd name="connsiteX2" fmla="*/ 1235024 w 1583815"/>
                <a:gd name="connsiteY2" fmla="*/ 74367 h 598100"/>
                <a:gd name="connsiteX3" fmla="*/ 1583815 w 1583815"/>
                <a:gd name="connsiteY3" fmla="*/ 393014 h 598100"/>
                <a:gd name="connsiteX4" fmla="*/ 1414466 w 1583815"/>
                <a:gd name="connsiteY4" fmla="*/ 598100 h 598100"/>
                <a:gd name="connsiteX5" fmla="*/ 1375581 w 1583815"/>
                <a:gd name="connsiteY5" fmla="*/ 460283 h 598100"/>
                <a:gd name="connsiteX6" fmla="*/ 170322 w 1583815"/>
                <a:gd name="connsiteY6" fmla="*/ 443992 h 598100"/>
                <a:gd name="connsiteX7" fmla="*/ 0 w 1583815"/>
                <a:gd name="connsiteY7" fmla="*/ 0 h 598100"/>
                <a:gd name="connsiteX0" fmla="*/ 0 w 1583815"/>
                <a:gd name="connsiteY0" fmla="*/ 0 h 598100"/>
                <a:gd name="connsiteX1" fmla="*/ 1294282 w 1583815"/>
                <a:gd name="connsiteY1" fmla="*/ 217772 h 598100"/>
                <a:gd name="connsiteX2" fmla="*/ 1235024 w 1583815"/>
                <a:gd name="connsiteY2" fmla="*/ 74367 h 598100"/>
                <a:gd name="connsiteX3" fmla="*/ 1583815 w 1583815"/>
                <a:gd name="connsiteY3" fmla="*/ 393014 h 598100"/>
                <a:gd name="connsiteX4" fmla="*/ 1414466 w 1583815"/>
                <a:gd name="connsiteY4" fmla="*/ 598100 h 598100"/>
                <a:gd name="connsiteX5" fmla="*/ 1367273 w 1583815"/>
                <a:gd name="connsiteY5" fmla="*/ 449379 h 598100"/>
                <a:gd name="connsiteX6" fmla="*/ 170322 w 1583815"/>
                <a:gd name="connsiteY6" fmla="*/ 443992 h 598100"/>
                <a:gd name="connsiteX7" fmla="*/ 0 w 1583815"/>
                <a:gd name="connsiteY7" fmla="*/ 0 h 598100"/>
                <a:gd name="connsiteX0" fmla="*/ 0 w 1583815"/>
                <a:gd name="connsiteY0" fmla="*/ 0 h 598100"/>
                <a:gd name="connsiteX1" fmla="*/ 1312377 w 1583815"/>
                <a:gd name="connsiteY1" fmla="*/ 251754 h 598100"/>
                <a:gd name="connsiteX2" fmla="*/ 1235024 w 1583815"/>
                <a:gd name="connsiteY2" fmla="*/ 74367 h 598100"/>
                <a:gd name="connsiteX3" fmla="*/ 1583815 w 1583815"/>
                <a:gd name="connsiteY3" fmla="*/ 393014 h 598100"/>
                <a:gd name="connsiteX4" fmla="*/ 1414466 w 1583815"/>
                <a:gd name="connsiteY4" fmla="*/ 598100 h 598100"/>
                <a:gd name="connsiteX5" fmla="*/ 1367273 w 1583815"/>
                <a:gd name="connsiteY5" fmla="*/ 449379 h 598100"/>
                <a:gd name="connsiteX6" fmla="*/ 170322 w 1583815"/>
                <a:gd name="connsiteY6" fmla="*/ 443992 h 598100"/>
                <a:gd name="connsiteX7" fmla="*/ 0 w 1583815"/>
                <a:gd name="connsiteY7" fmla="*/ 0 h 598100"/>
                <a:gd name="connsiteX0" fmla="*/ 0 w 1583374"/>
                <a:gd name="connsiteY0" fmla="*/ 0 h 598100"/>
                <a:gd name="connsiteX1" fmla="*/ 1312377 w 1583374"/>
                <a:gd name="connsiteY1" fmla="*/ 251754 h 598100"/>
                <a:gd name="connsiteX2" fmla="*/ 1235024 w 1583374"/>
                <a:gd name="connsiteY2" fmla="*/ 74367 h 598100"/>
                <a:gd name="connsiteX3" fmla="*/ 1583374 w 1583374"/>
                <a:gd name="connsiteY3" fmla="*/ 375802 h 598100"/>
                <a:gd name="connsiteX4" fmla="*/ 1414466 w 1583374"/>
                <a:gd name="connsiteY4" fmla="*/ 598100 h 598100"/>
                <a:gd name="connsiteX5" fmla="*/ 1367273 w 1583374"/>
                <a:gd name="connsiteY5" fmla="*/ 449379 h 598100"/>
                <a:gd name="connsiteX6" fmla="*/ 170322 w 1583374"/>
                <a:gd name="connsiteY6" fmla="*/ 443992 h 598100"/>
                <a:gd name="connsiteX7" fmla="*/ 0 w 1583374"/>
                <a:gd name="connsiteY7" fmla="*/ 0 h 598100"/>
                <a:gd name="connsiteX0" fmla="*/ 0 w 1583374"/>
                <a:gd name="connsiteY0" fmla="*/ 0 h 598100"/>
                <a:gd name="connsiteX1" fmla="*/ 1302713 w 1583374"/>
                <a:gd name="connsiteY1" fmla="*/ 245469 h 598100"/>
                <a:gd name="connsiteX2" fmla="*/ 1235024 w 1583374"/>
                <a:gd name="connsiteY2" fmla="*/ 74367 h 598100"/>
                <a:gd name="connsiteX3" fmla="*/ 1583374 w 1583374"/>
                <a:gd name="connsiteY3" fmla="*/ 375802 h 598100"/>
                <a:gd name="connsiteX4" fmla="*/ 1414466 w 1583374"/>
                <a:gd name="connsiteY4" fmla="*/ 598100 h 598100"/>
                <a:gd name="connsiteX5" fmla="*/ 1367273 w 1583374"/>
                <a:gd name="connsiteY5" fmla="*/ 449379 h 598100"/>
                <a:gd name="connsiteX6" fmla="*/ 170322 w 1583374"/>
                <a:gd name="connsiteY6" fmla="*/ 443992 h 598100"/>
                <a:gd name="connsiteX7" fmla="*/ 0 w 1583374"/>
                <a:gd name="connsiteY7" fmla="*/ 0 h 598100"/>
                <a:gd name="connsiteX0" fmla="*/ 0 w 1583374"/>
                <a:gd name="connsiteY0" fmla="*/ 0 h 598100"/>
                <a:gd name="connsiteX1" fmla="*/ 1294313 w 1583374"/>
                <a:gd name="connsiteY1" fmla="*/ 242121 h 598100"/>
                <a:gd name="connsiteX2" fmla="*/ 1235024 w 1583374"/>
                <a:gd name="connsiteY2" fmla="*/ 74367 h 598100"/>
                <a:gd name="connsiteX3" fmla="*/ 1583374 w 1583374"/>
                <a:gd name="connsiteY3" fmla="*/ 375802 h 598100"/>
                <a:gd name="connsiteX4" fmla="*/ 1414466 w 1583374"/>
                <a:gd name="connsiteY4" fmla="*/ 598100 h 598100"/>
                <a:gd name="connsiteX5" fmla="*/ 1367273 w 1583374"/>
                <a:gd name="connsiteY5" fmla="*/ 449379 h 598100"/>
                <a:gd name="connsiteX6" fmla="*/ 170322 w 1583374"/>
                <a:gd name="connsiteY6" fmla="*/ 443992 h 598100"/>
                <a:gd name="connsiteX7" fmla="*/ 0 w 1583374"/>
                <a:gd name="connsiteY7" fmla="*/ 0 h 598100"/>
                <a:gd name="connsiteX0" fmla="*/ 0 w 1583374"/>
                <a:gd name="connsiteY0" fmla="*/ 0 h 734687"/>
                <a:gd name="connsiteX1" fmla="*/ 1294313 w 1583374"/>
                <a:gd name="connsiteY1" fmla="*/ 242121 h 734687"/>
                <a:gd name="connsiteX2" fmla="*/ 1235024 w 1583374"/>
                <a:gd name="connsiteY2" fmla="*/ 74367 h 734687"/>
                <a:gd name="connsiteX3" fmla="*/ 1583374 w 1583374"/>
                <a:gd name="connsiteY3" fmla="*/ 375802 h 734687"/>
                <a:gd name="connsiteX4" fmla="*/ 1473204 w 1583374"/>
                <a:gd name="connsiteY4" fmla="*/ 734687 h 734687"/>
                <a:gd name="connsiteX5" fmla="*/ 1367273 w 1583374"/>
                <a:gd name="connsiteY5" fmla="*/ 449379 h 734687"/>
                <a:gd name="connsiteX6" fmla="*/ 170322 w 1583374"/>
                <a:gd name="connsiteY6" fmla="*/ 443992 h 734687"/>
                <a:gd name="connsiteX7" fmla="*/ 0 w 1583374"/>
                <a:gd name="connsiteY7" fmla="*/ 0 h 734687"/>
                <a:gd name="connsiteX0" fmla="*/ 0 w 1638732"/>
                <a:gd name="connsiteY0" fmla="*/ 0 h 734687"/>
                <a:gd name="connsiteX1" fmla="*/ 1294313 w 1638732"/>
                <a:gd name="connsiteY1" fmla="*/ 242121 h 734687"/>
                <a:gd name="connsiteX2" fmla="*/ 1235024 w 1638732"/>
                <a:gd name="connsiteY2" fmla="*/ 74367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367273 w 1638732"/>
                <a:gd name="connsiteY5" fmla="*/ 449379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294313 w 1638732"/>
                <a:gd name="connsiteY1" fmla="*/ 242121 h 734687"/>
                <a:gd name="connsiteX2" fmla="*/ 1235024 w 1638732"/>
                <a:gd name="connsiteY2" fmla="*/ 74367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235024 w 1638732"/>
                <a:gd name="connsiteY2" fmla="*/ 74367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35356 w 1638732"/>
                <a:gd name="connsiteY2" fmla="*/ 298268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15768 w 1638732"/>
                <a:gd name="connsiteY5" fmla="*/ 59037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9228 w 1638732"/>
                <a:gd name="connsiteY5" fmla="*/ 616701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72619 w 1638732"/>
                <a:gd name="connsiteY1" fmla="*/ 414803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9228 w 1638732"/>
                <a:gd name="connsiteY5" fmla="*/ 616701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22135"/>
                <a:gd name="connsiteY0" fmla="*/ 0 h 734687"/>
                <a:gd name="connsiteX1" fmla="*/ 1372619 w 1622135"/>
                <a:gd name="connsiteY1" fmla="*/ 414803 h 734687"/>
                <a:gd name="connsiteX2" fmla="*/ 1320194 w 1622135"/>
                <a:gd name="connsiteY2" fmla="*/ 272419 h 734687"/>
                <a:gd name="connsiteX3" fmla="*/ 1622135 w 1622135"/>
                <a:gd name="connsiteY3" fmla="*/ 541212 h 734687"/>
                <a:gd name="connsiteX4" fmla="*/ 1473204 w 1622135"/>
                <a:gd name="connsiteY4" fmla="*/ 734687 h 734687"/>
                <a:gd name="connsiteX5" fmla="*/ 1439228 w 1622135"/>
                <a:gd name="connsiteY5" fmla="*/ 616701 h 734687"/>
                <a:gd name="connsiteX6" fmla="*/ 170322 w 1622135"/>
                <a:gd name="connsiteY6" fmla="*/ 443992 h 734687"/>
                <a:gd name="connsiteX7" fmla="*/ 0 w 1622135"/>
                <a:gd name="connsiteY7" fmla="*/ 0 h 734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22135" h="734687">
                  <a:moveTo>
                    <a:pt x="0" y="0"/>
                  </a:moveTo>
                  <a:lnTo>
                    <a:pt x="1372619" y="414803"/>
                  </a:lnTo>
                  <a:lnTo>
                    <a:pt x="1320194" y="272419"/>
                  </a:lnTo>
                  <a:lnTo>
                    <a:pt x="1622135" y="541212"/>
                  </a:lnTo>
                  <a:lnTo>
                    <a:pt x="1473204" y="734687"/>
                  </a:lnTo>
                  <a:lnTo>
                    <a:pt x="1439228" y="616701"/>
                  </a:lnTo>
                  <a:lnTo>
                    <a:pt x="170322" y="4439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4" name="Right Arrow 5"/>
            <p:cNvSpPr/>
            <p:nvPr/>
          </p:nvSpPr>
          <p:spPr>
            <a:xfrm rot="17596173">
              <a:off x="4985863" y="3191524"/>
              <a:ext cx="657386" cy="297740"/>
            </a:xfrm>
            <a:custGeom>
              <a:avLst/>
              <a:gdLst>
                <a:gd name="connsiteX0" fmla="*/ 0 w 1371600"/>
                <a:gd name="connsiteY0" fmla="*/ 122545 h 490180"/>
                <a:gd name="connsiteX1" fmla="*/ 1126510 w 1371600"/>
                <a:gd name="connsiteY1" fmla="*/ 122545 h 490180"/>
                <a:gd name="connsiteX2" fmla="*/ 1126510 w 1371600"/>
                <a:gd name="connsiteY2" fmla="*/ 0 h 490180"/>
                <a:gd name="connsiteX3" fmla="*/ 1371600 w 1371600"/>
                <a:gd name="connsiteY3" fmla="*/ 245090 h 490180"/>
                <a:gd name="connsiteX4" fmla="*/ 1126510 w 1371600"/>
                <a:gd name="connsiteY4" fmla="*/ 490180 h 490180"/>
                <a:gd name="connsiteX5" fmla="*/ 1126510 w 1371600"/>
                <a:gd name="connsiteY5" fmla="*/ 367635 h 490180"/>
                <a:gd name="connsiteX6" fmla="*/ 0 w 1371600"/>
                <a:gd name="connsiteY6" fmla="*/ 367635 h 490180"/>
                <a:gd name="connsiteX7" fmla="*/ 0 w 1371600"/>
                <a:gd name="connsiteY7" fmla="*/ 122545 h 490180"/>
                <a:gd name="connsiteX0" fmla="*/ 0 w 1437244"/>
                <a:gd name="connsiteY0" fmla="*/ 89205 h 490180"/>
                <a:gd name="connsiteX1" fmla="*/ 1192154 w 1437244"/>
                <a:gd name="connsiteY1" fmla="*/ 122545 h 490180"/>
                <a:gd name="connsiteX2" fmla="*/ 1192154 w 1437244"/>
                <a:gd name="connsiteY2" fmla="*/ 0 h 490180"/>
                <a:gd name="connsiteX3" fmla="*/ 1437244 w 1437244"/>
                <a:gd name="connsiteY3" fmla="*/ 245090 h 490180"/>
                <a:gd name="connsiteX4" fmla="*/ 1192154 w 1437244"/>
                <a:gd name="connsiteY4" fmla="*/ 490180 h 490180"/>
                <a:gd name="connsiteX5" fmla="*/ 1192154 w 1437244"/>
                <a:gd name="connsiteY5" fmla="*/ 367635 h 490180"/>
                <a:gd name="connsiteX6" fmla="*/ 65644 w 1437244"/>
                <a:gd name="connsiteY6" fmla="*/ 367635 h 490180"/>
                <a:gd name="connsiteX7" fmla="*/ 0 w 1437244"/>
                <a:gd name="connsiteY7" fmla="*/ 89205 h 490180"/>
                <a:gd name="connsiteX0" fmla="*/ 0 w 1437244"/>
                <a:gd name="connsiteY0" fmla="*/ 89205 h 490180"/>
                <a:gd name="connsiteX1" fmla="*/ 1144122 w 1437244"/>
                <a:gd name="connsiteY1" fmla="*/ 118316 h 490180"/>
                <a:gd name="connsiteX2" fmla="*/ 1192154 w 1437244"/>
                <a:gd name="connsiteY2" fmla="*/ 0 h 490180"/>
                <a:gd name="connsiteX3" fmla="*/ 1437244 w 1437244"/>
                <a:gd name="connsiteY3" fmla="*/ 245090 h 490180"/>
                <a:gd name="connsiteX4" fmla="*/ 1192154 w 1437244"/>
                <a:gd name="connsiteY4" fmla="*/ 490180 h 490180"/>
                <a:gd name="connsiteX5" fmla="*/ 1192154 w 1437244"/>
                <a:gd name="connsiteY5" fmla="*/ 367635 h 490180"/>
                <a:gd name="connsiteX6" fmla="*/ 65644 w 1437244"/>
                <a:gd name="connsiteY6" fmla="*/ 367635 h 490180"/>
                <a:gd name="connsiteX7" fmla="*/ 0 w 1437244"/>
                <a:gd name="connsiteY7" fmla="*/ 89205 h 490180"/>
                <a:gd name="connsiteX0" fmla="*/ 0 w 1437244"/>
                <a:gd name="connsiteY0" fmla="*/ 88273 h 489248"/>
                <a:gd name="connsiteX1" fmla="*/ 1144122 w 1437244"/>
                <a:gd name="connsiteY1" fmla="*/ 117384 h 489248"/>
                <a:gd name="connsiteX2" fmla="*/ 1132121 w 1437244"/>
                <a:gd name="connsiteY2" fmla="*/ 0 h 489248"/>
                <a:gd name="connsiteX3" fmla="*/ 1437244 w 1437244"/>
                <a:gd name="connsiteY3" fmla="*/ 244158 h 489248"/>
                <a:gd name="connsiteX4" fmla="*/ 1192154 w 1437244"/>
                <a:gd name="connsiteY4" fmla="*/ 489248 h 489248"/>
                <a:gd name="connsiteX5" fmla="*/ 1192154 w 1437244"/>
                <a:gd name="connsiteY5" fmla="*/ 366703 h 489248"/>
                <a:gd name="connsiteX6" fmla="*/ 65644 w 1437244"/>
                <a:gd name="connsiteY6" fmla="*/ 366703 h 489248"/>
                <a:gd name="connsiteX7" fmla="*/ 0 w 1437244"/>
                <a:gd name="connsiteY7" fmla="*/ 88273 h 489248"/>
                <a:gd name="connsiteX0" fmla="*/ 0 w 1363050"/>
                <a:gd name="connsiteY0" fmla="*/ 88273 h 489248"/>
                <a:gd name="connsiteX1" fmla="*/ 1144122 w 1363050"/>
                <a:gd name="connsiteY1" fmla="*/ 117384 h 489248"/>
                <a:gd name="connsiteX2" fmla="*/ 1132121 w 1363050"/>
                <a:gd name="connsiteY2" fmla="*/ 0 h 489248"/>
                <a:gd name="connsiteX3" fmla="*/ 1363050 w 1363050"/>
                <a:gd name="connsiteY3" fmla="*/ 236959 h 489248"/>
                <a:gd name="connsiteX4" fmla="*/ 1192154 w 1363050"/>
                <a:gd name="connsiteY4" fmla="*/ 489248 h 489248"/>
                <a:gd name="connsiteX5" fmla="*/ 1192154 w 1363050"/>
                <a:gd name="connsiteY5" fmla="*/ 366703 h 489248"/>
                <a:gd name="connsiteX6" fmla="*/ 65644 w 1363050"/>
                <a:gd name="connsiteY6" fmla="*/ 366703 h 489248"/>
                <a:gd name="connsiteX7" fmla="*/ 0 w 1363050"/>
                <a:gd name="connsiteY7" fmla="*/ 88273 h 489248"/>
                <a:gd name="connsiteX0" fmla="*/ 0 w 1376400"/>
                <a:gd name="connsiteY0" fmla="*/ 40692 h 489248"/>
                <a:gd name="connsiteX1" fmla="*/ 1157472 w 1376400"/>
                <a:gd name="connsiteY1" fmla="*/ 117384 h 489248"/>
                <a:gd name="connsiteX2" fmla="*/ 1145471 w 1376400"/>
                <a:gd name="connsiteY2" fmla="*/ 0 h 489248"/>
                <a:gd name="connsiteX3" fmla="*/ 1376400 w 1376400"/>
                <a:gd name="connsiteY3" fmla="*/ 236959 h 489248"/>
                <a:gd name="connsiteX4" fmla="*/ 1205504 w 1376400"/>
                <a:gd name="connsiteY4" fmla="*/ 489248 h 489248"/>
                <a:gd name="connsiteX5" fmla="*/ 1205504 w 1376400"/>
                <a:gd name="connsiteY5" fmla="*/ 366703 h 489248"/>
                <a:gd name="connsiteX6" fmla="*/ 78994 w 1376400"/>
                <a:gd name="connsiteY6" fmla="*/ 366703 h 489248"/>
                <a:gd name="connsiteX7" fmla="*/ 0 w 1376400"/>
                <a:gd name="connsiteY7" fmla="*/ 40692 h 489248"/>
                <a:gd name="connsiteX0" fmla="*/ 0 w 1376400"/>
                <a:gd name="connsiteY0" fmla="*/ 40692 h 489248"/>
                <a:gd name="connsiteX1" fmla="*/ 1157472 w 1376400"/>
                <a:gd name="connsiteY1" fmla="*/ 117384 h 489248"/>
                <a:gd name="connsiteX2" fmla="*/ 1145471 w 1376400"/>
                <a:gd name="connsiteY2" fmla="*/ 0 h 489248"/>
                <a:gd name="connsiteX3" fmla="*/ 1376400 w 1376400"/>
                <a:gd name="connsiteY3" fmla="*/ 236959 h 489248"/>
                <a:gd name="connsiteX4" fmla="*/ 1205504 w 1376400"/>
                <a:gd name="connsiteY4" fmla="*/ 489248 h 489248"/>
                <a:gd name="connsiteX5" fmla="*/ 1205504 w 1376400"/>
                <a:gd name="connsiteY5" fmla="*/ 366703 h 489248"/>
                <a:gd name="connsiteX6" fmla="*/ 85445 w 1376400"/>
                <a:gd name="connsiteY6" fmla="*/ 381704 h 489248"/>
                <a:gd name="connsiteX7" fmla="*/ 0 w 1376400"/>
                <a:gd name="connsiteY7" fmla="*/ 40692 h 489248"/>
                <a:gd name="connsiteX0" fmla="*/ 0 w 1405685"/>
                <a:gd name="connsiteY0" fmla="*/ 0 h 549718"/>
                <a:gd name="connsiteX1" fmla="*/ 1186757 w 1405685"/>
                <a:gd name="connsiteY1" fmla="*/ 177854 h 549718"/>
                <a:gd name="connsiteX2" fmla="*/ 1174756 w 1405685"/>
                <a:gd name="connsiteY2" fmla="*/ 60470 h 549718"/>
                <a:gd name="connsiteX3" fmla="*/ 1405685 w 1405685"/>
                <a:gd name="connsiteY3" fmla="*/ 297429 h 549718"/>
                <a:gd name="connsiteX4" fmla="*/ 1234789 w 1405685"/>
                <a:gd name="connsiteY4" fmla="*/ 549718 h 549718"/>
                <a:gd name="connsiteX5" fmla="*/ 1234789 w 1405685"/>
                <a:gd name="connsiteY5" fmla="*/ 427173 h 549718"/>
                <a:gd name="connsiteX6" fmla="*/ 114730 w 1405685"/>
                <a:gd name="connsiteY6" fmla="*/ 442174 h 549718"/>
                <a:gd name="connsiteX7" fmla="*/ 0 w 1405685"/>
                <a:gd name="connsiteY7" fmla="*/ 0 h 549718"/>
                <a:gd name="connsiteX0" fmla="*/ 0 w 1405685"/>
                <a:gd name="connsiteY0" fmla="*/ 0 h 589979"/>
                <a:gd name="connsiteX1" fmla="*/ 1186757 w 1405685"/>
                <a:gd name="connsiteY1" fmla="*/ 177854 h 589979"/>
                <a:gd name="connsiteX2" fmla="*/ 1174756 w 1405685"/>
                <a:gd name="connsiteY2" fmla="*/ 60470 h 589979"/>
                <a:gd name="connsiteX3" fmla="*/ 1405685 w 1405685"/>
                <a:gd name="connsiteY3" fmla="*/ 297429 h 589979"/>
                <a:gd name="connsiteX4" fmla="*/ 1273432 w 1405685"/>
                <a:gd name="connsiteY4" fmla="*/ 589979 h 589979"/>
                <a:gd name="connsiteX5" fmla="*/ 1234789 w 1405685"/>
                <a:gd name="connsiteY5" fmla="*/ 427173 h 589979"/>
                <a:gd name="connsiteX6" fmla="*/ 114730 w 1405685"/>
                <a:gd name="connsiteY6" fmla="*/ 442174 h 589979"/>
                <a:gd name="connsiteX7" fmla="*/ 0 w 1405685"/>
                <a:gd name="connsiteY7" fmla="*/ 0 h 589979"/>
                <a:gd name="connsiteX0" fmla="*/ 0 w 1405685"/>
                <a:gd name="connsiteY0" fmla="*/ 0 h 589979"/>
                <a:gd name="connsiteX1" fmla="*/ 1186757 w 1405685"/>
                <a:gd name="connsiteY1" fmla="*/ 177854 h 589979"/>
                <a:gd name="connsiteX2" fmla="*/ 1174756 w 1405685"/>
                <a:gd name="connsiteY2" fmla="*/ 60470 h 589979"/>
                <a:gd name="connsiteX3" fmla="*/ 1405685 w 1405685"/>
                <a:gd name="connsiteY3" fmla="*/ 297429 h 589979"/>
                <a:gd name="connsiteX4" fmla="*/ 1273432 w 1405685"/>
                <a:gd name="connsiteY4" fmla="*/ 589979 h 589979"/>
                <a:gd name="connsiteX5" fmla="*/ 1245980 w 1405685"/>
                <a:gd name="connsiteY5" fmla="*/ 461464 h 589979"/>
                <a:gd name="connsiteX6" fmla="*/ 114730 w 1405685"/>
                <a:gd name="connsiteY6" fmla="*/ 442174 h 589979"/>
                <a:gd name="connsiteX7" fmla="*/ 0 w 1405685"/>
                <a:gd name="connsiteY7" fmla="*/ 0 h 589979"/>
                <a:gd name="connsiteX0" fmla="*/ 0 w 1435778"/>
                <a:gd name="connsiteY0" fmla="*/ 0 h 589979"/>
                <a:gd name="connsiteX1" fmla="*/ 1186757 w 1435778"/>
                <a:gd name="connsiteY1" fmla="*/ 177854 h 589979"/>
                <a:gd name="connsiteX2" fmla="*/ 1174756 w 1435778"/>
                <a:gd name="connsiteY2" fmla="*/ 60470 h 589979"/>
                <a:gd name="connsiteX3" fmla="*/ 1435778 w 1435778"/>
                <a:gd name="connsiteY3" fmla="*/ 359140 h 589979"/>
                <a:gd name="connsiteX4" fmla="*/ 1273432 w 1435778"/>
                <a:gd name="connsiteY4" fmla="*/ 589979 h 589979"/>
                <a:gd name="connsiteX5" fmla="*/ 1245980 w 1435778"/>
                <a:gd name="connsiteY5" fmla="*/ 461464 h 589979"/>
                <a:gd name="connsiteX6" fmla="*/ 114730 w 1435778"/>
                <a:gd name="connsiteY6" fmla="*/ 442174 h 589979"/>
                <a:gd name="connsiteX7" fmla="*/ 0 w 1435778"/>
                <a:gd name="connsiteY7" fmla="*/ 0 h 589979"/>
                <a:gd name="connsiteX0" fmla="*/ 0 w 1444748"/>
                <a:gd name="connsiteY0" fmla="*/ 0 h 589979"/>
                <a:gd name="connsiteX1" fmla="*/ 1186757 w 1444748"/>
                <a:gd name="connsiteY1" fmla="*/ 177854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5980 w 1444748"/>
                <a:gd name="connsiteY5" fmla="*/ 461464 h 589979"/>
                <a:gd name="connsiteX6" fmla="*/ 114730 w 1444748"/>
                <a:gd name="connsiteY6" fmla="*/ 442174 h 589979"/>
                <a:gd name="connsiteX7" fmla="*/ 0 w 1444748"/>
                <a:gd name="connsiteY7" fmla="*/ 0 h 589979"/>
                <a:gd name="connsiteX0" fmla="*/ 0 w 1444748"/>
                <a:gd name="connsiteY0" fmla="*/ 0 h 589979"/>
                <a:gd name="connsiteX1" fmla="*/ 1206949 w 1444748"/>
                <a:gd name="connsiteY1" fmla="*/ 208275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5980 w 1444748"/>
                <a:gd name="connsiteY5" fmla="*/ 461464 h 589979"/>
                <a:gd name="connsiteX6" fmla="*/ 114730 w 1444748"/>
                <a:gd name="connsiteY6" fmla="*/ 442174 h 589979"/>
                <a:gd name="connsiteX7" fmla="*/ 0 w 1444748"/>
                <a:gd name="connsiteY7" fmla="*/ 0 h 589979"/>
                <a:gd name="connsiteX0" fmla="*/ 0 w 1444748"/>
                <a:gd name="connsiteY0" fmla="*/ 0 h 589979"/>
                <a:gd name="connsiteX1" fmla="*/ 1206949 w 1444748"/>
                <a:gd name="connsiteY1" fmla="*/ 208275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9820 w 1444748"/>
                <a:gd name="connsiteY5" fmla="*/ 445594 h 589979"/>
                <a:gd name="connsiteX6" fmla="*/ 114730 w 1444748"/>
                <a:gd name="connsiteY6" fmla="*/ 442174 h 589979"/>
                <a:gd name="connsiteX7" fmla="*/ 0 w 1444748"/>
                <a:gd name="connsiteY7" fmla="*/ 0 h 589979"/>
                <a:gd name="connsiteX0" fmla="*/ 0 w 1444748"/>
                <a:gd name="connsiteY0" fmla="*/ 0 h 589979"/>
                <a:gd name="connsiteX1" fmla="*/ 1206949 w 1444748"/>
                <a:gd name="connsiteY1" fmla="*/ 208275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9820 w 1444748"/>
                <a:gd name="connsiteY5" fmla="*/ 445594 h 589979"/>
                <a:gd name="connsiteX6" fmla="*/ 82989 w 1444748"/>
                <a:gd name="connsiteY6" fmla="*/ 434495 h 589979"/>
                <a:gd name="connsiteX7" fmla="*/ 0 w 1444748"/>
                <a:gd name="connsiteY7" fmla="*/ 0 h 589979"/>
                <a:gd name="connsiteX0" fmla="*/ 0 w 1460649"/>
                <a:gd name="connsiteY0" fmla="*/ 0 h 589979"/>
                <a:gd name="connsiteX1" fmla="*/ 1206949 w 1460649"/>
                <a:gd name="connsiteY1" fmla="*/ 208275 h 589979"/>
                <a:gd name="connsiteX2" fmla="*/ 1174756 w 1460649"/>
                <a:gd name="connsiteY2" fmla="*/ 60470 h 589979"/>
                <a:gd name="connsiteX3" fmla="*/ 1460649 w 1460649"/>
                <a:gd name="connsiteY3" fmla="*/ 359111 h 589979"/>
                <a:gd name="connsiteX4" fmla="*/ 1273432 w 1460649"/>
                <a:gd name="connsiteY4" fmla="*/ 589979 h 589979"/>
                <a:gd name="connsiteX5" fmla="*/ 1249820 w 1460649"/>
                <a:gd name="connsiteY5" fmla="*/ 445594 h 589979"/>
                <a:gd name="connsiteX6" fmla="*/ 82989 w 1460649"/>
                <a:gd name="connsiteY6" fmla="*/ 434495 h 589979"/>
                <a:gd name="connsiteX7" fmla="*/ 0 w 1460649"/>
                <a:gd name="connsiteY7" fmla="*/ 0 h 589979"/>
                <a:gd name="connsiteX0" fmla="*/ 0 w 1547982"/>
                <a:gd name="connsiteY0" fmla="*/ 0 h 599476"/>
                <a:gd name="connsiteX1" fmla="*/ 1294282 w 1547982"/>
                <a:gd name="connsiteY1" fmla="*/ 217772 h 599476"/>
                <a:gd name="connsiteX2" fmla="*/ 1262089 w 1547982"/>
                <a:gd name="connsiteY2" fmla="*/ 69967 h 599476"/>
                <a:gd name="connsiteX3" fmla="*/ 1547982 w 1547982"/>
                <a:gd name="connsiteY3" fmla="*/ 368608 h 599476"/>
                <a:gd name="connsiteX4" fmla="*/ 1360765 w 1547982"/>
                <a:gd name="connsiteY4" fmla="*/ 599476 h 599476"/>
                <a:gd name="connsiteX5" fmla="*/ 1337153 w 1547982"/>
                <a:gd name="connsiteY5" fmla="*/ 455091 h 599476"/>
                <a:gd name="connsiteX6" fmla="*/ 170322 w 1547982"/>
                <a:gd name="connsiteY6" fmla="*/ 443992 h 599476"/>
                <a:gd name="connsiteX7" fmla="*/ 0 w 1547982"/>
                <a:gd name="connsiteY7" fmla="*/ 0 h 599476"/>
                <a:gd name="connsiteX0" fmla="*/ 0 w 1545355"/>
                <a:gd name="connsiteY0" fmla="*/ 0 h 599476"/>
                <a:gd name="connsiteX1" fmla="*/ 1294282 w 1545355"/>
                <a:gd name="connsiteY1" fmla="*/ 217772 h 599476"/>
                <a:gd name="connsiteX2" fmla="*/ 1262089 w 1545355"/>
                <a:gd name="connsiteY2" fmla="*/ 69967 h 599476"/>
                <a:gd name="connsiteX3" fmla="*/ 1545355 w 1545355"/>
                <a:gd name="connsiteY3" fmla="*/ 362499 h 599476"/>
                <a:gd name="connsiteX4" fmla="*/ 1360765 w 1545355"/>
                <a:gd name="connsiteY4" fmla="*/ 599476 h 599476"/>
                <a:gd name="connsiteX5" fmla="*/ 1337153 w 1545355"/>
                <a:gd name="connsiteY5" fmla="*/ 455091 h 599476"/>
                <a:gd name="connsiteX6" fmla="*/ 170322 w 1545355"/>
                <a:gd name="connsiteY6" fmla="*/ 443992 h 599476"/>
                <a:gd name="connsiteX7" fmla="*/ 0 w 1545355"/>
                <a:gd name="connsiteY7" fmla="*/ 0 h 599476"/>
                <a:gd name="connsiteX0" fmla="*/ 0 w 1545355"/>
                <a:gd name="connsiteY0" fmla="*/ 0 h 598100"/>
                <a:gd name="connsiteX1" fmla="*/ 1294282 w 1545355"/>
                <a:gd name="connsiteY1" fmla="*/ 217772 h 598100"/>
                <a:gd name="connsiteX2" fmla="*/ 1262089 w 1545355"/>
                <a:gd name="connsiteY2" fmla="*/ 69967 h 598100"/>
                <a:gd name="connsiteX3" fmla="*/ 1545355 w 1545355"/>
                <a:gd name="connsiteY3" fmla="*/ 362499 h 598100"/>
                <a:gd name="connsiteX4" fmla="*/ 1414466 w 1545355"/>
                <a:gd name="connsiteY4" fmla="*/ 598100 h 598100"/>
                <a:gd name="connsiteX5" fmla="*/ 1337153 w 1545355"/>
                <a:gd name="connsiteY5" fmla="*/ 455091 h 598100"/>
                <a:gd name="connsiteX6" fmla="*/ 170322 w 1545355"/>
                <a:gd name="connsiteY6" fmla="*/ 443992 h 598100"/>
                <a:gd name="connsiteX7" fmla="*/ 0 w 1545355"/>
                <a:gd name="connsiteY7" fmla="*/ 0 h 598100"/>
                <a:gd name="connsiteX0" fmla="*/ 0 w 1545355"/>
                <a:gd name="connsiteY0" fmla="*/ 0 h 598100"/>
                <a:gd name="connsiteX1" fmla="*/ 1294282 w 1545355"/>
                <a:gd name="connsiteY1" fmla="*/ 217772 h 598100"/>
                <a:gd name="connsiteX2" fmla="*/ 1262089 w 1545355"/>
                <a:gd name="connsiteY2" fmla="*/ 69967 h 598100"/>
                <a:gd name="connsiteX3" fmla="*/ 1545355 w 1545355"/>
                <a:gd name="connsiteY3" fmla="*/ 362499 h 598100"/>
                <a:gd name="connsiteX4" fmla="*/ 1414466 w 1545355"/>
                <a:gd name="connsiteY4" fmla="*/ 598100 h 598100"/>
                <a:gd name="connsiteX5" fmla="*/ 1375581 w 1545355"/>
                <a:gd name="connsiteY5" fmla="*/ 460283 h 598100"/>
                <a:gd name="connsiteX6" fmla="*/ 170322 w 1545355"/>
                <a:gd name="connsiteY6" fmla="*/ 443992 h 598100"/>
                <a:gd name="connsiteX7" fmla="*/ 0 w 1545355"/>
                <a:gd name="connsiteY7" fmla="*/ 0 h 598100"/>
                <a:gd name="connsiteX0" fmla="*/ 0 w 1545355"/>
                <a:gd name="connsiteY0" fmla="*/ 0 h 598100"/>
                <a:gd name="connsiteX1" fmla="*/ 1294282 w 1545355"/>
                <a:gd name="connsiteY1" fmla="*/ 217772 h 598100"/>
                <a:gd name="connsiteX2" fmla="*/ 1235024 w 1545355"/>
                <a:gd name="connsiteY2" fmla="*/ 74367 h 598100"/>
                <a:gd name="connsiteX3" fmla="*/ 1545355 w 1545355"/>
                <a:gd name="connsiteY3" fmla="*/ 362499 h 598100"/>
                <a:gd name="connsiteX4" fmla="*/ 1414466 w 1545355"/>
                <a:gd name="connsiteY4" fmla="*/ 598100 h 598100"/>
                <a:gd name="connsiteX5" fmla="*/ 1375581 w 1545355"/>
                <a:gd name="connsiteY5" fmla="*/ 460283 h 598100"/>
                <a:gd name="connsiteX6" fmla="*/ 170322 w 1545355"/>
                <a:gd name="connsiteY6" fmla="*/ 443992 h 598100"/>
                <a:gd name="connsiteX7" fmla="*/ 0 w 1545355"/>
                <a:gd name="connsiteY7" fmla="*/ 0 h 598100"/>
                <a:gd name="connsiteX0" fmla="*/ 0 w 1563683"/>
                <a:gd name="connsiteY0" fmla="*/ 0 h 598100"/>
                <a:gd name="connsiteX1" fmla="*/ 1294282 w 1563683"/>
                <a:gd name="connsiteY1" fmla="*/ 217772 h 598100"/>
                <a:gd name="connsiteX2" fmla="*/ 1235024 w 1563683"/>
                <a:gd name="connsiteY2" fmla="*/ 74367 h 598100"/>
                <a:gd name="connsiteX3" fmla="*/ 1563683 w 1563683"/>
                <a:gd name="connsiteY3" fmla="*/ 354618 h 598100"/>
                <a:gd name="connsiteX4" fmla="*/ 1414466 w 1563683"/>
                <a:gd name="connsiteY4" fmla="*/ 598100 h 598100"/>
                <a:gd name="connsiteX5" fmla="*/ 1375581 w 1563683"/>
                <a:gd name="connsiteY5" fmla="*/ 460283 h 598100"/>
                <a:gd name="connsiteX6" fmla="*/ 170322 w 1563683"/>
                <a:gd name="connsiteY6" fmla="*/ 443992 h 598100"/>
                <a:gd name="connsiteX7" fmla="*/ 0 w 1563683"/>
                <a:gd name="connsiteY7" fmla="*/ 0 h 598100"/>
                <a:gd name="connsiteX0" fmla="*/ 0 w 1583815"/>
                <a:gd name="connsiteY0" fmla="*/ 0 h 598100"/>
                <a:gd name="connsiteX1" fmla="*/ 1294282 w 1583815"/>
                <a:gd name="connsiteY1" fmla="*/ 217772 h 598100"/>
                <a:gd name="connsiteX2" fmla="*/ 1235024 w 1583815"/>
                <a:gd name="connsiteY2" fmla="*/ 74367 h 598100"/>
                <a:gd name="connsiteX3" fmla="*/ 1583815 w 1583815"/>
                <a:gd name="connsiteY3" fmla="*/ 393014 h 598100"/>
                <a:gd name="connsiteX4" fmla="*/ 1414466 w 1583815"/>
                <a:gd name="connsiteY4" fmla="*/ 598100 h 598100"/>
                <a:gd name="connsiteX5" fmla="*/ 1375581 w 1583815"/>
                <a:gd name="connsiteY5" fmla="*/ 460283 h 598100"/>
                <a:gd name="connsiteX6" fmla="*/ 170322 w 1583815"/>
                <a:gd name="connsiteY6" fmla="*/ 443992 h 598100"/>
                <a:gd name="connsiteX7" fmla="*/ 0 w 1583815"/>
                <a:gd name="connsiteY7" fmla="*/ 0 h 598100"/>
                <a:gd name="connsiteX0" fmla="*/ 0 w 1583815"/>
                <a:gd name="connsiteY0" fmla="*/ 0 h 598100"/>
                <a:gd name="connsiteX1" fmla="*/ 1294282 w 1583815"/>
                <a:gd name="connsiteY1" fmla="*/ 217772 h 598100"/>
                <a:gd name="connsiteX2" fmla="*/ 1235024 w 1583815"/>
                <a:gd name="connsiteY2" fmla="*/ 74367 h 598100"/>
                <a:gd name="connsiteX3" fmla="*/ 1583815 w 1583815"/>
                <a:gd name="connsiteY3" fmla="*/ 393014 h 598100"/>
                <a:gd name="connsiteX4" fmla="*/ 1414466 w 1583815"/>
                <a:gd name="connsiteY4" fmla="*/ 598100 h 598100"/>
                <a:gd name="connsiteX5" fmla="*/ 1367273 w 1583815"/>
                <a:gd name="connsiteY5" fmla="*/ 449379 h 598100"/>
                <a:gd name="connsiteX6" fmla="*/ 170322 w 1583815"/>
                <a:gd name="connsiteY6" fmla="*/ 443992 h 598100"/>
                <a:gd name="connsiteX7" fmla="*/ 0 w 1583815"/>
                <a:gd name="connsiteY7" fmla="*/ 0 h 598100"/>
                <a:gd name="connsiteX0" fmla="*/ 0 w 1583815"/>
                <a:gd name="connsiteY0" fmla="*/ 0 h 598100"/>
                <a:gd name="connsiteX1" fmla="*/ 1312377 w 1583815"/>
                <a:gd name="connsiteY1" fmla="*/ 251754 h 598100"/>
                <a:gd name="connsiteX2" fmla="*/ 1235024 w 1583815"/>
                <a:gd name="connsiteY2" fmla="*/ 74367 h 598100"/>
                <a:gd name="connsiteX3" fmla="*/ 1583815 w 1583815"/>
                <a:gd name="connsiteY3" fmla="*/ 393014 h 598100"/>
                <a:gd name="connsiteX4" fmla="*/ 1414466 w 1583815"/>
                <a:gd name="connsiteY4" fmla="*/ 598100 h 598100"/>
                <a:gd name="connsiteX5" fmla="*/ 1367273 w 1583815"/>
                <a:gd name="connsiteY5" fmla="*/ 449379 h 598100"/>
                <a:gd name="connsiteX6" fmla="*/ 170322 w 1583815"/>
                <a:gd name="connsiteY6" fmla="*/ 443992 h 598100"/>
                <a:gd name="connsiteX7" fmla="*/ 0 w 1583815"/>
                <a:gd name="connsiteY7" fmla="*/ 0 h 598100"/>
                <a:gd name="connsiteX0" fmla="*/ 0 w 1583374"/>
                <a:gd name="connsiteY0" fmla="*/ 0 h 598100"/>
                <a:gd name="connsiteX1" fmla="*/ 1312377 w 1583374"/>
                <a:gd name="connsiteY1" fmla="*/ 251754 h 598100"/>
                <a:gd name="connsiteX2" fmla="*/ 1235024 w 1583374"/>
                <a:gd name="connsiteY2" fmla="*/ 74367 h 598100"/>
                <a:gd name="connsiteX3" fmla="*/ 1583374 w 1583374"/>
                <a:gd name="connsiteY3" fmla="*/ 375802 h 598100"/>
                <a:gd name="connsiteX4" fmla="*/ 1414466 w 1583374"/>
                <a:gd name="connsiteY4" fmla="*/ 598100 h 598100"/>
                <a:gd name="connsiteX5" fmla="*/ 1367273 w 1583374"/>
                <a:gd name="connsiteY5" fmla="*/ 449379 h 598100"/>
                <a:gd name="connsiteX6" fmla="*/ 170322 w 1583374"/>
                <a:gd name="connsiteY6" fmla="*/ 443992 h 598100"/>
                <a:gd name="connsiteX7" fmla="*/ 0 w 1583374"/>
                <a:gd name="connsiteY7" fmla="*/ 0 h 598100"/>
                <a:gd name="connsiteX0" fmla="*/ 0 w 1583374"/>
                <a:gd name="connsiteY0" fmla="*/ 0 h 598100"/>
                <a:gd name="connsiteX1" fmla="*/ 1302713 w 1583374"/>
                <a:gd name="connsiteY1" fmla="*/ 245469 h 598100"/>
                <a:gd name="connsiteX2" fmla="*/ 1235024 w 1583374"/>
                <a:gd name="connsiteY2" fmla="*/ 74367 h 598100"/>
                <a:gd name="connsiteX3" fmla="*/ 1583374 w 1583374"/>
                <a:gd name="connsiteY3" fmla="*/ 375802 h 598100"/>
                <a:gd name="connsiteX4" fmla="*/ 1414466 w 1583374"/>
                <a:gd name="connsiteY4" fmla="*/ 598100 h 598100"/>
                <a:gd name="connsiteX5" fmla="*/ 1367273 w 1583374"/>
                <a:gd name="connsiteY5" fmla="*/ 449379 h 598100"/>
                <a:gd name="connsiteX6" fmla="*/ 170322 w 1583374"/>
                <a:gd name="connsiteY6" fmla="*/ 443992 h 598100"/>
                <a:gd name="connsiteX7" fmla="*/ 0 w 1583374"/>
                <a:gd name="connsiteY7" fmla="*/ 0 h 598100"/>
                <a:gd name="connsiteX0" fmla="*/ 0 w 1583374"/>
                <a:gd name="connsiteY0" fmla="*/ 0 h 598100"/>
                <a:gd name="connsiteX1" fmla="*/ 1294313 w 1583374"/>
                <a:gd name="connsiteY1" fmla="*/ 242121 h 598100"/>
                <a:gd name="connsiteX2" fmla="*/ 1235024 w 1583374"/>
                <a:gd name="connsiteY2" fmla="*/ 74367 h 598100"/>
                <a:gd name="connsiteX3" fmla="*/ 1583374 w 1583374"/>
                <a:gd name="connsiteY3" fmla="*/ 375802 h 598100"/>
                <a:gd name="connsiteX4" fmla="*/ 1414466 w 1583374"/>
                <a:gd name="connsiteY4" fmla="*/ 598100 h 598100"/>
                <a:gd name="connsiteX5" fmla="*/ 1367273 w 1583374"/>
                <a:gd name="connsiteY5" fmla="*/ 449379 h 598100"/>
                <a:gd name="connsiteX6" fmla="*/ 170322 w 1583374"/>
                <a:gd name="connsiteY6" fmla="*/ 443992 h 598100"/>
                <a:gd name="connsiteX7" fmla="*/ 0 w 1583374"/>
                <a:gd name="connsiteY7" fmla="*/ 0 h 598100"/>
                <a:gd name="connsiteX0" fmla="*/ 0 w 1583374"/>
                <a:gd name="connsiteY0" fmla="*/ 0 h 734687"/>
                <a:gd name="connsiteX1" fmla="*/ 1294313 w 1583374"/>
                <a:gd name="connsiteY1" fmla="*/ 242121 h 734687"/>
                <a:gd name="connsiteX2" fmla="*/ 1235024 w 1583374"/>
                <a:gd name="connsiteY2" fmla="*/ 74367 h 734687"/>
                <a:gd name="connsiteX3" fmla="*/ 1583374 w 1583374"/>
                <a:gd name="connsiteY3" fmla="*/ 375802 h 734687"/>
                <a:gd name="connsiteX4" fmla="*/ 1473204 w 1583374"/>
                <a:gd name="connsiteY4" fmla="*/ 734687 h 734687"/>
                <a:gd name="connsiteX5" fmla="*/ 1367273 w 1583374"/>
                <a:gd name="connsiteY5" fmla="*/ 449379 h 734687"/>
                <a:gd name="connsiteX6" fmla="*/ 170322 w 1583374"/>
                <a:gd name="connsiteY6" fmla="*/ 443992 h 734687"/>
                <a:gd name="connsiteX7" fmla="*/ 0 w 1583374"/>
                <a:gd name="connsiteY7" fmla="*/ 0 h 734687"/>
                <a:gd name="connsiteX0" fmla="*/ 0 w 1638732"/>
                <a:gd name="connsiteY0" fmla="*/ 0 h 734687"/>
                <a:gd name="connsiteX1" fmla="*/ 1294313 w 1638732"/>
                <a:gd name="connsiteY1" fmla="*/ 242121 h 734687"/>
                <a:gd name="connsiteX2" fmla="*/ 1235024 w 1638732"/>
                <a:gd name="connsiteY2" fmla="*/ 74367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367273 w 1638732"/>
                <a:gd name="connsiteY5" fmla="*/ 449379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294313 w 1638732"/>
                <a:gd name="connsiteY1" fmla="*/ 242121 h 734687"/>
                <a:gd name="connsiteX2" fmla="*/ 1235024 w 1638732"/>
                <a:gd name="connsiteY2" fmla="*/ 74367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235024 w 1638732"/>
                <a:gd name="connsiteY2" fmla="*/ 74367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35356 w 1638732"/>
                <a:gd name="connsiteY2" fmla="*/ 298268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15768 w 1638732"/>
                <a:gd name="connsiteY5" fmla="*/ 59037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9228 w 1638732"/>
                <a:gd name="connsiteY5" fmla="*/ 616701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72619 w 1638732"/>
                <a:gd name="connsiteY1" fmla="*/ 414803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9228 w 1638732"/>
                <a:gd name="connsiteY5" fmla="*/ 616701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22135"/>
                <a:gd name="connsiteY0" fmla="*/ 0 h 734687"/>
                <a:gd name="connsiteX1" fmla="*/ 1372619 w 1622135"/>
                <a:gd name="connsiteY1" fmla="*/ 414803 h 734687"/>
                <a:gd name="connsiteX2" fmla="*/ 1320194 w 1622135"/>
                <a:gd name="connsiteY2" fmla="*/ 272419 h 734687"/>
                <a:gd name="connsiteX3" fmla="*/ 1622135 w 1622135"/>
                <a:gd name="connsiteY3" fmla="*/ 541212 h 734687"/>
                <a:gd name="connsiteX4" fmla="*/ 1473204 w 1622135"/>
                <a:gd name="connsiteY4" fmla="*/ 734687 h 734687"/>
                <a:gd name="connsiteX5" fmla="*/ 1439228 w 1622135"/>
                <a:gd name="connsiteY5" fmla="*/ 616701 h 734687"/>
                <a:gd name="connsiteX6" fmla="*/ 170322 w 1622135"/>
                <a:gd name="connsiteY6" fmla="*/ 443992 h 734687"/>
                <a:gd name="connsiteX7" fmla="*/ 0 w 1622135"/>
                <a:gd name="connsiteY7" fmla="*/ 0 h 734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22135" h="734687">
                  <a:moveTo>
                    <a:pt x="0" y="0"/>
                  </a:moveTo>
                  <a:lnTo>
                    <a:pt x="1372619" y="414803"/>
                  </a:lnTo>
                  <a:lnTo>
                    <a:pt x="1320194" y="272419"/>
                  </a:lnTo>
                  <a:lnTo>
                    <a:pt x="1622135" y="541212"/>
                  </a:lnTo>
                  <a:lnTo>
                    <a:pt x="1473204" y="734687"/>
                  </a:lnTo>
                  <a:lnTo>
                    <a:pt x="1439228" y="616701"/>
                  </a:lnTo>
                  <a:lnTo>
                    <a:pt x="170322" y="4439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459327" y="2120222"/>
            <a:ext cx="1983548" cy="1180724"/>
            <a:chOff x="5020643" y="2892304"/>
            <a:chExt cx="1983548" cy="1180724"/>
          </a:xfrm>
          <a:solidFill>
            <a:schemeClr val="bg1">
              <a:lumMod val="65000"/>
            </a:schemeClr>
          </a:solidFill>
        </p:grpSpPr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835267" y="3792650"/>
              <a:ext cx="168924" cy="280378"/>
            </a:xfrm>
            <a:custGeom>
              <a:avLst/>
              <a:gdLst>
                <a:gd name="T0" fmla="*/ 66 w 97"/>
                <a:gd name="T1" fmla="*/ 0 h 161"/>
                <a:gd name="T2" fmla="*/ 97 w 97"/>
                <a:gd name="T3" fmla="*/ 0 h 161"/>
                <a:gd name="T4" fmla="*/ 32 w 97"/>
                <a:gd name="T5" fmla="*/ 161 h 161"/>
                <a:gd name="T6" fmla="*/ 0 w 97"/>
                <a:gd name="T7" fmla="*/ 161 h 161"/>
                <a:gd name="T8" fmla="*/ 66 w 97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61">
                  <a:moveTo>
                    <a:pt x="66" y="0"/>
                  </a:moveTo>
                  <a:lnTo>
                    <a:pt x="97" y="0"/>
                  </a:lnTo>
                  <a:lnTo>
                    <a:pt x="32" y="161"/>
                  </a:lnTo>
                  <a:lnTo>
                    <a:pt x="0" y="161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5020643" y="3834446"/>
              <a:ext cx="290828" cy="238582"/>
            </a:xfrm>
            <a:custGeom>
              <a:avLst/>
              <a:gdLst>
                <a:gd name="T0" fmla="*/ 134 w 167"/>
                <a:gd name="T1" fmla="*/ 0 h 137"/>
                <a:gd name="T2" fmla="*/ 167 w 167"/>
                <a:gd name="T3" fmla="*/ 0 h 137"/>
                <a:gd name="T4" fmla="*/ 33 w 167"/>
                <a:gd name="T5" fmla="*/ 137 h 137"/>
                <a:gd name="T6" fmla="*/ 0 w 167"/>
                <a:gd name="T7" fmla="*/ 137 h 137"/>
                <a:gd name="T8" fmla="*/ 134 w 167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37">
                  <a:moveTo>
                    <a:pt x="134" y="0"/>
                  </a:moveTo>
                  <a:lnTo>
                    <a:pt x="167" y="0"/>
                  </a:lnTo>
                  <a:lnTo>
                    <a:pt x="33" y="137"/>
                  </a:lnTo>
                  <a:lnTo>
                    <a:pt x="0" y="137"/>
                  </a:lnTo>
                  <a:lnTo>
                    <a:pt x="1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5125131" y="2892304"/>
              <a:ext cx="1809400" cy="1074494"/>
              <a:chOff x="3711576" y="3146425"/>
              <a:chExt cx="1649413" cy="979487"/>
            </a:xfrm>
            <a:grpFill/>
            <a:effectLst>
              <a:outerShdw dir="13500000" sy="23000" kx="1200000" algn="br" rotWithShape="0">
                <a:prstClr val="black">
                  <a:alpha val="12000"/>
                </a:prstClr>
              </a:outerShdw>
            </a:effectLst>
          </p:grpSpPr>
          <p:sp>
            <p:nvSpPr>
              <p:cNvPr id="66" name="Freeform 65"/>
              <p:cNvSpPr>
                <a:spLocks/>
              </p:cNvSpPr>
              <p:nvPr/>
            </p:nvSpPr>
            <p:spPr bwMode="auto">
              <a:xfrm>
                <a:off x="3711576" y="3146425"/>
                <a:ext cx="1649413" cy="979487"/>
              </a:xfrm>
              <a:custGeom>
                <a:avLst/>
                <a:gdLst>
                  <a:gd name="T0" fmla="*/ 0 w 1039"/>
                  <a:gd name="T1" fmla="*/ 0 h 617"/>
                  <a:gd name="T2" fmla="*/ 1039 w 1039"/>
                  <a:gd name="T3" fmla="*/ 0 h 617"/>
                  <a:gd name="T4" fmla="*/ 1039 w 1039"/>
                  <a:gd name="T5" fmla="*/ 617 h 617"/>
                  <a:gd name="T6" fmla="*/ 1008 w 1039"/>
                  <a:gd name="T7" fmla="*/ 617 h 617"/>
                  <a:gd name="T8" fmla="*/ 1008 w 1039"/>
                  <a:gd name="T9" fmla="*/ 33 h 617"/>
                  <a:gd name="T10" fmla="*/ 32 w 1039"/>
                  <a:gd name="T11" fmla="*/ 33 h 617"/>
                  <a:gd name="T12" fmla="*/ 32 w 1039"/>
                  <a:gd name="T13" fmla="*/ 617 h 617"/>
                  <a:gd name="T14" fmla="*/ 0 w 1039"/>
                  <a:gd name="T15" fmla="*/ 617 h 617"/>
                  <a:gd name="T16" fmla="*/ 0 w 1039"/>
                  <a:gd name="T17" fmla="*/ 0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39" h="617">
                    <a:moveTo>
                      <a:pt x="0" y="0"/>
                    </a:moveTo>
                    <a:lnTo>
                      <a:pt x="1039" y="0"/>
                    </a:lnTo>
                    <a:lnTo>
                      <a:pt x="1039" y="617"/>
                    </a:lnTo>
                    <a:lnTo>
                      <a:pt x="1008" y="617"/>
                    </a:lnTo>
                    <a:lnTo>
                      <a:pt x="1008" y="33"/>
                    </a:lnTo>
                    <a:lnTo>
                      <a:pt x="32" y="33"/>
                    </a:lnTo>
                    <a:lnTo>
                      <a:pt x="32" y="617"/>
                    </a:lnTo>
                    <a:lnTo>
                      <a:pt x="0" y="61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" name="Rectangle 66"/>
              <p:cNvSpPr>
                <a:spLocks noChangeArrowheads="1"/>
              </p:cNvSpPr>
              <p:nvPr/>
            </p:nvSpPr>
            <p:spPr bwMode="auto">
              <a:xfrm>
                <a:off x="3748088" y="3182938"/>
                <a:ext cx="1587500" cy="425450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5717973" y="1449945"/>
            <a:ext cx="1067413" cy="635387"/>
            <a:chOff x="5020643" y="2892304"/>
            <a:chExt cx="1983548" cy="1180724"/>
          </a:xfrm>
          <a:solidFill>
            <a:schemeClr val="bg1">
              <a:lumMod val="65000"/>
            </a:schemeClr>
          </a:solidFill>
        </p:grpSpPr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6835267" y="3792650"/>
              <a:ext cx="168924" cy="280378"/>
            </a:xfrm>
            <a:custGeom>
              <a:avLst/>
              <a:gdLst>
                <a:gd name="T0" fmla="*/ 66 w 97"/>
                <a:gd name="T1" fmla="*/ 0 h 161"/>
                <a:gd name="T2" fmla="*/ 97 w 97"/>
                <a:gd name="T3" fmla="*/ 0 h 161"/>
                <a:gd name="T4" fmla="*/ 32 w 97"/>
                <a:gd name="T5" fmla="*/ 161 h 161"/>
                <a:gd name="T6" fmla="*/ 0 w 97"/>
                <a:gd name="T7" fmla="*/ 161 h 161"/>
                <a:gd name="T8" fmla="*/ 66 w 97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61">
                  <a:moveTo>
                    <a:pt x="66" y="0"/>
                  </a:moveTo>
                  <a:lnTo>
                    <a:pt x="97" y="0"/>
                  </a:lnTo>
                  <a:lnTo>
                    <a:pt x="32" y="161"/>
                  </a:lnTo>
                  <a:lnTo>
                    <a:pt x="0" y="161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5020643" y="3834446"/>
              <a:ext cx="290828" cy="238582"/>
            </a:xfrm>
            <a:custGeom>
              <a:avLst/>
              <a:gdLst>
                <a:gd name="T0" fmla="*/ 134 w 167"/>
                <a:gd name="T1" fmla="*/ 0 h 137"/>
                <a:gd name="T2" fmla="*/ 167 w 167"/>
                <a:gd name="T3" fmla="*/ 0 h 137"/>
                <a:gd name="T4" fmla="*/ 33 w 167"/>
                <a:gd name="T5" fmla="*/ 137 h 137"/>
                <a:gd name="T6" fmla="*/ 0 w 167"/>
                <a:gd name="T7" fmla="*/ 137 h 137"/>
                <a:gd name="T8" fmla="*/ 134 w 167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37">
                  <a:moveTo>
                    <a:pt x="134" y="0"/>
                  </a:moveTo>
                  <a:lnTo>
                    <a:pt x="167" y="0"/>
                  </a:lnTo>
                  <a:lnTo>
                    <a:pt x="33" y="137"/>
                  </a:lnTo>
                  <a:lnTo>
                    <a:pt x="0" y="137"/>
                  </a:lnTo>
                  <a:lnTo>
                    <a:pt x="1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5125131" y="2892304"/>
              <a:ext cx="1809400" cy="1074494"/>
              <a:chOff x="3711576" y="3146425"/>
              <a:chExt cx="1649413" cy="979487"/>
            </a:xfrm>
            <a:grpFill/>
            <a:effectLst>
              <a:outerShdw dir="13500000" sy="23000" kx="1200000" algn="br" rotWithShape="0">
                <a:prstClr val="black">
                  <a:alpha val="12000"/>
                </a:prstClr>
              </a:outerShdw>
            </a:effectLst>
          </p:grpSpPr>
          <p:sp>
            <p:nvSpPr>
              <p:cNvPr id="72" name="Freeform 71"/>
              <p:cNvSpPr>
                <a:spLocks/>
              </p:cNvSpPr>
              <p:nvPr/>
            </p:nvSpPr>
            <p:spPr bwMode="auto">
              <a:xfrm>
                <a:off x="3711576" y="3146425"/>
                <a:ext cx="1649413" cy="979487"/>
              </a:xfrm>
              <a:custGeom>
                <a:avLst/>
                <a:gdLst>
                  <a:gd name="T0" fmla="*/ 0 w 1039"/>
                  <a:gd name="T1" fmla="*/ 0 h 617"/>
                  <a:gd name="T2" fmla="*/ 1039 w 1039"/>
                  <a:gd name="T3" fmla="*/ 0 h 617"/>
                  <a:gd name="T4" fmla="*/ 1039 w 1039"/>
                  <a:gd name="T5" fmla="*/ 617 h 617"/>
                  <a:gd name="T6" fmla="*/ 1008 w 1039"/>
                  <a:gd name="T7" fmla="*/ 617 h 617"/>
                  <a:gd name="T8" fmla="*/ 1008 w 1039"/>
                  <a:gd name="T9" fmla="*/ 33 h 617"/>
                  <a:gd name="T10" fmla="*/ 32 w 1039"/>
                  <a:gd name="T11" fmla="*/ 33 h 617"/>
                  <a:gd name="T12" fmla="*/ 32 w 1039"/>
                  <a:gd name="T13" fmla="*/ 617 h 617"/>
                  <a:gd name="T14" fmla="*/ 0 w 1039"/>
                  <a:gd name="T15" fmla="*/ 617 h 617"/>
                  <a:gd name="T16" fmla="*/ 0 w 1039"/>
                  <a:gd name="T17" fmla="*/ 0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39" h="617">
                    <a:moveTo>
                      <a:pt x="0" y="0"/>
                    </a:moveTo>
                    <a:lnTo>
                      <a:pt x="1039" y="0"/>
                    </a:lnTo>
                    <a:lnTo>
                      <a:pt x="1039" y="617"/>
                    </a:lnTo>
                    <a:lnTo>
                      <a:pt x="1008" y="617"/>
                    </a:lnTo>
                    <a:lnTo>
                      <a:pt x="1008" y="33"/>
                    </a:lnTo>
                    <a:lnTo>
                      <a:pt x="32" y="33"/>
                    </a:lnTo>
                    <a:lnTo>
                      <a:pt x="32" y="617"/>
                    </a:lnTo>
                    <a:lnTo>
                      <a:pt x="0" y="61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" name="Rectangle 72"/>
              <p:cNvSpPr>
                <a:spLocks noChangeArrowheads="1"/>
              </p:cNvSpPr>
              <p:nvPr/>
            </p:nvSpPr>
            <p:spPr bwMode="auto">
              <a:xfrm>
                <a:off x="3748088" y="3182938"/>
                <a:ext cx="1587500" cy="425450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1928730" y="3460828"/>
            <a:ext cx="3780528" cy="2249148"/>
            <a:chOff x="1928730" y="3460828"/>
            <a:chExt cx="3780528" cy="2249148"/>
          </a:xfrm>
        </p:grpSpPr>
        <p:grpSp>
          <p:nvGrpSpPr>
            <p:cNvPr id="3" name="Group 2"/>
            <p:cNvGrpSpPr/>
            <p:nvPr/>
          </p:nvGrpSpPr>
          <p:grpSpPr>
            <a:xfrm>
              <a:off x="1928730" y="3460828"/>
              <a:ext cx="3780528" cy="2249148"/>
              <a:chOff x="2921036" y="4230375"/>
              <a:chExt cx="3305058" cy="1966276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2921036" y="5729875"/>
                <a:ext cx="3305058" cy="466776"/>
                <a:chOff x="2921036" y="5729875"/>
                <a:chExt cx="3305058" cy="466776"/>
              </a:xfrm>
            </p:grpSpPr>
            <p:sp>
              <p:nvSpPr>
                <p:cNvPr id="47" name="Freeform 46"/>
                <p:cNvSpPr>
                  <a:spLocks/>
                </p:cNvSpPr>
                <p:nvPr/>
              </p:nvSpPr>
              <p:spPr bwMode="auto">
                <a:xfrm>
                  <a:off x="5943975" y="5729875"/>
                  <a:ext cx="282119" cy="466776"/>
                </a:xfrm>
                <a:custGeom>
                  <a:avLst/>
                  <a:gdLst>
                    <a:gd name="T0" fmla="*/ 111 w 165"/>
                    <a:gd name="T1" fmla="*/ 0 h 273"/>
                    <a:gd name="T2" fmla="*/ 165 w 165"/>
                    <a:gd name="T3" fmla="*/ 0 h 273"/>
                    <a:gd name="T4" fmla="*/ 55 w 165"/>
                    <a:gd name="T5" fmla="*/ 273 h 273"/>
                    <a:gd name="T6" fmla="*/ 0 w 165"/>
                    <a:gd name="T7" fmla="*/ 273 h 273"/>
                    <a:gd name="T8" fmla="*/ 111 w 165"/>
                    <a:gd name="T9" fmla="*/ 0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5" h="273">
                      <a:moveTo>
                        <a:pt x="111" y="0"/>
                      </a:moveTo>
                      <a:lnTo>
                        <a:pt x="165" y="0"/>
                      </a:lnTo>
                      <a:lnTo>
                        <a:pt x="55" y="273"/>
                      </a:lnTo>
                      <a:lnTo>
                        <a:pt x="0" y="273"/>
                      </a:lnTo>
                      <a:lnTo>
                        <a:pt x="111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8" name="Freeform 47"/>
                <p:cNvSpPr>
                  <a:spLocks/>
                </p:cNvSpPr>
                <p:nvPr/>
              </p:nvSpPr>
              <p:spPr bwMode="auto">
                <a:xfrm>
                  <a:off x="2921036" y="5801686"/>
                  <a:ext cx="482165" cy="394965"/>
                </a:xfrm>
                <a:custGeom>
                  <a:avLst/>
                  <a:gdLst>
                    <a:gd name="T0" fmla="*/ 228 w 282"/>
                    <a:gd name="T1" fmla="*/ 0 h 231"/>
                    <a:gd name="T2" fmla="*/ 282 w 282"/>
                    <a:gd name="T3" fmla="*/ 0 h 231"/>
                    <a:gd name="T4" fmla="*/ 54 w 282"/>
                    <a:gd name="T5" fmla="*/ 231 h 231"/>
                    <a:gd name="T6" fmla="*/ 0 w 282"/>
                    <a:gd name="T7" fmla="*/ 231 h 231"/>
                    <a:gd name="T8" fmla="*/ 228 w 282"/>
                    <a:gd name="T9" fmla="*/ 0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2" h="231">
                      <a:moveTo>
                        <a:pt x="228" y="0"/>
                      </a:moveTo>
                      <a:lnTo>
                        <a:pt x="282" y="0"/>
                      </a:lnTo>
                      <a:lnTo>
                        <a:pt x="54" y="231"/>
                      </a:lnTo>
                      <a:lnTo>
                        <a:pt x="0" y="231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49" name="Group 48"/>
              <p:cNvGrpSpPr/>
              <p:nvPr/>
            </p:nvGrpSpPr>
            <p:grpSpPr>
              <a:xfrm>
                <a:off x="3092017" y="4230375"/>
                <a:ext cx="3019519" cy="1793586"/>
                <a:chOff x="1785938" y="4437063"/>
                <a:chExt cx="2803525" cy="1665287"/>
              </a:xfrm>
              <a:solidFill>
                <a:schemeClr val="tx1">
                  <a:lumMod val="75000"/>
                  <a:lumOff val="25000"/>
                </a:schemeClr>
              </a:solidFill>
              <a:effectLst>
                <a:outerShdw dir="13500000" sy="23000" kx="1200000" algn="br" rotWithShape="0">
                  <a:prstClr val="black">
                    <a:alpha val="12000"/>
                  </a:prstClr>
                </a:outerShdw>
              </a:effectLst>
            </p:grpSpPr>
            <p:sp>
              <p:nvSpPr>
                <p:cNvPr id="54" name="Freeform 53"/>
                <p:cNvSpPr>
                  <a:spLocks/>
                </p:cNvSpPr>
                <p:nvPr/>
              </p:nvSpPr>
              <p:spPr bwMode="auto">
                <a:xfrm>
                  <a:off x="1785938" y="4437063"/>
                  <a:ext cx="2803525" cy="1665287"/>
                </a:xfrm>
                <a:custGeom>
                  <a:avLst/>
                  <a:gdLst>
                    <a:gd name="T0" fmla="*/ 0 w 1766"/>
                    <a:gd name="T1" fmla="*/ 0 h 1049"/>
                    <a:gd name="T2" fmla="*/ 1766 w 1766"/>
                    <a:gd name="T3" fmla="*/ 0 h 1049"/>
                    <a:gd name="T4" fmla="*/ 1766 w 1766"/>
                    <a:gd name="T5" fmla="*/ 1049 h 1049"/>
                    <a:gd name="T6" fmla="*/ 1711 w 1766"/>
                    <a:gd name="T7" fmla="*/ 1049 h 1049"/>
                    <a:gd name="T8" fmla="*/ 1711 w 1766"/>
                    <a:gd name="T9" fmla="*/ 55 h 1049"/>
                    <a:gd name="T10" fmla="*/ 54 w 1766"/>
                    <a:gd name="T11" fmla="*/ 55 h 1049"/>
                    <a:gd name="T12" fmla="*/ 54 w 1766"/>
                    <a:gd name="T13" fmla="*/ 1049 h 1049"/>
                    <a:gd name="T14" fmla="*/ 0 w 1766"/>
                    <a:gd name="T15" fmla="*/ 1049 h 1049"/>
                    <a:gd name="T16" fmla="*/ 0 w 1766"/>
                    <a:gd name="T17" fmla="*/ 0 h 10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66" h="1049">
                      <a:moveTo>
                        <a:pt x="0" y="0"/>
                      </a:moveTo>
                      <a:lnTo>
                        <a:pt x="1766" y="0"/>
                      </a:lnTo>
                      <a:lnTo>
                        <a:pt x="1766" y="1049"/>
                      </a:lnTo>
                      <a:lnTo>
                        <a:pt x="1711" y="1049"/>
                      </a:lnTo>
                      <a:lnTo>
                        <a:pt x="1711" y="55"/>
                      </a:lnTo>
                      <a:lnTo>
                        <a:pt x="54" y="55"/>
                      </a:lnTo>
                      <a:lnTo>
                        <a:pt x="54" y="1049"/>
                      </a:lnTo>
                      <a:lnTo>
                        <a:pt x="0" y="104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5" name="Rectangle 54"/>
                <p:cNvSpPr>
                  <a:spLocks noChangeArrowheads="1"/>
                </p:cNvSpPr>
                <p:nvPr/>
              </p:nvSpPr>
              <p:spPr bwMode="auto">
                <a:xfrm>
                  <a:off x="1849438" y="4498975"/>
                  <a:ext cx="2695575" cy="722312"/>
                </a:xfrm>
                <a:prstGeom prst="rect">
                  <a:avLst/>
                </a:prstGeom>
                <a:grpFill/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sp>
          <p:nvSpPr>
            <p:cNvPr id="50" name="TextBox 49"/>
            <p:cNvSpPr txBox="1"/>
            <p:nvPr/>
          </p:nvSpPr>
          <p:spPr>
            <a:xfrm>
              <a:off x="2958823" y="3689398"/>
              <a:ext cx="17203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28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PHASE 2</a:t>
              </a:r>
              <a:endParaRPr lang="en-IN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213899" y="1494428"/>
            <a:ext cx="4138313" cy="4085349"/>
            <a:chOff x="7213899" y="1494428"/>
            <a:chExt cx="4138313" cy="4085349"/>
          </a:xfrm>
        </p:grpSpPr>
        <p:sp>
          <p:nvSpPr>
            <p:cNvPr id="20" name="Rectangle 19"/>
            <p:cNvSpPr/>
            <p:nvPr/>
          </p:nvSpPr>
          <p:spPr>
            <a:xfrm>
              <a:off x="7213899" y="1494428"/>
              <a:ext cx="4138313" cy="408534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r="13500000" sy="23000" kx="1200000" algn="b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7762204" y="1925361"/>
              <a:ext cx="3017584" cy="2164829"/>
              <a:chOff x="7618412" y="2365384"/>
              <a:chExt cx="3017584" cy="2164829"/>
            </a:xfrm>
          </p:grpSpPr>
          <p:sp>
            <p:nvSpPr>
              <p:cNvPr id="76" name="TextBox 75"/>
              <p:cNvSpPr txBox="1"/>
              <p:nvPr/>
            </p:nvSpPr>
            <p:spPr>
              <a:xfrm>
                <a:off x="7618412" y="2365384"/>
                <a:ext cx="3017584" cy="523220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r>
                  <a:rPr lang="en-IN" sz="28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PHASE 2</a:t>
                </a:r>
                <a:endParaRPr lang="en-I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7618412" y="2991330"/>
                <a:ext cx="3017584" cy="461665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r>
                  <a:rPr lang="en-US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</a:t>
                </a: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7618412" y="3452995"/>
                <a:ext cx="3017584" cy="1077218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r>
                  <a:rPr lang="en-US" sz="1600" kern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 desired text here. </a:t>
                </a:r>
                <a:r>
                  <a:rPr lang="en-US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 desired text here. </a:t>
                </a:r>
                <a:endPara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91373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670297"/>
            <a:ext cx="7215487" cy="6208382"/>
            <a:chOff x="-1588" y="670297"/>
            <a:chExt cx="7215487" cy="6208382"/>
          </a:xfrm>
        </p:grpSpPr>
        <p:grpSp>
          <p:nvGrpSpPr>
            <p:cNvPr id="7" name="Group 6"/>
            <p:cNvGrpSpPr/>
            <p:nvPr/>
          </p:nvGrpSpPr>
          <p:grpSpPr>
            <a:xfrm>
              <a:off x="-1588" y="670297"/>
              <a:ext cx="7215487" cy="6208382"/>
              <a:chOff x="-1588" y="670297"/>
              <a:chExt cx="7215487" cy="6208382"/>
            </a:xfrm>
          </p:grpSpPr>
          <p:sp>
            <p:nvSpPr>
              <p:cNvPr id="37" name="Freeform 36"/>
              <p:cNvSpPr/>
              <p:nvPr/>
            </p:nvSpPr>
            <p:spPr>
              <a:xfrm>
                <a:off x="-1588" y="697948"/>
                <a:ext cx="7173065" cy="6179434"/>
              </a:xfrm>
              <a:custGeom>
                <a:avLst/>
                <a:gdLst>
                  <a:gd name="connsiteX0" fmla="*/ 8891 w 6847950"/>
                  <a:gd name="connsiteY0" fmla="*/ 5633049 h 6332340"/>
                  <a:gd name="connsiteX1" fmla="*/ 6547713 w 6847950"/>
                  <a:gd name="connsiteY1" fmla="*/ 0 h 6332340"/>
                  <a:gd name="connsiteX2" fmla="*/ 5167487 w 6847950"/>
                  <a:gd name="connsiteY2" fmla="*/ 5624423 h 6332340"/>
                  <a:gd name="connsiteX3" fmla="*/ 8891 w 6847950"/>
                  <a:gd name="connsiteY3" fmla="*/ 5633049 h 6332340"/>
                  <a:gd name="connsiteX0" fmla="*/ 8891 w 6847950"/>
                  <a:gd name="connsiteY0" fmla="*/ 5633049 h 6332340"/>
                  <a:gd name="connsiteX1" fmla="*/ 6547713 w 6847950"/>
                  <a:gd name="connsiteY1" fmla="*/ 0 h 6332340"/>
                  <a:gd name="connsiteX2" fmla="*/ 5167487 w 6847950"/>
                  <a:gd name="connsiteY2" fmla="*/ 5624423 h 6332340"/>
                  <a:gd name="connsiteX3" fmla="*/ 8891 w 6847950"/>
                  <a:gd name="connsiteY3" fmla="*/ 5633049 h 6332340"/>
                  <a:gd name="connsiteX0" fmla="*/ 8891 w 6547713"/>
                  <a:gd name="connsiteY0" fmla="*/ 5633049 h 6332340"/>
                  <a:gd name="connsiteX1" fmla="*/ 6547713 w 6547713"/>
                  <a:gd name="connsiteY1" fmla="*/ 0 h 6332340"/>
                  <a:gd name="connsiteX2" fmla="*/ 5167487 w 6547713"/>
                  <a:gd name="connsiteY2" fmla="*/ 5624423 h 6332340"/>
                  <a:gd name="connsiteX3" fmla="*/ 8891 w 6547713"/>
                  <a:gd name="connsiteY3" fmla="*/ 5633049 h 6332340"/>
                  <a:gd name="connsiteX0" fmla="*/ 0 w 6538822"/>
                  <a:gd name="connsiteY0" fmla="*/ 5633049 h 5633049"/>
                  <a:gd name="connsiteX1" fmla="*/ 6538822 w 6538822"/>
                  <a:gd name="connsiteY1" fmla="*/ 0 h 5633049"/>
                  <a:gd name="connsiteX2" fmla="*/ 5158596 w 6538822"/>
                  <a:gd name="connsiteY2" fmla="*/ 5624423 h 5633049"/>
                  <a:gd name="connsiteX3" fmla="*/ 0 w 6538822"/>
                  <a:gd name="connsiteY3" fmla="*/ 5633049 h 5633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38822" h="5633049">
                    <a:moveTo>
                      <a:pt x="0" y="5633049"/>
                    </a:moveTo>
                    <a:lnTo>
                      <a:pt x="6538822" y="0"/>
                    </a:lnTo>
                    <a:lnTo>
                      <a:pt x="5158596" y="5624423"/>
                    </a:lnTo>
                    <a:lnTo>
                      <a:pt x="0" y="563304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8" name="Freeform 37"/>
              <p:cNvSpPr>
                <a:spLocks/>
              </p:cNvSpPr>
              <p:nvPr/>
            </p:nvSpPr>
            <p:spPr bwMode="auto">
              <a:xfrm>
                <a:off x="1110004" y="670297"/>
                <a:ext cx="6103895" cy="6208382"/>
              </a:xfrm>
              <a:custGeom>
                <a:avLst/>
                <a:gdLst>
                  <a:gd name="T0" fmla="*/ 3505 w 3505"/>
                  <a:gd name="T1" fmla="*/ 0 h 3565"/>
                  <a:gd name="T2" fmla="*/ 2103 w 3505"/>
                  <a:gd name="T3" fmla="*/ 3565 h 3565"/>
                  <a:gd name="T4" fmla="*/ 0 w 3505"/>
                  <a:gd name="T5" fmla="*/ 3565 h 3565"/>
                  <a:gd name="T6" fmla="*/ 3505 w 3505"/>
                  <a:gd name="T7" fmla="*/ 0 h 3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05" h="3565">
                    <a:moveTo>
                      <a:pt x="3505" y="0"/>
                    </a:moveTo>
                    <a:lnTo>
                      <a:pt x="2103" y="3565"/>
                    </a:lnTo>
                    <a:lnTo>
                      <a:pt x="0" y="3565"/>
                    </a:lnTo>
                    <a:lnTo>
                      <a:pt x="3505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6" name="Right Arrow 5"/>
            <p:cNvSpPr/>
            <p:nvPr/>
          </p:nvSpPr>
          <p:spPr>
            <a:xfrm rot="17596173">
              <a:off x="2896822" y="5428278"/>
              <a:ext cx="1622135" cy="734687"/>
            </a:xfrm>
            <a:custGeom>
              <a:avLst/>
              <a:gdLst>
                <a:gd name="connsiteX0" fmla="*/ 0 w 1371600"/>
                <a:gd name="connsiteY0" fmla="*/ 122545 h 490180"/>
                <a:gd name="connsiteX1" fmla="*/ 1126510 w 1371600"/>
                <a:gd name="connsiteY1" fmla="*/ 122545 h 490180"/>
                <a:gd name="connsiteX2" fmla="*/ 1126510 w 1371600"/>
                <a:gd name="connsiteY2" fmla="*/ 0 h 490180"/>
                <a:gd name="connsiteX3" fmla="*/ 1371600 w 1371600"/>
                <a:gd name="connsiteY3" fmla="*/ 245090 h 490180"/>
                <a:gd name="connsiteX4" fmla="*/ 1126510 w 1371600"/>
                <a:gd name="connsiteY4" fmla="*/ 490180 h 490180"/>
                <a:gd name="connsiteX5" fmla="*/ 1126510 w 1371600"/>
                <a:gd name="connsiteY5" fmla="*/ 367635 h 490180"/>
                <a:gd name="connsiteX6" fmla="*/ 0 w 1371600"/>
                <a:gd name="connsiteY6" fmla="*/ 367635 h 490180"/>
                <a:gd name="connsiteX7" fmla="*/ 0 w 1371600"/>
                <a:gd name="connsiteY7" fmla="*/ 122545 h 490180"/>
                <a:gd name="connsiteX0" fmla="*/ 0 w 1437244"/>
                <a:gd name="connsiteY0" fmla="*/ 89205 h 490180"/>
                <a:gd name="connsiteX1" fmla="*/ 1192154 w 1437244"/>
                <a:gd name="connsiteY1" fmla="*/ 122545 h 490180"/>
                <a:gd name="connsiteX2" fmla="*/ 1192154 w 1437244"/>
                <a:gd name="connsiteY2" fmla="*/ 0 h 490180"/>
                <a:gd name="connsiteX3" fmla="*/ 1437244 w 1437244"/>
                <a:gd name="connsiteY3" fmla="*/ 245090 h 490180"/>
                <a:gd name="connsiteX4" fmla="*/ 1192154 w 1437244"/>
                <a:gd name="connsiteY4" fmla="*/ 490180 h 490180"/>
                <a:gd name="connsiteX5" fmla="*/ 1192154 w 1437244"/>
                <a:gd name="connsiteY5" fmla="*/ 367635 h 490180"/>
                <a:gd name="connsiteX6" fmla="*/ 65644 w 1437244"/>
                <a:gd name="connsiteY6" fmla="*/ 367635 h 490180"/>
                <a:gd name="connsiteX7" fmla="*/ 0 w 1437244"/>
                <a:gd name="connsiteY7" fmla="*/ 89205 h 490180"/>
                <a:gd name="connsiteX0" fmla="*/ 0 w 1437244"/>
                <a:gd name="connsiteY0" fmla="*/ 89205 h 490180"/>
                <a:gd name="connsiteX1" fmla="*/ 1144122 w 1437244"/>
                <a:gd name="connsiteY1" fmla="*/ 118316 h 490180"/>
                <a:gd name="connsiteX2" fmla="*/ 1192154 w 1437244"/>
                <a:gd name="connsiteY2" fmla="*/ 0 h 490180"/>
                <a:gd name="connsiteX3" fmla="*/ 1437244 w 1437244"/>
                <a:gd name="connsiteY3" fmla="*/ 245090 h 490180"/>
                <a:gd name="connsiteX4" fmla="*/ 1192154 w 1437244"/>
                <a:gd name="connsiteY4" fmla="*/ 490180 h 490180"/>
                <a:gd name="connsiteX5" fmla="*/ 1192154 w 1437244"/>
                <a:gd name="connsiteY5" fmla="*/ 367635 h 490180"/>
                <a:gd name="connsiteX6" fmla="*/ 65644 w 1437244"/>
                <a:gd name="connsiteY6" fmla="*/ 367635 h 490180"/>
                <a:gd name="connsiteX7" fmla="*/ 0 w 1437244"/>
                <a:gd name="connsiteY7" fmla="*/ 89205 h 490180"/>
                <a:gd name="connsiteX0" fmla="*/ 0 w 1437244"/>
                <a:gd name="connsiteY0" fmla="*/ 88273 h 489248"/>
                <a:gd name="connsiteX1" fmla="*/ 1144122 w 1437244"/>
                <a:gd name="connsiteY1" fmla="*/ 117384 h 489248"/>
                <a:gd name="connsiteX2" fmla="*/ 1132121 w 1437244"/>
                <a:gd name="connsiteY2" fmla="*/ 0 h 489248"/>
                <a:gd name="connsiteX3" fmla="*/ 1437244 w 1437244"/>
                <a:gd name="connsiteY3" fmla="*/ 244158 h 489248"/>
                <a:gd name="connsiteX4" fmla="*/ 1192154 w 1437244"/>
                <a:gd name="connsiteY4" fmla="*/ 489248 h 489248"/>
                <a:gd name="connsiteX5" fmla="*/ 1192154 w 1437244"/>
                <a:gd name="connsiteY5" fmla="*/ 366703 h 489248"/>
                <a:gd name="connsiteX6" fmla="*/ 65644 w 1437244"/>
                <a:gd name="connsiteY6" fmla="*/ 366703 h 489248"/>
                <a:gd name="connsiteX7" fmla="*/ 0 w 1437244"/>
                <a:gd name="connsiteY7" fmla="*/ 88273 h 489248"/>
                <a:gd name="connsiteX0" fmla="*/ 0 w 1363050"/>
                <a:gd name="connsiteY0" fmla="*/ 88273 h 489248"/>
                <a:gd name="connsiteX1" fmla="*/ 1144122 w 1363050"/>
                <a:gd name="connsiteY1" fmla="*/ 117384 h 489248"/>
                <a:gd name="connsiteX2" fmla="*/ 1132121 w 1363050"/>
                <a:gd name="connsiteY2" fmla="*/ 0 h 489248"/>
                <a:gd name="connsiteX3" fmla="*/ 1363050 w 1363050"/>
                <a:gd name="connsiteY3" fmla="*/ 236959 h 489248"/>
                <a:gd name="connsiteX4" fmla="*/ 1192154 w 1363050"/>
                <a:gd name="connsiteY4" fmla="*/ 489248 h 489248"/>
                <a:gd name="connsiteX5" fmla="*/ 1192154 w 1363050"/>
                <a:gd name="connsiteY5" fmla="*/ 366703 h 489248"/>
                <a:gd name="connsiteX6" fmla="*/ 65644 w 1363050"/>
                <a:gd name="connsiteY6" fmla="*/ 366703 h 489248"/>
                <a:gd name="connsiteX7" fmla="*/ 0 w 1363050"/>
                <a:gd name="connsiteY7" fmla="*/ 88273 h 489248"/>
                <a:gd name="connsiteX0" fmla="*/ 0 w 1376400"/>
                <a:gd name="connsiteY0" fmla="*/ 40692 h 489248"/>
                <a:gd name="connsiteX1" fmla="*/ 1157472 w 1376400"/>
                <a:gd name="connsiteY1" fmla="*/ 117384 h 489248"/>
                <a:gd name="connsiteX2" fmla="*/ 1145471 w 1376400"/>
                <a:gd name="connsiteY2" fmla="*/ 0 h 489248"/>
                <a:gd name="connsiteX3" fmla="*/ 1376400 w 1376400"/>
                <a:gd name="connsiteY3" fmla="*/ 236959 h 489248"/>
                <a:gd name="connsiteX4" fmla="*/ 1205504 w 1376400"/>
                <a:gd name="connsiteY4" fmla="*/ 489248 h 489248"/>
                <a:gd name="connsiteX5" fmla="*/ 1205504 w 1376400"/>
                <a:gd name="connsiteY5" fmla="*/ 366703 h 489248"/>
                <a:gd name="connsiteX6" fmla="*/ 78994 w 1376400"/>
                <a:gd name="connsiteY6" fmla="*/ 366703 h 489248"/>
                <a:gd name="connsiteX7" fmla="*/ 0 w 1376400"/>
                <a:gd name="connsiteY7" fmla="*/ 40692 h 489248"/>
                <a:gd name="connsiteX0" fmla="*/ 0 w 1376400"/>
                <a:gd name="connsiteY0" fmla="*/ 40692 h 489248"/>
                <a:gd name="connsiteX1" fmla="*/ 1157472 w 1376400"/>
                <a:gd name="connsiteY1" fmla="*/ 117384 h 489248"/>
                <a:gd name="connsiteX2" fmla="*/ 1145471 w 1376400"/>
                <a:gd name="connsiteY2" fmla="*/ 0 h 489248"/>
                <a:gd name="connsiteX3" fmla="*/ 1376400 w 1376400"/>
                <a:gd name="connsiteY3" fmla="*/ 236959 h 489248"/>
                <a:gd name="connsiteX4" fmla="*/ 1205504 w 1376400"/>
                <a:gd name="connsiteY4" fmla="*/ 489248 h 489248"/>
                <a:gd name="connsiteX5" fmla="*/ 1205504 w 1376400"/>
                <a:gd name="connsiteY5" fmla="*/ 366703 h 489248"/>
                <a:gd name="connsiteX6" fmla="*/ 85445 w 1376400"/>
                <a:gd name="connsiteY6" fmla="*/ 381704 h 489248"/>
                <a:gd name="connsiteX7" fmla="*/ 0 w 1376400"/>
                <a:gd name="connsiteY7" fmla="*/ 40692 h 489248"/>
                <a:gd name="connsiteX0" fmla="*/ 0 w 1405685"/>
                <a:gd name="connsiteY0" fmla="*/ 0 h 549718"/>
                <a:gd name="connsiteX1" fmla="*/ 1186757 w 1405685"/>
                <a:gd name="connsiteY1" fmla="*/ 177854 h 549718"/>
                <a:gd name="connsiteX2" fmla="*/ 1174756 w 1405685"/>
                <a:gd name="connsiteY2" fmla="*/ 60470 h 549718"/>
                <a:gd name="connsiteX3" fmla="*/ 1405685 w 1405685"/>
                <a:gd name="connsiteY3" fmla="*/ 297429 h 549718"/>
                <a:gd name="connsiteX4" fmla="*/ 1234789 w 1405685"/>
                <a:gd name="connsiteY4" fmla="*/ 549718 h 549718"/>
                <a:gd name="connsiteX5" fmla="*/ 1234789 w 1405685"/>
                <a:gd name="connsiteY5" fmla="*/ 427173 h 549718"/>
                <a:gd name="connsiteX6" fmla="*/ 114730 w 1405685"/>
                <a:gd name="connsiteY6" fmla="*/ 442174 h 549718"/>
                <a:gd name="connsiteX7" fmla="*/ 0 w 1405685"/>
                <a:gd name="connsiteY7" fmla="*/ 0 h 549718"/>
                <a:gd name="connsiteX0" fmla="*/ 0 w 1405685"/>
                <a:gd name="connsiteY0" fmla="*/ 0 h 589979"/>
                <a:gd name="connsiteX1" fmla="*/ 1186757 w 1405685"/>
                <a:gd name="connsiteY1" fmla="*/ 177854 h 589979"/>
                <a:gd name="connsiteX2" fmla="*/ 1174756 w 1405685"/>
                <a:gd name="connsiteY2" fmla="*/ 60470 h 589979"/>
                <a:gd name="connsiteX3" fmla="*/ 1405685 w 1405685"/>
                <a:gd name="connsiteY3" fmla="*/ 297429 h 589979"/>
                <a:gd name="connsiteX4" fmla="*/ 1273432 w 1405685"/>
                <a:gd name="connsiteY4" fmla="*/ 589979 h 589979"/>
                <a:gd name="connsiteX5" fmla="*/ 1234789 w 1405685"/>
                <a:gd name="connsiteY5" fmla="*/ 427173 h 589979"/>
                <a:gd name="connsiteX6" fmla="*/ 114730 w 1405685"/>
                <a:gd name="connsiteY6" fmla="*/ 442174 h 589979"/>
                <a:gd name="connsiteX7" fmla="*/ 0 w 1405685"/>
                <a:gd name="connsiteY7" fmla="*/ 0 h 589979"/>
                <a:gd name="connsiteX0" fmla="*/ 0 w 1405685"/>
                <a:gd name="connsiteY0" fmla="*/ 0 h 589979"/>
                <a:gd name="connsiteX1" fmla="*/ 1186757 w 1405685"/>
                <a:gd name="connsiteY1" fmla="*/ 177854 h 589979"/>
                <a:gd name="connsiteX2" fmla="*/ 1174756 w 1405685"/>
                <a:gd name="connsiteY2" fmla="*/ 60470 h 589979"/>
                <a:gd name="connsiteX3" fmla="*/ 1405685 w 1405685"/>
                <a:gd name="connsiteY3" fmla="*/ 297429 h 589979"/>
                <a:gd name="connsiteX4" fmla="*/ 1273432 w 1405685"/>
                <a:gd name="connsiteY4" fmla="*/ 589979 h 589979"/>
                <a:gd name="connsiteX5" fmla="*/ 1245980 w 1405685"/>
                <a:gd name="connsiteY5" fmla="*/ 461464 h 589979"/>
                <a:gd name="connsiteX6" fmla="*/ 114730 w 1405685"/>
                <a:gd name="connsiteY6" fmla="*/ 442174 h 589979"/>
                <a:gd name="connsiteX7" fmla="*/ 0 w 1405685"/>
                <a:gd name="connsiteY7" fmla="*/ 0 h 589979"/>
                <a:gd name="connsiteX0" fmla="*/ 0 w 1435778"/>
                <a:gd name="connsiteY0" fmla="*/ 0 h 589979"/>
                <a:gd name="connsiteX1" fmla="*/ 1186757 w 1435778"/>
                <a:gd name="connsiteY1" fmla="*/ 177854 h 589979"/>
                <a:gd name="connsiteX2" fmla="*/ 1174756 w 1435778"/>
                <a:gd name="connsiteY2" fmla="*/ 60470 h 589979"/>
                <a:gd name="connsiteX3" fmla="*/ 1435778 w 1435778"/>
                <a:gd name="connsiteY3" fmla="*/ 359140 h 589979"/>
                <a:gd name="connsiteX4" fmla="*/ 1273432 w 1435778"/>
                <a:gd name="connsiteY4" fmla="*/ 589979 h 589979"/>
                <a:gd name="connsiteX5" fmla="*/ 1245980 w 1435778"/>
                <a:gd name="connsiteY5" fmla="*/ 461464 h 589979"/>
                <a:gd name="connsiteX6" fmla="*/ 114730 w 1435778"/>
                <a:gd name="connsiteY6" fmla="*/ 442174 h 589979"/>
                <a:gd name="connsiteX7" fmla="*/ 0 w 1435778"/>
                <a:gd name="connsiteY7" fmla="*/ 0 h 589979"/>
                <a:gd name="connsiteX0" fmla="*/ 0 w 1444748"/>
                <a:gd name="connsiteY0" fmla="*/ 0 h 589979"/>
                <a:gd name="connsiteX1" fmla="*/ 1186757 w 1444748"/>
                <a:gd name="connsiteY1" fmla="*/ 177854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5980 w 1444748"/>
                <a:gd name="connsiteY5" fmla="*/ 461464 h 589979"/>
                <a:gd name="connsiteX6" fmla="*/ 114730 w 1444748"/>
                <a:gd name="connsiteY6" fmla="*/ 442174 h 589979"/>
                <a:gd name="connsiteX7" fmla="*/ 0 w 1444748"/>
                <a:gd name="connsiteY7" fmla="*/ 0 h 589979"/>
                <a:gd name="connsiteX0" fmla="*/ 0 w 1444748"/>
                <a:gd name="connsiteY0" fmla="*/ 0 h 589979"/>
                <a:gd name="connsiteX1" fmla="*/ 1206949 w 1444748"/>
                <a:gd name="connsiteY1" fmla="*/ 208275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5980 w 1444748"/>
                <a:gd name="connsiteY5" fmla="*/ 461464 h 589979"/>
                <a:gd name="connsiteX6" fmla="*/ 114730 w 1444748"/>
                <a:gd name="connsiteY6" fmla="*/ 442174 h 589979"/>
                <a:gd name="connsiteX7" fmla="*/ 0 w 1444748"/>
                <a:gd name="connsiteY7" fmla="*/ 0 h 589979"/>
                <a:gd name="connsiteX0" fmla="*/ 0 w 1444748"/>
                <a:gd name="connsiteY0" fmla="*/ 0 h 589979"/>
                <a:gd name="connsiteX1" fmla="*/ 1206949 w 1444748"/>
                <a:gd name="connsiteY1" fmla="*/ 208275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9820 w 1444748"/>
                <a:gd name="connsiteY5" fmla="*/ 445594 h 589979"/>
                <a:gd name="connsiteX6" fmla="*/ 114730 w 1444748"/>
                <a:gd name="connsiteY6" fmla="*/ 442174 h 589979"/>
                <a:gd name="connsiteX7" fmla="*/ 0 w 1444748"/>
                <a:gd name="connsiteY7" fmla="*/ 0 h 589979"/>
                <a:gd name="connsiteX0" fmla="*/ 0 w 1444748"/>
                <a:gd name="connsiteY0" fmla="*/ 0 h 589979"/>
                <a:gd name="connsiteX1" fmla="*/ 1206949 w 1444748"/>
                <a:gd name="connsiteY1" fmla="*/ 208275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9820 w 1444748"/>
                <a:gd name="connsiteY5" fmla="*/ 445594 h 589979"/>
                <a:gd name="connsiteX6" fmla="*/ 82989 w 1444748"/>
                <a:gd name="connsiteY6" fmla="*/ 434495 h 589979"/>
                <a:gd name="connsiteX7" fmla="*/ 0 w 1444748"/>
                <a:gd name="connsiteY7" fmla="*/ 0 h 589979"/>
                <a:gd name="connsiteX0" fmla="*/ 0 w 1460649"/>
                <a:gd name="connsiteY0" fmla="*/ 0 h 589979"/>
                <a:gd name="connsiteX1" fmla="*/ 1206949 w 1460649"/>
                <a:gd name="connsiteY1" fmla="*/ 208275 h 589979"/>
                <a:gd name="connsiteX2" fmla="*/ 1174756 w 1460649"/>
                <a:gd name="connsiteY2" fmla="*/ 60470 h 589979"/>
                <a:gd name="connsiteX3" fmla="*/ 1460649 w 1460649"/>
                <a:gd name="connsiteY3" fmla="*/ 359111 h 589979"/>
                <a:gd name="connsiteX4" fmla="*/ 1273432 w 1460649"/>
                <a:gd name="connsiteY4" fmla="*/ 589979 h 589979"/>
                <a:gd name="connsiteX5" fmla="*/ 1249820 w 1460649"/>
                <a:gd name="connsiteY5" fmla="*/ 445594 h 589979"/>
                <a:gd name="connsiteX6" fmla="*/ 82989 w 1460649"/>
                <a:gd name="connsiteY6" fmla="*/ 434495 h 589979"/>
                <a:gd name="connsiteX7" fmla="*/ 0 w 1460649"/>
                <a:gd name="connsiteY7" fmla="*/ 0 h 589979"/>
                <a:gd name="connsiteX0" fmla="*/ 0 w 1547982"/>
                <a:gd name="connsiteY0" fmla="*/ 0 h 599476"/>
                <a:gd name="connsiteX1" fmla="*/ 1294282 w 1547982"/>
                <a:gd name="connsiteY1" fmla="*/ 217772 h 599476"/>
                <a:gd name="connsiteX2" fmla="*/ 1262089 w 1547982"/>
                <a:gd name="connsiteY2" fmla="*/ 69967 h 599476"/>
                <a:gd name="connsiteX3" fmla="*/ 1547982 w 1547982"/>
                <a:gd name="connsiteY3" fmla="*/ 368608 h 599476"/>
                <a:gd name="connsiteX4" fmla="*/ 1360765 w 1547982"/>
                <a:gd name="connsiteY4" fmla="*/ 599476 h 599476"/>
                <a:gd name="connsiteX5" fmla="*/ 1337153 w 1547982"/>
                <a:gd name="connsiteY5" fmla="*/ 455091 h 599476"/>
                <a:gd name="connsiteX6" fmla="*/ 170322 w 1547982"/>
                <a:gd name="connsiteY6" fmla="*/ 443992 h 599476"/>
                <a:gd name="connsiteX7" fmla="*/ 0 w 1547982"/>
                <a:gd name="connsiteY7" fmla="*/ 0 h 599476"/>
                <a:gd name="connsiteX0" fmla="*/ 0 w 1545355"/>
                <a:gd name="connsiteY0" fmla="*/ 0 h 599476"/>
                <a:gd name="connsiteX1" fmla="*/ 1294282 w 1545355"/>
                <a:gd name="connsiteY1" fmla="*/ 217772 h 599476"/>
                <a:gd name="connsiteX2" fmla="*/ 1262089 w 1545355"/>
                <a:gd name="connsiteY2" fmla="*/ 69967 h 599476"/>
                <a:gd name="connsiteX3" fmla="*/ 1545355 w 1545355"/>
                <a:gd name="connsiteY3" fmla="*/ 362499 h 599476"/>
                <a:gd name="connsiteX4" fmla="*/ 1360765 w 1545355"/>
                <a:gd name="connsiteY4" fmla="*/ 599476 h 599476"/>
                <a:gd name="connsiteX5" fmla="*/ 1337153 w 1545355"/>
                <a:gd name="connsiteY5" fmla="*/ 455091 h 599476"/>
                <a:gd name="connsiteX6" fmla="*/ 170322 w 1545355"/>
                <a:gd name="connsiteY6" fmla="*/ 443992 h 599476"/>
                <a:gd name="connsiteX7" fmla="*/ 0 w 1545355"/>
                <a:gd name="connsiteY7" fmla="*/ 0 h 599476"/>
                <a:gd name="connsiteX0" fmla="*/ 0 w 1545355"/>
                <a:gd name="connsiteY0" fmla="*/ 0 h 598100"/>
                <a:gd name="connsiteX1" fmla="*/ 1294282 w 1545355"/>
                <a:gd name="connsiteY1" fmla="*/ 217772 h 598100"/>
                <a:gd name="connsiteX2" fmla="*/ 1262089 w 1545355"/>
                <a:gd name="connsiteY2" fmla="*/ 69967 h 598100"/>
                <a:gd name="connsiteX3" fmla="*/ 1545355 w 1545355"/>
                <a:gd name="connsiteY3" fmla="*/ 362499 h 598100"/>
                <a:gd name="connsiteX4" fmla="*/ 1414466 w 1545355"/>
                <a:gd name="connsiteY4" fmla="*/ 598100 h 598100"/>
                <a:gd name="connsiteX5" fmla="*/ 1337153 w 1545355"/>
                <a:gd name="connsiteY5" fmla="*/ 455091 h 598100"/>
                <a:gd name="connsiteX6" fmla="*/ 170322 w 1545355"/>
                <a:gd name="connsiteY6" fmla="*/ 443992 h 598100"/>
                <a:gd name="connsiteX7" fmla="*/ 0 w 1545355"/>
                <a:gd name="connsiteY7" fmla="*/ 0 h 598100"/>
                <a:gd name="connsiteX0" fmla="*/ 0 w 1545355"/>
                <a:gd name="connsiteY0" fmla="*/ 0 h 598100"/>
                <a:gd name="connsiteX1" fmla="*/ 1294282 w 1545355"/>
                <a:gd name="connsiteY1" fmla="*/ 217772 h 598100"/>
                <a:gd name="connsiteX2" fmla="*/ 1262089 w 1545355"/>
                <a:gd name="connsiteY2" fmla="*/ 69967 h 598100"/>
                <a:gd name="connsiteX3" fmla="*/ 1545355 w 1545355"/>
                <a:gd name="connsiteY3" fmla="*/ 362499 h 598100"/>
                <a:gd name="connsiteX4" fmla="*/ 1414466 w 1545355"/>
                <a:gd name="connsiteY4" fmla="*/ 598100 h 598100"/>
                <a:gd name="connsiteX5" fmla="*/ 1375581 w 1545355"/>
                <a:gd name="connsiteY5" fmla="*/ 460283 h 598100"/>
                <a:gd name="connsiteX6" fmla="*/ 170322 w 1545355"/>
                <a:gd name="connsiteY6" fmla="*/ 443992 h 598100"/>
                <a:gd name="connsiteX7" fmla="*/ 0 w 1545355"/>
                <a:gd name="connsiteY7" fmla="*/ 0 h 598100"/>
                <a:gd name="connsiteX0" fmla="*/ 0 w 1545355"/>
                <a:gd name="connsiteY0" fmla="*/ 0 h 598100"/>
                <a:gd name="connsiteX1" fmla="*/ 1294282 w 1545355"/>
                <a:gd name="connsiteY1" fmla="*/ 217772 h 598100"/>
                <a:gd name="connsiteX2" fmla="*/ 1235024 w 1545355"/>
                <a:gd name="connsiteY2" fmla="*/ 74367 h 598100"/>
                <a:gd name="connsiteX3" fmla="*/ 1545355 w 1545355"/>
                <a:gd name="connsiteY3" fmla="*/ 362499 h 598100"/>
                <a:gd name="connsiteX4" fmla="*/ 1414466 w 1545355"/>
                <a:gd name="connsiteY4" fmla="*/ 598100 h 598100"/>
                <a:gd name="connsiteX5" fmla="*/ 1375581 w 1545355"/>
                <a:gd name="connsiteY5" fmla="*/ 460283 h 598100"/>
                <a:gd name="connsiteX6" fmla="*/ 170322 w 1545355"/>
                <a:gd name="connsiteY6" fmla="*/ 443992 h 598100"/>
                <a:gd name="connsiteX7" fmla="*/ 0 w 1545355"/>
                <a:gd name="connsiteY7" fmla="*/ 0 h 598100"/>
                <a:gd name="connsiteX0" fmla="*/ 0 w 1563683"/>
                <a:gd name="connsiteY0" fmla="*/ 0 h 598100"/>
                <a:gd name="connsiteX1" fmla="*/ 1294282 w 1563683"/>
                <a:gd name="connsiteY1" fmla="*/ 217772 h 598100"/>
                <a:gd name="connsiteX2" fmla="*/ 1235024 w 1563683"/>
                <a:gd name="connsiteY2" fmla="*/ 74367 h 598100"/>
                <a:gd name="connsiteX3" fmla="*/ 1563683 w 1563683"/>
                <a:gd name="connsiteY3" fmla="*/ 354618 h 598100"/>
                <a:gd name="connsiteX4" fmla="*/ 1414466 w 1563683"/>
                <a:gd name="connsiteY4" fmla="*/ 598100 h 598100"/>
                <a:gd name="connsiteX5" fmla="*/ 1375581 w 1563683"/>
                <a:gd name="connsiteY5" fmla="*/ 460283 h 598100"/>
                <a:gd name="connsiteX6" fmla="*/ 170322 w 1563683"/>
                <a:gd name="connsiteY6" fmla="*/ 443992 h 598100"/>
                <a:gd name="connsiteX7" fmla="*/ 0 w 1563683"/>
                <a:gd name="connsiteY7" fmla="*/ 0 h 598100"/>
                <a:gd name="connsiteX0" fmla="*/ 0 w 1583815"/>
                <a:gd name="connsiteY0" fmla="*/ 0 h 598100"/>
                <a:gd name="connsiteX1" fmla="*/ 1294282 w 1583815"/>
                <a:gd name="connsiteY1" fmla="*/ 217772 h 598100"/>
                <a:gd name="connsiteX2" fmla="*/ 1235024 w 1583815"/>
                <a:gd name="connsiteY2" fmla="*/ 74367 h 598100"/>
                <a:gd name="connsiteX3" fmla="*/ 1583815 w 1583815"/>
                <a:gd name="connsiteY3" fmla="*/ 393014 h 598100"/>
                <a:gd name="connsiteX4" fmla="*/ 1414466 w 1583815"/>
                <a:gd name="connsiteY4" fmla="*/ 598100 h 598100"/>
                <a:gd name="connsiteX5" fmla="*/ 1375581 w 1583815"/>
                <a:gd name="connsiteY5" fmla="*/ 460283 h 598100"/>
                <a:gd name="connsiteX6" fmla="*/ 170322 w 1583815"/>
                <a:gd name="connsiteY6" fmla="*/ 443992 h 598100"/>
                <a:gd name="connsiteX7" fmla="*/ 0 w 1583815"/>
                <a:gd name="connsiteY7" fmla="*/ 0 h 598100"/>
                <a:gd name="connsiteX0" fmla="*/ 0 w 1583815"/>
                <a:gd name="connsiteY0" fmla="*/ 0 h 598100"/>
                <a:gd name="connsiteX1" fmla="*/ 1294282 w 1583815"/>
                <a:gd name="connsiteY1" fmla="*/ 217772 h 598100"/>
                <a:gd name="connsiteX2" fmla="*/ 1235024 w 1583815"/>
                <a:gd name="connsiteY2" fmla="*/ 74367 h 598100"/>
                <a:gd name="connsiteX3" fmla="*/ 1583815 w 1583815"/>
                <a:gd name="connsiteY3" fmla="*/ 393014 h 598100"/>
                <a:gd name="connsiteX4" fmla="*/ 1414466 w 1583815"/>
                <a:gd name="connsiteY4" fmla="*/ 598100 h 598100"/>
                <a:gd name="connsiteX5" fmla="*/ 1367273 w 1583815"/>
                <a:gd name="connsiteY5" fmla="*/ 449379 h 598100"/>
                <a:gd name="connsiteX6" fmla="*/ 170322 w 1583815"/>
                <a:gd name="connsiteY6" fmla="*/ 443992 h 598100"/>
                <a:gd name="connsiteX7" fmla="*/ 0 w 1583815"/>
                <a:gd name="connsiteY7" fmla="*/ 0 h 598100"/>
                <a:gd name="connsiteX0" fmla="*/ 0 w 1583815"/>
                <a:gd name="connsiteY0" fmla="*/ 0 h 598100"/>
                <a:gd name="connsiteX1" fmla="*/ 1312377 w 1583815"/>
                <a:gd name="connsiteY1" fmla="*/ 251754 h 598100"/>
                <a:gd name="connsiteX2" fmla="*/ 1235024 w 1583815"/>
                <a:gd name="connsiteY2" fmla="*/ 74367 h 598100"/>
                <a:gd name="connsiteX3" fmla="*/ 1583815 w 1583815"/>
                <a:gd name="connsiteY3" fmla="*/ 393014 h 598100"/>
                <a:gd name="connsiteX4" fmla="*/ 1414466 w 1583815"/>
                <a:gd name="connsiteY4" fmla="*/ 598100 h 598100"/>
                <a:gd name="connsiteX5" fmla="*/ 1367273 w 1583815"/>
                <a:gd name="connsiteY5" fmla="*/ 449379 h 598100"/>
                <a:gd name="connsiteX6" fmla="*/ 170322 w 1583815"/>
                <a:gd name="connsiteY6" fmla="*/ 443992 h 598100"/>
                <a:gd name="connsiteX7" fmla="*/ 0 w 1583815"/>
                <a:gd name="connsiteY7" fmla="*/ 0 h 598100"/>
                <a:gd name="connsiteX0" fmla="*/ 0 w 1583374"/>
                <a:gd name="connsiteY0" fmla="*/ 0 h 598100"/>
                <a:gd name="connsiteX1" fmla="*/ 1312377 w 1583374"/>
                <a:gd name="connsiteY1" fmla="*/ 251754 h 598100"/>
                <a:gd name="connsiteX2" fmla="*/ 1235024 w 1583374"/>
                <a:gd name="connsiteY2" fmla="*/ 74367 h 598100"/>
                <a:gd name="connsiteX3" fmla="*/ 1583374 w 1583374"/>
                <a:gd name="connsiteY3" fmla="*/ 375802 h 598100"/>
                <a:gd name="connsiteX4" fmla="*/ 1414466 w 1583374"/>
                <a:gd name="connsiteY4" fmla="*/ 598100 h 598100"/>
                <a:gd name="connsiteX5" fmla="*/ 1367273 w 1583374"/>
                <a:gd name="connsiteY5" fmla="*/ 449379 h 598100"/>
                <a:gd name="connsiteX6" fmla="*/ 170322 w 1583374"/>
                <a:gd name="connsiteY6" fmla="*/ 443992 h 598100"/>
                <a:gd name="connsiteX7" fmla="*/ 0 w 1583374"/>
                <a:gd name="connsiteY7" fmla="*/ 0 h 598100"/>
                <a:gd name="connsiteX0" fmla="*/ 0 w 1583374"/>
                <a:gd name="connsiteY0" fmla="*/ 0 h 598100"/>
                <a:gd name="connsiteX1" fmla="*/ 1302713 w 1583374"/>
                <a:gd name="connsiteY1" fmla="*/ 245469 h 598100"/>
                <a:gd name="connsiteX2" fmla="*/ 1235024 w 1583374"/>
                <a:gd name="connsiteY2" fmla="*/ 74367 h 598100"/>
                <a:gd name="connsiteX3" fmla="*/ 1583374 w 1583374"/>
                <a:gd name="connsiteY3" fmla="*/ 375802 h 598100"/>
                <a:gd name="connsiteX4" fmla="*/ 1414466 w 1583374"/>
                <a:gd name="connsiteY4" fmla="*/ 598100 h 598100"/>
                <a:gd name="connsiteX5" fmla="*/ 1367273 w 1583374"/>
                <a:gd name="connsiteY5" fmla="*/ 449379 h 598100"/>
                <a:gd name="connsiteX6" fmla="*/ 170322 w 1583374"/>
                <a:gd name="connsiteY6" fmla="*/ 443992 h 598100"/>
                <a:gd name="connsiteX7" fmla="*/ 0 w 1583374"/>
                <a:gd name="connsiteY7" fmla="*/ 0 h 598100"/>
                <a:gd name="connsiteX0" fmla="*/ 0 w 1583374"/>
                <a:gd name="connsiteY0" fmla="*/ 0 h 598100"/>
                <a:gd name="connsiteX1" fmla="*/ 1294313 w 1583374"/>
                <a:gd name="connsiteY1" fmla="*/ 242121 h 598100"/>
                <a:gd name="connsiteX2" fmla="*/ 1235024 w 1583374"/>
                <a:gd name="connsiteY2" fmla="*/ 74367 h 598100"/>
                <a:gd name="connsiteX3" fmla="*/ 1583374 w 1583374"/>
                <a:gd name="connsiteY3" fmla="*/ 375802 h 598100"/>
                <a:gd name="connsiteX4" fmla="*/ 1414466 w 1583374"/>
                <a:gd name="connsiteY4" fmla="*/ 598100 h 598100"/>
                <a:gd name="connsiteX5" fmla="*/ 1367273 w 1583374"/>
                <a:gd name="connsiteY5" fmla="*/ 449379 h 598100"/>
                <a:gd name="connsiteX6" fmla="*/ 170322 w 1583374"/>
                <a:gd name="connsiteY6" fmla="*/ 443992 h 598100"/>
                <a:gd name="connsiteX7" fmla="*/ 0 w 1583374"/>
                <a:gd name="connsiteY7" fmla="*/ 0 h 598100"/>
                <a:gd name="connsiteX0" fmla="*/ 0 w 1583374"/>
                <a:gd name="connsiteY0" fmla="*/ 0 h 734687"/>
                <a:gd name="connsiteX1" fmla="*/ 1294313 w 1583374"/>
                <a:gd name="connsiteY1" fmla="*/ 242121 h 734687"/>
                <a:gd name="connsiteX2" fmla="*/ 1235024 w 1583374"/>
                <a:gd name="connsiteY2" fmla="*/ 74367 h 734687"/>
                <a:gd name="connsiteX3" fmla="*/ 1583374 w 1583374"/>
                <a:gd name="connsiteY3" fmla="*/ 375802 h 734687"/>
                <a:gd name="connsiteX4" fmla="*/ 1473204 w 1583374"/>
                <a:gd name="connsiteY4" fmla="*/ 734687 h 734687"/>
                <a:gd name="connsiteX5" fmla="*/ 1367273 w 1583374"/>
                <a:gd name="connsiteY5" fmla="*/ 449379 h 734687"/>
                <a:gd name="connsiteX6" fmla="*/ 170322 w 1583374"/>
                <a:gd name="connsiteY6" fmla="*/ 443992 h 734687"/>
                <a:gd name="connsiteX7" fmla="*/ 0 w 1583374"/>
                <a:gd name="connsiteY7" fmla="*/ 0 h 734687"/>
                <a:gd name="connsiteX0" fmla="*/ 0 w 1638732"/>
                <a:gd name="connsiteY0" fmla="*/ 0 h 734687"/>
                <a:gd name="connsiteX1" fmla="*/ 1294313 w 1638732"/>
                <a:gd name="connsiteY1" fmla="*/ 242121 h 734687"/>
                <a:gd name="connsiteX2" fmla="*/ 1235024 w 1638732"/>
                <a:gd name="connsiteY2" fmla="*/ 74367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367273 w 1638732"/>
                <a:gd name="connsiteY5" fmla="*/ 449379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294313 w 1638732"/>
                <a:gd name="connsiteY1" fmla="*/ 242121 h 734687"/>
                <a:gd name="connsiteX2" fmla="*/ 1235024 w 1638732"/>
                <a:gd name="connsiteY2" fmla="*/ 74367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235024 w 1638732"/>
                <a:gd name="connsiteY2" fmla="*/ 74367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35356 w 1638732"/>
                <a:gd name="connsiteY2" fmla="*/ 298268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15768 w 1638732"/>
                <a:gd name="connsiteY5" fmla="*/ 59037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9228 w 1638732"/>
                <a:gd name="connsiteY5" fmla="*/ 616701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72619 w 1638732"/>
                <a:gd name="connsiteY1" fmla="*/ 414803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9228 w 1638732"/>
                <a:gd name="connsiteY5" fmla="*/ 616701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22135"/>
                <a:gd name="connsiteY0" fmla="*/ 0 h 734687"/>
                <a:gd name="connsiteX1" fmla="*/ 1372619 w 1622135"/>
                <a:gd name="connsiteY1" fmla="*/ 414803 h 734687"/>
                <a:gd name="connsiteX2" fmla="*/ 1320194 w 1622135"/>
                <a:gd name="connsiteY2" fmla="*/ 272419 h 734687"/>
                <a:gd name="connsiteX3" fmla="*/ 1622135 w 1622135"/>
                <a:gd name="connsiteY3" fmla="*/ 541212 h 734687"/>
                <a:gd name="connsiteX4" fmla="*/ 1473204 w 1622135"/>
                <a:gd name="connsiteY4" fmla="*/ 734687 h 734687"/>
                <a:gd name="connsiteX5" fmla="*/ 1439228 w 1622135"/>
                <a:gd name="connsiteY5" fmla="*/ 616701 h 734687"/>
                <a:gd name="connsiteX6" fmla="*/ 170322 w 1622135"/>
                <a:gd name="connsiteY6" fmla="*/ 443992 h 734687"/>
                <a:gd name="connsiteX7" fmla="*/ 0 w 1622135"/>
                <a:gd name="connsiteY7" fmla="*/ 0 h 734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22135" h="734687">
                  <a:moveTo>
                    <a:pt x="0" y="0"/>
                  </a:moveTo>
                  <a:lnTo>
                    <a:pt x="1372619" y="414803"/>
                  </a:lnTo>
                  <a:lnTo>
                    <a:pt x="1320194" y="272419"/>
                  </a:lnTo>
                  <a:lnTo>
                    <a:pt x="1622135" y="541212"/>
                  </a:lnTo>
                  <a:lnTo>
                    <a:pt x="1473204" y="734687"/>
                  </a:lnTo>
                  <a:lnTo>
                    <a:pt x="1439228" y="616701"/>
                  </a:lnTo>
                  <a:lnTo>
                    <a:pt x="170322" y="4439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4" name="Right Arrow 5"/>
            <p:cNvSpPr/>
            <p:nvPr/>
          </p:nvSpPr>
          <p:spPr>
            <a:xfrm rot="17596173">
              <a:off x="4985863" y="3191524"/>
              <a:ext cx="657386" cy="297740"/>
            </a:xfrm>
            <a:custGeom>
              <a:avLst/>
              <a:gdLst>
                <a:gd name="connsiteX0" fmla="*/ 0 w 1371600"/>
                <a:gd name="connsiteY0" fmla="*/ 122545 h 490180"/>
                <a:gd name="connsiteX1" fmla="*/ 1126510 w 1371600"/>
                <a:gd name="connsiteY1" fmla="*/ 122545 h 490180"/>
                <a:gd name="connsiteX2" fmla="*/ 1126510 w 1371600"/>
                <a:gd name="connsiteY2" fmla="*/ 0 h 490180"/>
                <a:gd name="connsiteX3" fmla="*/ 1371600 w 1371600"/>
                <a:gd name="connsiteY3" fmla="*/ 245090 h 490180"/>
                <a:gd name="connsiteX4" fmla="*/ 1126510 w 1371600"/>
                <a:gd name="connsiteY4" fmla="*/ 490180 h 490180"/>
                <a:gd name="connsiteX5" fmla="*/ 1126510 w 1371600"/>
                <a:gd name="connsiteY5" fmla="*/ 367635 h 490180"/>
                <a:gd name="connsiteX6" fmla="*/ 0 w 1371600"/>
                <a:gd name="connsiteY6" fmla="*/ 367635 h 490180"/>
                <a:gd name="connsiteX7" fmla="*/ 0 w 1371600"/>
                <a:gd name="connsiteY7" fmla="*/ 122545 h 490180"/>
                <a:gd name="connsiteX0" fmla="*/ 0 w 1437244"/>
                <a:gd name="connsiteY0" fmla="*/ 89205 h 490180"/>
                <a:gd name="connsiteX1" fmla="*/ 1192154 w 1437244"/>
                <a:gd name="connsiteY1" fmla="*/ 122545 h 490180"/>
                <a:gd name="connsiteX2" fmla="*/ 1192154 w 1437244"/>
                <a:gd name="connsiteY2" fmla="*/ 0 h 490180"/>
                <a:gd name="connsiteX3" fmla="*/ 1437244 w 1437244"/>
                <a:gd name="connsiteY3" fmla="*/ 245090 h 490180"/>
                <a:gd name="connsiteX4" fmla="*/ 1192154 w 1437244"/>
                <a:gd name="connsiteY4" fmla="*/ 490180 h 490180"/>
                <a:gd name="connsiteX5" fmla="*/ 1192154 w 1437244"/>
                <a:gd name="connsiteY5" fmla="*/ 367635 h 490180"/>
                <a:gd name="connsiteX6" fmla="*/ 65644 w 1437244"/>
                <a:gd name="connsiteY6" fmla="*/ 367635 h 490180"/>
                <a:gd name="connsiteX7" fmla="*/ 0 w 1437244"/>
                <a:gd name="connsiteY7" fmla="*/ 89205 h 490180"/>
                <a:gd name="connsiteX0" fmla="*/ 0 w 1437244"/>
                <a:gd name="connsiteY0" fmla="*/ 89205 h 490180"/>
                <a:gd name="connsiteX1" fmla="*/ 1144122 w 1437244"/>
                <a:gd name="connsiteY1" fmla="*/ 118316 h 490180"/>
                <a:gd name="connsiteX2" fmla="*/ 1192154 w 1437244"/>
                <a:gd name="connsiteY2" fmla="*/ 0 h 490180"/>
                <a:gd name="connsiteX3" fmla="*/ 1437244 w 1437244"/>
                <a:gd name="connsiteY3" fmla="*/ 245090 h 490180"/>
                <a:gd name="connsiteX4" fmla="*/ 1192154 w 1437244"/>
                <a:gd name="connsiteY4" fmla="*/ 490180 h 490180"/>
                <a:gd name="connsiteX5" fmla="*/ 1192154 w 1437244"/>
                <a:gd name="connsiteY5" fmla="*/ 367635 h 490180"/>
                <a:gd name="connsiteX6" fmla="*/ 65644 w 1437244"/>
                <a:gd name="connsiteY6" fmla="*/ 367635 h 490180"/>
                <a:gd name="connsiteX7" fmla="*/ 0 w 1437244"/>
                <a:gd name="connsiteY7" fmla="*/ 89205 h 490180"/>
                <a:gd name="connsiteX0" fmla="*/ 0 w 1437244"/>
                <a:gd name="connsiteY0" fmla="*/ 88273 h 489248"/>
                <a:gd name="connsiteX1" fmla="*/ 1144122 w 1437244"/>
                <a:gd name="connsiteY1" fmla="*/ 117384 h 489248"/>
                <a:gd name="connsiteX2" fmla="*/ 1132121 w 1437244"/>
                <a:gd name="connsiteY2" fmla="*/ 0 h 489248"/>
                <a:gd name="connsiteX3" fmla="*/ 1437244 w 1437244"/>
                <a:gd name="connsiteY3" fmla="*/ 244158 h 489248"/>
                <a:gd name="connsiteX4" fmla="*/ 1192154 w 1437244"/>
                <a:gd name="connsiteY4" fmla="*/ 489248 h 489248"/>
                <a:gd name="connsiteX5" fmla="*/ 1192154 w 1437244"/>
                <a:gd name="connsiteY5" fmla="*/ 366703 h 489248"/>
                <a:gd name="connsiteX6" fmla="*/ 65644 w 1437244"/>
                <a:gd name="connsiteY6" fmla="*/ 366703 h 489248"/>
                <a:gd name="connsiteX7" fmla="*/ 0 w 1437244"/>
                <a:gd name="connsiteY7" fmla="*/ 88273 h 489248"/>
                <a:gd name="connsiteX0" fmla="*/ 0 w 1363050"/>
                <a:gd name="connsiteY0" fmla="*/ 88273 h 489248"/>
                <a:gd name="connsiteX1" fmla="*/ 1144122 w 1363050"/>
                <a:gd name="connsiteY1" fmla="*/ 117384 h 489248"/>
                <a:gd name="connsiteX2" fmla="*/ 1132121 w 1363050"/>
                <a:gd name="connsiteY2" fmla="*/ 0 h 489248"/>
                <a:gd name="connsiteX3" fmla="*/ 1363050 w 1363050"/>
                <a:gd name="connsiteY3" fmla="*/ 236959 h 489248"/>
                <a:gd name="connsiteX4" fmla="*/ 1192154 w 1363050"/>
                <a:gd name="connsiteY4" fmla="*/ 489248 h 489248"/>
                <a:gd name="connsiteX5" fmla="*/ 1192154 w 1363050"/>
                <a:gd name="connsiteY5" fmla="*/ 366703 h 489248"/>
                <a:gd name="connsiteX6" fmla="*/ 65644 w 1363050"/>
                <a:gd name="connsiteY6" fmla="*/ 366703 h 489248"/>
                <a:gd name="connsiteX7" fmla="*/ 0 w 1363050"/>
                <a:gd name="connsiteY7" fmla="*/ 88273 h 489248"/>
                <a:gd name="connsiteX0" fmla="*/ 0 w 1376400"/>
                <a:gd name="connsiteY0" fmla="*/ 40692 h 489248"/>
                <a:gd name="connsiteX1" fmla="*/ 1157472 w 1376400"/>
                <a:gd name="connsiteY1" fmla="*/ 117384 h 489248"/>
                <a:gd name="connsiteX2" fmla="*/ 1145471 w 1376400"/>
                <a:gd name="connsiteY2" fmla="*/ 0 h 489248"/>
                <a:gd name="connsiteX3" fmla="*/ 1376400 w 1376400"/>
                <a:gd name="connsiteY3" fmla="*/ 236959 h 489248"/>
                <a:gd name="connsiteX4" fmla="*/ 1205504 w 1376400"/>
                <a:gd name="connsiteY4" fmla="*/ 489248 h 489248"/>
                <a:gd name="connsiteX5" fmla="*/ 1205504 w 1376400"/>
                <a:gd name="connsiteY5" fmla="*/ 366703 h 489248"/>
                <a:gd name="connsiteX6" fmla="*/ 78994 w 1376400"/>
                <a:gd name="connsiteY6" fmla="*/ 366703 h 489248"/>
                <a:gd name="connsiteX7" fmla="*/ 0 w 1376400"/>
                <a:gd name="connsiteY7" fmla="*/ 40692 h 489248"/>
                <a:gd name="connsiteX0" fmla="*/ 0 w 1376400"/>
                <a:gd name="connsiteY0" fmla="*/ 40692 h 489248"/>
                <a:gd name="connsiteX1" fmla="*/ 1157472 w 1376400"/>
                <a:gd name="connsiteY1" fmla="*/ 117384 h 489248"/>
                <a:gd name="connsiteX2" fmla="*/ 1145471 w 1376400"/>
                <a:gd name="connsiteY2" fmla="*/ 0 h 489248"/>
                <a:gd name="connsiteX3" fmla="*/ 1376400 w 1376400"/>
                <a:gd name="connsiteY3" fmla="*/ 236959 h 489248"/>
                <a:gd name="connsiteX4" fmla="*/ 1205504 w 1376400"/>
                <a:gd name="connsiteY4" fmla="*/ 489248 h 489248"/>
                <a:gd name="connsiteX5" fmla="*/ 1205504 w 1376400"/>
                <a:gd name="connsiteY5" fmla="*/ 366703 h 489248"/>
                <a:gd name="connsiteX6" fmla="*/ 85445 w 1376400"/>
                <a:gd name="connsiteY6" fmla="*/ 381704 h 489248"/>
                <a:gd name="connsiteX7" fmla="*/ 0 w 1376400"/>
                <a:gd name="connsiteY7" fmla="*/ 40692 h 489248"/>
                <a:gd name="connsiteX0" fmla="*/ 0 w 1405685"/>
                <a:gd name="connsiteY0" fmla="*/ 0 h 549718"/>
                <a:gd name="connsiteX1" fmla="*/ 1186757 w 1405685"/>
                <a:gd name="connsiteY1" fmla="*/ 177854 h 549718"/>
                <a:gd name="connsiteX2" fmla="*/ 1174756 w 1405685"/>
                <a:gd name="connsiteY2" fmla="*/ 60470 h 549718"/>
                <a:gd name="connsiteX3" fmla="*/ 1405685 w 1405685"/>
                <a:gd name="connsiteY3" fmla="*/ 297429 h 549718"/>
                <a:gd name="connsiteX4" fmla="*/ 1234789 w 1405685"/>
                <a:gd name="connsiteY4" fmla="*/ 549718 h 549718"/>
                <a:gd name="connsiteX5" fmla="*/ 1234789 w 1405685"/>
                <a:gd name="connsiteY5" fmla="*/ 427173 h 549718"/>
                <a:gd name="connsiteX6" fmla="*/ 114730 w 1405685"/>
                <a:gd name="connsiteY6" fmla="*/ 442174 h 549718"/>
                <a:gd name="connsiteX7" fmla="*/ 0 w 1405685"/>
                <a:gd name="connsiteY7" fmla="*/ 0 h 549718"/>
                <a:gd name="connsiteX0" fmla="*/ 0 w 1405685"/>
                <a:gd name="connsiteY0" fmla="*/ 0 h 589979"/>
                <a:gd name="connsiteX1" fmla="*/ 1186757 w 1405685"/>
                <a:gd name="connsiteY1" fmla="*/ 177854 h 589979"/>
                <a:gd name="connsiteX2" fmla="*/ 1174756 w 1405685"/>
                <a:gd name="connsiteY2" fmla="*/ 60470 h 589979"/>
                <a:gd name="connsiteX3" fmla="*/ 1405685 w 1405685"/>
                <a:gd name="connsiteY3" fmla="*/ 297429 h 589979"/>
                <a:gd name="connsiteX4" fmla="*/ 1273432 w 1405685"/>
                <a:gd name="connsiteY4" fmla="*/ 589979 h 589979"/>
                <a:gd name="connsiteX5" fmla="*/ 1234789 w 1405685"/>
                <a:gd name="connsiteY5" fmla="*/ 427173 h 589979"/>
                <a:gd name="connsiteX6" fmla="*/ 114730 w 1405685"/>
                <a:gd name="connsiteY6" fmla="*/ 442174 h 589979"/>
                <a:gd name="connsiteX7" fmla="*/ 0 w 1405685"/>
                <a:gd name="connsiteY7" fmla="*/ 0 h 589979"/>
                <a:gd name="connsiteX0" fmla="*/ 0 w 1405685"/>
                <a:gd name="connsiteY0" fmla="*/ 0 h 589979"/>
                <a:gd name="connsiteX1" fmla="*/ 1186757 w 1405685"/>
                <a:gd name="connsiteY1" fmla="*/ 177854 h 589979"/>
                <a:gd name="connsiteX2" fmla="*/ 1174756 w 1405685"/>
                <a:gd name="connsiteY2" fmla="*/ 60470 h 589979"/>
                <a:gd name="connsiteX3" fmla="*/ 1405685 w 1405685"/>
                <a:gd name="connsiteY3" fmla="*/ 297429 h 589979"/>
                <a:gd name="connsiteX4" fmla="*/ 1273432 w 1405685"/>
                <a:gd name="connsiteY4" fmla="*/ 589979 h 589979"/>
                <a:gd name="connsiteX5" fmla="*/ 1245980 w 1405685"/>
                <a:gd name="connsiteY5" fmla="*/ 461464 h 589979"/>
                <a:gd name="connsiteX6" fmla="*/ 114730 w 1405685"/>
                <a:gd name="connsiteY6" fmla="*/ 442174 h 589979"/>
                <a:gd name="connsiteX7" fmla="*/ 0 w 1405685"/>
                <a:gd name="connsiteY7" fmla="*/ 0 h 589979"/>
                <a:gd name="connsiteX0" fmla="*/ 0 w 1435778"/>
                <a:gd name="connsiteY0" fmla="*/ 0 h 589979"/>
                <a:gd name="connsiteX1" fmla="*/ 1186757 w 1435778"/>
                <a:gd name="connsiteY1" fmla="*/ 177854 h 589979"/>
                <a:gd name="connsiteX2" fmla="*/ 1174756 w 1435778"/>
                <a:gd name="connsiteY2" fmla="*/ 60470 h 589979"/>
                <a:gd name="connsiteX3" fmla="*/ 1435778 w 1435778"/>
                <a:gd name="connsiteY3" fmla="*/ 359140 h 589979"/>
                <a:gd name="connsiteX4" fmla="*/ 1273432 w 1435778"/>
                <a:gd name="connsiteY4" fmla="*/ 589979 h 589979"/>
                <a:gd name="connsiteX5" fmla="*/ 1245980 w 1435778"/>
                <a:gd name="connsiteY5" fmla="*/ 461464 h 589979"/>
                <a:gd name="connsiteX6" fmla="*/ 114730 w 1435778"/>
                <a:gd name="connsiteY6" fmla="*/ 442174 h 589979"/>
                <a:gd name="connsiteX7" fmla="*/ 0 w 1435778"/>
                <a:gd name="connsiteY7" fmla="*/ 0 h 589979"/>
                <a:gd name="connsiteX0" fmla="*/ 0 w 1444748"/>
                <a:gd name="connsiteY0" fmla="*/ 0 h 589979"/>
                <a:gd name="connsiteX1" fmla="*/ 1186757 w 1444748"/>
                <a:gd name="connsiteY1" fmla="*/ 177854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5980 w 1444748"/>
                <a:gd name="connsiteY5" fmla="*/ 461464 h 589979"/>
                <a:gd name="connsiteX6" fmla="*/ 114730 w 1444748"/>
                <a:gd name="connsiteY6" fmla="*/ 442174 h 589979"/>
                <a:gd name="connsiteX7" fmla="*/ 0 w 1444748"/>
                <a:gd name="connsiteY7" fmla="*/ 0 h 589979"/>
                <a:gd name="connsiteX0" fmla="*/ 0 w 1444748"/>
                <a:gd name="connsiteY0" fmla="*/ 0 h 589979"/>
                <a:gd name="connsiteX1" fmla="*/ 1206949 w 1444748"/>
                <a:gd name="connsiteY1" fmla="*/ 208275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5980 w 1444748"/>
                <a:gd name="connsiteY5" fmla="*/ 461464 h 589979"/>
                <a:gd name="connsiteX6" fmla="*/ 114730 w 1444748"/>
                <a:gd name="connsiteY6" fmla="*/ 442174 h 589979"/>
                <a:gd name="connsiteX7" fmla="*/ 0 w 1444748"/>
                <a:gd name="connsiteY7" fmla="*/ 0 h 589979"/>
                <a:gd name="connsiteX0" fmla="*/ 0 w 1444748"/>
                <a:gd name="connsiteY0" fmla="*/ 0 h 589979"/>
                <a:gd name="connsiteX1" fmla="*/ 1206949 w 1444748"/>
                <a:gd name="connsiteY1" fmla="*/ 208275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9820 w 1444748"/>
                <a:gd name="connsiteY5" fmla="*/ 445594 h 589979"/>
                <a:gd name="connsiteX6" fmla="*/ 114730 w 1444748"/>
                <a:gd name="connsiteY6" fmla="*/ 442174 h 589979"/>
                <a:gd name="connsiteX7" fmla="*/ 0 w 1444748"/>
                <a:gd name="connsiteY7" fmla="*/ 0 h 589979"/>
                <a:gd name="connsiteX0" fmla="*/ 0 w 1444748"/>
                <a:gd name="connsiteY0" fmla="*/ 0 h 589979"/>
                <a:gd name="connsiteX1" fmla="*/ 1206949 w 1444748"/>
                <a:gd name="connsiteY1" fmla="*/ 208275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9820 w 1444748"/>
                <a:gd name="connsiteY5" fmla="*/ 445594 h 589979"/>
                <a:gd name="connsiteX6" fmla="*/ 82989 w 1444748"/>
                <a:gd name="connsiteY6" fmla="*/ 434495 h 589979"/>
                <a:gd name="connsiteX7" fmla="*/ 0 w 1444748"/>
                <a:gd name="connsiteY7" fmla="*/ 0 h 589979"/>
                <a:gd name="connsiteX0" fmla="*/ 0 w 1460649"/>
                <a:gd name="connsiteY0" fmla="*/ 0 h 589979"/>
                <a:gd name="connsiteX1" fmla="*/ 1206949 w 1460649"/>
                <a:gd name="connsiteY1" fmla="*/ 208275 h 589979"/>
                <a:gd name="connsiteX2" fmla="*/ 1174756 w 1460649"/>
                <a:gd name="connsiteY2" fmla="*/ 60470 h 589979"/>
                <a:gd name="connsiteX3" fmla="*/ 1460649 w 1460649"/>
                <a:gd name="connsiteY3" fmla="*/ 359111 h 589979"/>
                <a:gd name="connsiteX4" fmla="*/ 1273432 w 1460649"/>
                <a:gd name="connsiteY4" fmla="*/ 589979 h 589979"/>
                <a:gd name="connsiteX5" fmla="*/ 1249820 w 1460649"/>
                <a:gd name="connsiteY5" fmla="*/ 445594 h 589979"/>
                <a:gd name="connsiteX6" fmla="*/ 82989 w 1460649"/>
                <a:gd name="connsiteY6" fmla="*/ 434495 h 589979"/>
                <a:gd name="connsiteX7" fmla="*/ 0 w 1460649"/>
                <a:gd name="connsiteY7" fmla="*/ 0 h 589979"/>
                <a:gd name="connsiteX0" fmla="*/ 0 w 1547982"/>
                <a:gd name="connsiteY0" fmla="*/ 0 h 599476"/>
                <a:gd name="connsiteX1" fmla="*/ 1294282 w 1547982"/>
                <a:gd name="connsiteY1" fmla="*/ 217772 h 599476"/>
                <a:gd name="connsiteX2" fmla="*/ 1262089 w 1547982"/>
                <a:gd name="connsiteY2" fmla="*/ 69967 h 599476"/>
                <a:gd name="connsiteX3" fmla="*/ 1547982 w 1547982"/>
                <a:gd name="connsiteY3" fmla="*/ 368608 h 599476"/>
                <a:gd name="connsiteX4" fmla="*/ 1360765 w 1547982"/>
                <a:gd name="connsiteY4" fmla="*/ 599476 h 599476"/>
                <a:gd name="connsiteX5" fmla="*/ 1337153 w 1547982"/>
                <a:gd name="connsiteY5" fmla="*/ 455091 h 599476"/>
                <a:gd name="connsiteX6" fmla="*/ 170322 w 1547982"/>
                <a:gd name="connsiteY6" fmla="*/ 443992 h 599476"/>
                <a:gd name="connsiteX7" fmla="*/ 0 w 1547982"/>
                <a:gd name="connsiteY7" fmla="*/ 0 h 599476"/>
                <a:gd name="connsiteX0" fmla="*/ 0 w 1545355"/>
                <a:gd name="connsiteY0" fmla="*/ 0 h 599476"/>
                <a:gd name="connsiteX1" fmla="*/ 1294282 w 1545355"/>
                <a:gd name="connsiteY1" fmla="*/ 217772 h 599476"/>
                <a:gd name="connsiteX2" fmla="*/ 1262089 w 1545355"/>
                <a:gd name="connsiteY2" fmla="*/ 69967 h 599476"/>
                <a:gd name="connsiteX3" fmla="*/ 1545355 w 1545355"/>
                <a:gd name="connsiteY3" fmla="*/ 362499 h 599476"/>
                <a:gd name="connsiteX4" fmla="*/ 1360765 w 1545355"/>
                <a:gd name="connsiteY4" fmla="*/ 599476 h 599476"/>
                <a:gd name="connsiteX5" fmla="*/ 1337153 w 1545355"/>
                <a:gd name="connsiteY5" fmla="*/ 455091 h 599476"/>
                <a:gd name="connsiteX6" fmla="*/ 170322 w 1545355"/>
                <a:gd name="connsiteY6" fmla="*/ 443992 h 599476"/>
                <a:gd name="connsiteX7" fmla="*/ 0 w 1545355"/>
                <a:gd name="connsiteY7" fmla="*/ 0 h 599476"/>
                <a:gd name="connsiteX0" fmla="*/ 0 w 1545355"/>
                <a:gd name="connsiteY0" fmla="*/ 0 h 598100"/>
                <a:gd name="connsiteX1" fmla="*/ 1294282 w 1545355"/>
                <a:gd name="connsiteY1" fmla="*/ 217772 h 598100"/>
                <a:gd name="connsiteX2" fmla="*/ 1262089 w 1545355"/>
                <a:gd name="connsiteY2" fmla="*/ 69967 h 598100"/>
                <a:gd name="connsiteX3" fmla="*/ 1545355 w 1545355"/>
                <a:gd name="connsiteY3" fmla="*/ 362499 h 598100"/>
                <a:gd name="connsiteX4" fmla="*/ 1414466 w 1545355"/>
                <a:gd name="connsiteY4" fmla="*/ 598100 h 598100"/>
                <a:gd name="connsiteX5" fmla="*/ 1337153 w 1545355"/>
                <a:gd name="connsiteY5" fmla="*/ 455091 h 598100"/>
                <a:gd name="connsiteX6" fmla="*/ 170322 w 1545355"/>
                <a:gd name="connsiteY6" fmla="*/ 443992 h 598100"/>
                <a:gd name="connsiteX7" fmla="*/ 0 w 1545355"/>
                <a:gd name="connsiteY7" fmla="*/ 0 h 598100"/>
                <a:gd name="connsiteX0" fmla="*/ 0 w 1545355"/>
                <a:gd name="connsiteY0" fmla="*/ 0 h 598100"/>
                <a:gd name="connsiteX1" fmla="*/ 1294282 w 1545355"/>
                <a:gd name="connsiteY1" fmla="*/ 217772 h 598100"/>
                <a:gd name="connsiteX2" fmla="*/ 1262089 w 1545355"/>
                <a:gd name="connsiteY2" fmla="*/ 69967 h 598100"/>
                <a:gd name="connsiteX3" fmla="*/ 1545355 w 1545355"/>
                <a:gd name="connsiteY3" fmla="*/ 362499 h 598100"/>
                <a:gd name="connsiteX4" fmla="*/ 1414466 w 1545355"/>
                <a:gd name="connsiteY4" fmla="*/ 598100 h 598100"/>
                <a:gd name="connsiteX5" fmla="*/ 1375581 w 1545355"/>
                <a:gd name="connsiteY5" fmla="*/ 460283 h 598100"/>
                <a:gd name="connsiteX6" fmla="*/ 170322 w 1545355"/>
                <a:gd name="connsiteY6" fmla="*/ 443992 h 598100"/>
                <a:gd name="connsiteX7" fmla="*/ 0 w 1545355"/>
                <a:gd name="connsiteY7" fmla="*/ 0 h 598100"/>
                <a:gd name="connsiteX0" fmla="*/ 0 w 1545355"/>
                <a:gd name="connsiteY0" fmla="*/ 0 h 598100"/>
                <a:gd name="connsiteX1" fmla="*/ 1294282 w 1545355"/>
                <a:gd name="connsiteY1" fmla="*/ 217772 h 598100"/>
                <a:gd name="connsiteX2" fmla="*/ 1235024 w 1545355"/>
                <a:gd name="connsiteY2" fmla="*/ 74367 h 598100"/>
                <a:gd name="connsiteX3" fmla="*/ 1545355 w 1545355"/>
                <a:gd name="connsiteY3" fmla="*/ 362499 h 598100"/>
                <a:gd name="connsiteX4" fmla="*/ 1414466 w 1545355"/>
                <a:gd name="connsiteY4" fmla="*/ 598100 h 598100"/>
                <a:gd name="connsiteX5" fmla="*/ 1375581 w 1545355"/>
                <a:gd name="connsiteY5" fmla="*/ 460283 h 598100"/>
                <a:gd name="connsiteX6" fmla="*/ 170322 w 1545355"/>
                <a:gd name="connsiteY6" fmla="*/ 443992 h 598100"/>
                <a:gd name="connsiteX7" fmla="*/ 0 w 1545355"/>
                <a:gd name="connsiteY7" fmla="*/ 0 h 598100"/>
                <a:gd name="connsiteX0" fmla="*/ 0 w 1563683"/>
                <a:gd name="connsiteY0" fmla="*/ 0 h 598100"/>
                <a:gd name="connsiteX1" fmla="*/ 1294282 w 1563683"/>
                <a:gd name="connsiteY1" fmla="*/ 217772 h 598100"/>
                <a:gd name="connsiteX2" fmla="*/ 1235024 w 1563683"/>
                <a:gd name="connsiteY2" fmla="*/ 74367 h 598100"/>
                <a:gd name="connsiteX3" fmla="*/ 1563683 w 1563683"/>
                <a:gd name="connsiteY3" fmla="*/ 354618 h 598100"/>
                <a:gd name="connsiteX4" fmla="*/ 1414466 w 1563683"/>
                <a:gd name="connsiteY4" fmla="*/ 598100 h 598100"/>
                <a:gd name="connsiteX5" fmla="*/ 1375581 w 1563683"/>
                <a:gd name="connsiteY5" fmla="*/ 460283 h 598100"/>
                <a:gd name="connsiteX6" fmla="*/ 170322 w 1563683"/>
                <a:gd name="connsiteY6" fmla="*/ 443992 h 598100"/>
                <a:gd name="connsiteX7" fmla="*/ 0 w 1563683"/>
                <a:gd name="connsiteY7" fmla="*/ 0 h 598100"/>
                <a:gd name="connsiteX0" fmla="*/ 0 w 1583815"/>
                <a:gd name="connsiteY0" fmla="*/ 0 h 598100"/>
                <a:gd name="connsiteX1" fmla="*/ 1294282 w 1583815"/>
                <a:gd name="connsiteY1" fmla="*/ 217772 h 598100"/>
                <a:gd name="connsiteX2" fmla="*/ 1235024 w 1583815"/>
                <a:gd name="connsiteY2" fmla="*/ 74367 h 598100"/>
                <a:gd name="connsiteX3" fmla="*/ 1583815 w 1583815"/>
                <a:gd name="connsiteY3" fmla="*/ 393014 h 598100"/>
                <a:gd name="connsiteX4" fmla="*/ 1414466 w 1583815"/>
                <a:gd name="connsiteY4" fmla="*/ 598100 h 598100"/>
                <a:gd name="connsiteX5" fmla="*/ 1375581 w 1583815"/>
                <a:gd name="connsiteY5" fmla="*/ 460283 h 598100"/>
                <a:gd name="connsiteX6" fmla="*/ 170322 w 1583815"/>
                <a:gd name="connsiteY6" fmla="*/ 443992 h 598100"/>
                <a:gd name="connsiteX7" fmla="*/ 0 w 1583815"/>
                <a:gd name="connsiteY7" fmla="*/ 0 h 598100"/>
                <a:gd name="connsiteX0" fmla="*/ 0 w 1583815"/>
                <a:gd name="connsiteY0" fmla="*/ 0 h 598100"/>
                <a:gd name="connsiteX1" fmla="*/ 1294282 w 1583815"/>
                <a:gd name="connsiteY1" fmla="*/ 217772 h 598100"/>
                <a:gd name="connsiteX2" fmla="*/ 1235024 w 1583815"/>
                <a:gd name="connsiteY2" fmla="*/ 74367 h 598100"/>
                <a:gd name="connsiteX3" fmla="*/ 1583815 w 1583815"/>
                <a:gd name="connsiteY3" fmla="*/ 393014 h 598100"/>
                <a:gd name="connsiteX4" fmla="*/ 1414466 w 1583815"/>
                <a:gd name="connsiteY4" fmla="*/ 598100 h 598100"/>
                <a:gd name="connsiteX5" fmla="*/ 1367273 w 1583815"/>
                <a:gd name="connsiteY5" fmla="*/ 449379 h 598100"/>
                <a:gd name="connsiteX6" fmla="*/ 170322 w 1583815"/>
                <a:gd name="connsiteY6" fmla="*/ 443992 h 598100"/>
                <a:gd name="connsiteX7" fmla="*/ 0 w 1583815"/>
                <a:gd name="connsiteY7" fmla="*/ 0 h 598100"/>
                <a:gd name="connsiteX0" fmla="*/ 0 w 1583815"/>
                <a:gd name="connsiteY0" fmla="*/ 0 h 598100"/>
                <a:gd name="connsiteX1" fmla="*/ 1312377 w 1583815"/>
                <a:gd name="connsiteY1" fmla="*/ 251754 h 598100"/>
                <a:gd name="connsiteX2" fmla="*/ 1235024 w 1583815"/>
                <a:gd name="connsiteY2" fmla="*/ 74367 h 598100"/>
                <a:gd name="connsiteX3" fmla="*/ 1583815 w 1583815"/>
                <a:gd name="connsiteY3" fmla="*/ 393014 h 598100"/>
                <a:gd name="connsiteX4" fmla="*/ 1414466 w 1583815"/>
                <a:gd name="connsiteY4" fmla="*/ 598100 h 598100"/>
                <a:gd name="connsiteX5" fmla="*/ 1367273 w 1583815"/>
                <a:gd name="connsiteY5" fmla="*/ 449379 h 598100"/>
                <a:gd name="connsiteX6" fmla="*/ 170322 w 1583815"/>
                <a:gd name="connsiteY6" fmla="*/ 443992 h 598100"/>
                <a:gd name="connsiteX7" fmla="*/ 0 w 1583815"/>
                <a:gd name="connsiteY7" fmla="*/ 0 h 598100"/>
                <a:gd name="connsiteX0" fmla="*/ 0 w 1583374"/>
                <a:gd name="connsiteY0" fmla="*/ 0 h 598100"/>
                <a:gd name="connsiteX1" fmla="*/ 1312377 w 1583374"/>
                <a:gd name="connsiteY1" fmla="*/ 251754 h 598100"/>
                <a:gd name="connsiteX2" fmla="*/ 1235024 w 1583374"/>
                <a:gd name="connsiteY2" fmla="*/ 74367 h 598100"/>
                <a:gd name="connsiteX3" fmla="*/ 1583374 w 1583374"/>
                <a:gd name="connsiteY3" fmla="*/ 375802 h 598100"/>
                <a:gd name="connsiteX4" fmla="*/ 1414466 w 1583374"/>
                <a:gd name="connsiteY4" fmla="*/ 598100 h 598100"/>
                <a:gd name="connsiteX5" fmla="*/ 1367273 w 1583374"/>
                <a:gd name="connsiteY5" fmla="*/ 449379 h 598100"/>
                <a:gd name="connsiteX6" fmla="*/ 170322 w 1583374"/>
                <a:gd name="connsiteY6" fmla="*/ 443992 h 598100"/>
                <a:gd name="connsiteX7" fmla="*/ 0 w 1583374"/>
                <a:gd name="connsiteY7" fmla="*/ 0 h 598100"/>
                <a:gd name="connsiteX0" fmla="*/ 0 w 1583374"/>
                <a:gd name="connsiteY0" fmla="*/ 0 h 598100"/>
                <a:gd name="connsiteX1" fmla="*/ 1302713 w 1583374"/>
                <a:gd name="connsiteY1" fmla="*/ 245469 h 598100"/>
                <a:gd name="connsiteX2" fmla="*/ 1235024 w 1583374"/>
                <a:gd name="connsiteY2" fmla="*/ 74367 h 598100"/>
                <a:gd name="connsiteX3" fmla="*/ 1583374 w 1583374"/>
                <a:gd name="connsiteY3" fmla="*/ 375802 h 598100"/>
                <a:gd name="connsiteX4" fmla="*/ 1414466 w 1583374"/>
                <a:gd name="connsiteY4" fmla="*/ 598100 h 598100"/>
                <a:gd name="connsiteX5" fmla="*/ 1367273 w 1583374"/>
                <a:gd name="connsiteY5" fmla="*/ 449379 h 598100"/>
                <a:gd name="connsiteX6" fmla="*/ 170322 w 1583374"/>
                <a:gd name="connsiteY6" fmla="*/ 443992 h 598100"/>
                <a:gd name="connsiteX7" fmla="*/ 0 w 1583374"/>
                <a:gd name="connsiteY7" fmla="*/ 0 h 598100"/>
                <a:gd name="connsiteX0" fmla="*/ 0 w 1583374"/>
                <a:gd name="connsiteY0" fmla="*/ 0 h 598100"/>
                <a:gd name="connsiteX1" fmla="*/ 1294313 w 1583374"/>
                <a:gd name="connsiteY1" fmla="*/ 242121 h 598100"/>
                <a:gd name="connsiteX2" fmla="*/ 1235024 w 1583374"/>
                <a:gd name="connsiteY2" fmla="*/ 74367 h 598100"/>
                <a:gd name="connsiteX3" fmla="*/ 1583374 w 1583374"/>
                <a:gd name="connsiteY3" fmla="*/ 375802 h 598100"/>
                <a:gd name="connsiteX4" fmla="*/ 1414466 w 1583374"/>
                <a:gd name="connsiteY4" fmla="*/ 598100 h 598100"/>
                <a:gd name="connsiteX5" fmla="*/ 1367273 w 1583374"/>
                <a:gd name="connsiteY5" fmla="*/ 449379 h 598100"/>
                <a:gd name="connsiteX6" fmla="*/ 170322 w 1583374"/>
                <a:gd name="connsiteY6" fmla="*/ 443992 h 598100"/>
                <a:gd name="connsiteX7" fmla="*/ 0 w 1583374"/>
                <a:gd name="connsiteY7" fmla="*/ 0 h 598100"/>
                <a:gd name="connsiteX0" fmla="*/ 0 w 1583374"/>
                <a:gd name="connsiteY0" fmla="*/ 0 h 734687"/>
                <a:gd name="connsiteX1" fmla="*/ 1294313 w 1583374"/>
                <a:gd name="connsiteY1" fmla="*/ 242121 h 734687"/>
                <a:gd name="connsiteX2" fmla="*/ 1235024 w 1583374"/>
                <a:gd name="connsiteY2" fmla="*/ 74367 h 734687"/>
                <a:gd name="connsiteX3" fmla="*/ 1583374 w 1583374"/>
                <a:gd name="connsiteY3" fmla="*/ 375802 h 734687"/>
                <a:gd name="connsiteX4" fmla="*/ 1473204 w 1583374"/>
                <a:gd name="connsiteY4" fmla="*/ 734687 h 734687"/>
                <a:gd name="connsiteX5" fmla="*/ 1367273 w 1583374"/>
                <a:gd name="connsiteY5" fmla="*/ 449379 h 734687"/>
                <a:gd name="connsiteX6" fmla="*/ 170322 w 1583374"/>
                <a:gd name="connsiteY6" fmla="*/ 443992 h 734687"/>
                <a:gd name="connsiteX7" fmla="*/ 0 w 1583374"/>
                <a:gd name="connsiteY7" fmla="*/ 0 h 734687"/>
                <a:gd name="connsiteX0" fmla="*/ 0 w 1638732"/>
                <a:gd name="connsiteY0" fmla="*/ 0 h 734687"/>
                <a:gd name="connsiteX1" fmla="*/ 1294313 w 1638732"/>
                <a:gd name="connsiteY1" fmla="*/ 242121 h 734687"/>
                <a:gd name="connsiteX2" fmla="*/ 1235024 w 1638732"/>
                <a:gd name="connsiteY2" fmla="*/ 74367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367273 w 1638732"/>
                <a:gd name="connsiteY5" fmla="*/ 449379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294313 w 1638732"/>
                <a:gd name="connsiteY1" fmla="*/ 242121 h 734687"/>
                <a:gd name="connsiteX2" fmla="*/ 1235024 w 1638732"/>
                <a:gd name="connsiteY2" fmla="*/ 74367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235024 w 1638732"/>
                <a:gd name="connsiteY2" fmla="*/ 74367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35356 w 1638732"/>
                <a:gd name="connsiteY2" fmla="*/ 298268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15768 w 1638732"/>
                <a:gd name="connsiteY5" fmla="*/ 59037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9228 w 1638732"/>
                <a:gd name="connsiteY5" fmla="*/ 616701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72619 w 1638732"/>
                <a:gd name="connsiteY1" fmla="*/ 414803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9228 w 1638732"/>
                <a:gd name="connsiteY5" fmla="*/ 616701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22135"/>
                <a:gd name="connsiteY0" fmla="*/ 0 h 734687"/>
                <a:gd name="connsiteX1" fmla="*/ 1372619 w 1622135"/>
                <a:gd name="connsiteY1" fmla="*/ 414803 h 734687"/>
                <a:gd name="connsiteX2" fmla="*/ 1320194 w 1622135"/>
                <a:gd name="connsiteY2" fmla="*/ 272419 h 734687"/>
                <a:gd name="connsiteX3" fmla="*/ 1622135 w 1622135"/>
                <a:gd name="connsiteY3" fmla="*/ 541212 h 734687"/>
                <a:gd name="connsiteX4" fmla="*/ 1473204 w 1622135"/>
                <a:gd name="connsiteY4" fmla="*/ 734687 h 734687"/>
                <a:gd name="connsiteX5" fmla="*/ 1439228 w 1622135"/>
                <a:gd name="connsiteY5" fmla="*/ 616701 h 734687"/>
                <a:gd name="connsiteX6" fmla="*/ 170322 w 1622135"/>
                <a:gd name="connsiteY6" fmla="*/ 443992 h 734687"/>
                <a:gd name="connsiteX7" fmla="*/ 0 w 1622135"/>
                <a:gd name="connsiteY7" fmla="*/ 0 h 734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22135" h="734687">
                  <a:moveTo>
                    <a:pt x="0" y="0"/>
                  </a:moveTo>
                  <a:lnTo>
                    <a:pt x="1372619" y="414803"/>
                  </a:lnTo>
                  <a:lnTo>
                    <a:pt x="1320194" y="272419"/>
                  </a:lnTo>
                  <a:lnTo>
                    <a:pt x="1622135" y="541212"/>
                  </a:lnTo>
                  <a:lnTo>
                    <a:pt x="1473204" y="734687"/>
                  </a:lnTo>
                  <a:lnTo>
                    <a:pt x="1439228" y="616701"/>
                  </a:lnTo>
                  <a:lnTo>
                    <a:pt x="170322" y="4439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459327" y="2120222"/>
            <a:ext cx="1983548" cy="1180724"/>
            <a:chOff x="5020643" y="2892304"/>
            <a:chExt cx="1983548" cy="1180724"/>
          </a:xfrm>
          <a:solidFill>
            <a:schemeClr val="bg1">
              <a:lumMod val="65000"/>
            </a:schemeClr>
          </a:solidFill>
        </p:grpSpPr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835267" y="3792650"/>
              <a:ext cx="168924" cy="280378"/>
            </a:xfrm>
            <a:custGeom>
              <a:avLst/>
              <a:gdLst>
                <a:gd name="T0" fmla="*/ 66 w 97"/>
                <a:gd name="T1" fmla="*/ 0 h 161"/>
                <a:gd name="T2" fmla="*/ 97 w 97"/>
                <a:gd name="T3" fmla="*/ 0 h 161"/>
                <a:gd name="T4" fmla="*/ 32 w 97"/>
                <a:gd name="T5" fmla="*/ 161 h 161"/>
                <a:gd name="T6" fmla="*/ 0 w 97"/>
                <a:gd name="T7" fmla="*/ 161 h 161"/>
                <a:gd name="T8" fmla="*/ 66 w 97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61">
                  <a:moveTo>
                    <a:pt x="66" y="0"/>
                  </a:moveTo>
                  <a:lnTo>
                    <a:pt x="97" y="0"/>
                  </a:lnTo>
                  <a:lnTo>
                    <a:pt x="32" y="161"/>
                  </a:lnTo>
                  <a:lnTo>
                    <a:pt x="0" y="161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5020643" y="3834446"/>
              <a:ext cx="290828" cy="238582"/>
            </a:xfrm>
            <a:custGeom>
              <a:avLst/>
              <a:gdLst>
                <a:gd name="T0" fmla="*/ 134 w 167"/>
                <a:gd name="T1" fmla="*/ 0 h 137"/>
                <a:gd name="T2" fmla="*/ 167 w 167"/>
                <a:gd name="T3" fmla="*/ 0 h 137"/>
                <a:gd name="T4" fmla="*/ 33 w 167"/>
                <a:gd name="T5" fmla="*/ 137 h 137"/>
                <a:gd name="T6" fmla="*/ 0 w 167"/>
                <a:gd name="T7" fmla="*/ 137 h 137"/>
                <a:gd name="T8" fmla="*/ 134 w 167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37">
                  <a:moveTo>
                    <a:pt x="134" y="0"/>
                  </a:moveTo>
                  <a:lnTo>
                    <a:pt x="167" y="0"/>
                  </a:lnTo>
                  <a:lnTo>
                    <a:pt x="33" y="137"/>
                  </a:lnTo>
                  <a:lnTo>
                    <a:pt x="0" y="137"/>
                  </a:lnTo>
                  <a:lnTo>
                    <a:pt x="1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5125131" y="2892304"/>
              <a:ext cx="1809400" cy="1074494"/>
              <a:chOff x="3711576" y="3146425"/>
              <a:chExt cx="1649413" cy="979487"/>
            </a:xfrm>
            <a:grpFill/>
            <a:effectLst>
              <a:outerShdw dir="13500000" sy="23000" kx="1200000" algn="br" rotWithShape="0">
                <a:prstClr val="black">
                  <a:alpha val="12000"/>
                </a:prstClr>
              </a:outerShdw>
            </a:effectLst>
          </p:grpSpPr>
          <p:sp>
            <p:nvSpPr>
              <p:cNvPr id="66" name="Freeform 65"/>
              <p:cNvSpPr>
                <a:spLocks/>
              </p:cNvSpPr>
              <p:nvPr/>
            </p:nvSpPr>
            <p:spPr bwMode="auto">
              <a:xfrm>
                <a:off x="3711576" y="3146425"/>
                <a:ext cx="1649413" cy="979487"/>
              </a:xfrm>
              <a:custGeom>
                <a:avLst/>
                <a:gdLst>
                  <a:gd name="T0" fmla="*/ 0 w 1039"/>
                  <a:gd name="T1" fmla="*/ 0 h 617"/>
                  <a:gd name="T2" fmla="*/ 1039 w 1039"/>
                  <a:gd name="T3" fmla="*/ 0 h 617"/>
                  <a:gd name="T4" fmla="*/ 1039 w 1039"/>
                  <a:gd name="T5" fmla="*/ 617 h 617"/>
                  <a:gd name="T6" fmla="*/ 1008 w 1039"/>
                  <a:gd name="T7" fmla="*/ 617 h 617"/>
                  <a:gd name="T8" fmla="*/ 1008 w 1039"/>
                  <a:gd name="T9" fmla="*/ 33 h 617"/>
                  <a:gd name="T10" fmla="*/ 32 w 1039"/>
                  <a:gd name="T11" fmla="*/ 33 h 617"/>
                  <a:gd name="T12" fmla="*/ 32 w 1039"/>
                  <a:gd name="T13" fmla="*/ 617 h 617"/>
                  <a:gd name="T14" fmla="*/ 0 w 1039"/>
                  <a:gd name="T15" fmla="*/ 617 h 617"/>
                  <a:gd name="T16" fmla="*/ 0 w 1039"/>
                  <a:gd name="T17" fmla="*/ 0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39" h="617">
                    <a:moveTo>
                      <a:pt x="0" y="0"/>
                    </a:moveTo>
                    <a:lnTo>
                      <a:pt x="1039" y="0"/>
                    </a:lnTo>
                    <a:lnTo>
                      <a:pt x="1039" y="617"/>
                    </a:lnTo>
                    <a:lnTo>
                      <a:pt x="1008" y="617"/>
                    </a:lnTo>
                    <a:lnTo>
                      <a:pt x="1008" y="33"/>
                    </a:lnTo>
                    <a:lnTo>
                      <a:pt x="32" y="33"/>
                    </a:lnTo>
                    <a:lnTo>
                      <a:pt x="32" y="617"/>
                    </a:lnTo>
                    <a:lnTo>
                      <a:pt x="0" y="61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" name="Rectangle 66"/>
              <p:cNvSpPr>
                <a:spLocks noChangeArrowheads="1"/>
              </p:cNvSpPr>
              <p:nvPr/>
            </p:nvSpPr>
            <p:spPr bwMode="auto">
              <a:xfrm>
                <a:off x="3748088" y="3182938"/>
                <a:ext cx="1587500" cy="425450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5717973" y="1449945"/>
            <a:ext cx="1067413" cy="635387"/>
            <a:chOff x="5020643" y="2892304"/>
            <a:chExt cx="1983548" cy="1180724"/>
          </a:xfrm>
          <a:solidFill>
            <a:schemeClr val="bg1">
              <a:lumMod val="65000"/>
            </a:schemeClr>
          </a:solidFill>
        </p:grpSpPr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6835267" y="3792650"/>
              <a:ext cx="168924" cy="280378"/>
            </a:xfrm>
            <a:custGeom>
              <a:avLst/>
              <a:gdLst>
                <a:gd name="T0" fmla="*/ 66 w 97"/>
                <a:gd name="T1" fmla="*/ 0 h 161"/>
                <a:gd name="T2" fmla="*/ 97 w 97"/>
                <a:gd name="T3" fmla="*/ 0 h 161"/>
                <a:gd name="T4" fmla="*/ 32 w 97"/>
                <a:gd name="T5" fmla="*/ 161 h 161"/>
                <a:gd name="T6" fmla="*/ 0 w 97"/>
                <a:gd name="T7" fmla="*/ 161 h 161"/>
                <a:gd name="T8" fmla="*/ 66 w 97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61">
                  <a:moveTo>
                    <a:pt x="66" y="0"/>
                  </a:moveTo>
                  <a:lnTo>
                    <a:pt x="97" y="0"/>
                  </a:lnTo>
                  <a:lnTo>
                    <a:pt x="32" y="161"/>
                  </a:lnTo>
                  <a:lnTo>
                    <a:pt x="0" y="161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5020643" y="3834446"/>
              <a:ext cx="290828" cy="238582"/>
            </a:xfrm>
            <a:custGeom>
              <a:avLst/>
              <a:gdLst>
                <a:gd name="T0" fmla="*/ 134 w 167"/>
                <a:gd name="T1" fmla="*/ 0 h 137"/>
                <a:gd name="T2" fmla="*/ 167 w 167"/>
                <a:gd name="T3" fmla="*/ 0 h 137"/>
                <a:gd name="T4" fmla="*/ 33 w 167"/>
                <a:gd name="T5" fmla="*/ 137 h 137"/>
                <a:gd name="T6" fmla="*/ 0 w 167"/>
                <a:gd name="T7" fmla="*/ 137 h 137"/>
                <a:gd name="T8" fmla="*/ 134 w 167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37">
                  <a:moveTo>
                    <a:pt x="134" y="0"/>
                  </a:moveTo>
                  <a:lnTo>
                    <a:pt x="167" y="0"/>
                  </a:lnTo>
                  <a:lnTo>
                    <a:pt x="33" y="137"/>
                  </a:lnTo>
                  <a:lnTo>
                    <a:pt x="0" y="137"/>
                  </a:lnTo>
                  <a:lnTo>
                    <a:pt x="1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5125131" y="2892304"/>
              <a:ext cx="1809400" cy="1074494"/>
              <a:chOff x="3711576" y="3146425"/>
              <a:chExt cx="1649413" cy="979487"/>
            </a:xfrm>
            <a:grpFill/>
            <a:effectLst>
              <a:outerShdw dir="13500000" sy="23000" kx="1200000" algn="br" rotWithShape="0">
                <a:prstClr val="black">
                  <a:alpha val="12000"/>
                </a:prstClr>
              </a:outerShdw>
            </a:effectLst>
          </p:grpSpPr>
          <p:sp>
            <p:nvSpPr>
              <p:cNvPr id="72" name="Freeform 71"/>
              <p:cNvSpPr>
                <a:spLocks/>
              </p:cNvSpPr>
              <p:nvPr/>
            </p:nvSpPr>
            <p:spPr bwMode="auto">
              <a:xfrm>
                <a:off x="3711576" y="3146425"/>
                <a:ext cx="1649413" cy="979487"/>
              </a:xfrm>
              <a:custGeom>
                <a:avLst/>
                <a:gdLst>
                  <a:gd name="T0" fmla="*/ 0 w 1039"/>
                  <a:gd name="T1" fmla="*/ 0 h 617"/>
                  <a:gd name="T2" fmla="*/ 1039 w 1039"/>
                  <a:gd name="T3" fmla="*/ 0 h 617"/>
                  <a:gd name="T4" fmla="*/ 1039 w 1039"/>
                  <a:gd name="T5" fmla="*/ 617 h 617"/>
                  <a:gd name="T6" fmla="*/ 1008 w 1039"/>
                  <a:gd name="T7" fmla="*/ 617 h 617"/>
                  <a:gd name="T8" fmla="*/ 1008 w 1039"/>
                  <a:gd name="T9" fmla="*/ 33 h 617"/>
                  <a:gd name="T10" fmla="*/ 32 w 1039"/>
                  <a:gd name="T11" fmla="*/ 33 h 617"/>
                  <a:gd name="T12" fmla="*/ 32 w 1039"/>
                  <a:gd name="T13" fmla="*/ 617 h 617"/>
                  <a:gd name="T14" fmla="*/ 0 w 1039"/>
                  <a:gd name="T15" fmla="*/ 617 h 617"/>
                  <a:gd name="T16" fmla="*/ 0 w 1039"/>
                  <a:gd name="T17" fmla="*/ 0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39" h="617">
                    <a:moveTo>
                      <a:pt x="0" y="0"/>
                    </a:moveTo>
                    <a:lnTo>
                      <a:pt x="1039" y="0"/>
                    </a:lnTo>
                    <a:lnTo>
                      <a:pt x="1039" y="617"/>
                    </a:lnTo>
                    <a:lnTo>
                      <a:pt x="1008" y="617"/>
                    </a:lnTo>
                    <a:lnTo>
                      <a:pt x="1008" y="33"/>
                    </a:lnTo>
                    <a:lnTo>
                      <a:pt x="32" y="33"/>
                    </a:lnTo>
                    <a:lnTo>
                      <a:pt x="32" y="617"/>
                    </a:lnTo>
                    <a:lnTo>
                      <a:pt x="0" y="61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" name="Rectangle 72"/>
              <p:cNvSpPr>
                <a:spLocks noChangeArrowheads="1"/>
              </p:cNvSpPr>
              <p:nvPr/>
            </p:nvSpPr>
            <p:spPr bwMode="auto">
              <a:xfrm>
                <a:off x="3748088" y="3182938"/>
                <a:ext cx="1587500" cy="425450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1928730" y="3460828"/>
            <a:ext cx="3780528" cy="2249148"/>
            <a:chOff x="1928730" y="3460828"/>
            <a:chExt cx="3780528" cy="2249148"/>
          </a:xfrm>
        </p:grpSpPr>
        <p:grpSp>
          <p:nvGrpSpPr>
            <p:cNvPr id="3" name="Group 2"/>
            <p:cNvGrpSpPr/>
            <p:nvPr/>
          </p:nvGrpSpPr>
          <p:grpSpPr>
            <a:xfrm>
              <a:off x="1928730" y="3460828"/>
              <a:ext cx="3780528" cy="2249148"/>
              <a:chOff x="2921036" y="4230375"/>
              <a:chExt cx="3305058" cy="1966276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2921036" y="5729875"/>
                <a:ext cx="3305058" cy="466776"/>
                <a:chOff x="2921036" y="5729875"/>
                <a:chExt cx="3305058" cy="466776"/>
              </a:xfrm>
            </p:grpSpPr>
            <p:sp>
              <p:nvSpPr>
                <p:cNvPr id="47" name="Freeform 46"/>
                <p:cNvSpPr>
                  <a:spLocks/>
                </p:cNvSpPr>
                <p:nvPr/>
              </p:nvSpPr>
              <p:spPr bwMode="auto">
                <a:xfrm>
                  <a:off x="5943975" y="5729875"/>
                  <a:ext cx="282119" cy="466776"/>
                </a:xfrm>
                <a:custGeom>
                  <a:avLst/>
                  <a:gdLst>
                    <a:gd name="T0" fmla="*/ 111 w 165"/>
                    <a:gd name="T1" fmla="*/ 0 h 273"/>
                    <a:gd name="T2" fmla="*/ 165 w 165"/>
                    <a:gd name="T3" fmla="*/ 0 h 273"/>
                    <a:gd name="T4" fmla="*/ 55 w 165"/>
                    <a:gd name="T5" fmla="*/ 273 h 273"/>
                    <a:gd name="T6" fmla="*/ 0 w 165"/>
                    <a:gd name="T7" fmla="*/ 273 h 273"/>
                    <a:gd name="T8" fmla="*/ 111 w 165"/>
                    <a:gd name="T9" fmla="*/ 0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5" h="273">
                      <a:moveTo>
                        <a:pt x="111" y="0"/>
                      </a:moveTo>
                      <a:lnTo>
                        <a:pt x="165" y="0"/>
                      </a:lnTo>
                      <a:lnTo>
                        <a:pt x="55" y="273"/>
                      </a:lnTo>
                      <a:lnTo>
                        <a:pt x="0" y="273"/>
                      </a:lnTo>
                      <a:lnTo>
                        <a:pt x="111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8" name="Freeform 47"/>
                <p:cNvSpPr>
                  <a:spLocks/>
                </p:cNvSpPr>
                <p:nvPr/>
              </p:nvSpPr>
              <p:spPr bwMode="auto">
                <a:xfrm>
                  <a:off x="2921036" y="5801686"/>
                  <a:ext cx="482165" cy="394965"/>
                </a:xfrm>
                <a:custGeom>
                  <a:avLst/>
                  <a:gdLst>
                    <a:gd name="T0" fmla="*/ 228 w 282"/>
                    <a:gd name="T1" fmla="*/ 0 h 231"/>
                    <a:gd name="T2" fmla="*/ 282 w 282"/>
                    <a:gd name="T3" fmla="*/ 0 h 231"/>
                    <a:gd name="T4" fmla="*/ 54 w 282"/>
                    <a:gd name="T5" fmla="*/ 231 h 231"/>
                    <a:gd name="T6" fmla="*/ 0 w 282"/>
                    <a:gd name="T7" fmla="*/ 231 h 231"/>
                    <a:gd name="T8" fmla="*/ 228 w 282"/>
                    <a:gd name="T9" fmla="*/ 0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2" h="231">
                      <a:moveTo>
                        <a:pt x="228" y="0"/>
                      </a:moveTo>
                      <a:lnTo>
                        <a:pt x="282" y="0"/>
                      </a:lnTo>
                      <a:lnTo>
                        <a:pt x="54" y="231"/>
                      </a:lnTo>
                      <a:lnTo>
                        <a:pt x="0" y="231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49" name="Group 48"/>
              <p:cNvGrpSpPr/>
              <p:nvPr/>
            </p:nvGrpSpPr>
            <p:grpSpPr>
              <a:xfrm>
                <a:off x="3092017" y="4230375"/>
                <a:ext cx="3019519" cy="1793586"/>
                <a:chOff x="1785938" y="4437063"/>
                <a:chExt cx="2803525" cy="1665287"/>
              </a:xfrm>
              <a:solidFill>
                <a:schemeClr val="tx1">
                  <a:lumMod val="75000"/>
                  <a:lumOff val="25000"/>
                </a:schemeClr>
              </a:solidFill>
              <a:effectLst>
                <a:outerShdw dir="13500000" sy="23000" kx="1200000" algn="br" rotWithShape="0">
                  <a:prstClr val="black">
                    <a:alpha val="12000"/>
                  </a:prstClr>
                </a:outerShdw>
              </a:effectLst>
            </p:grpSpPr>
            <p:sp>
              <p:nvSpPr>
                <p:cNvPr id="54" name="Freeform 53"/>
                <p:cNvSpPr>
                  <a:spLocks/>
                </p:cNvSpPr>
                <p:nvPr/>
              </p:nvSpPr>
              <p:spPr bwMode="auto">
                <a:xfrm>
                  <a:off x="1785938" y="4437063"/>
                  <a:ext cx="2803525" cy="1665287"/>
                </a:xfrm>
                <a:custGeom>
                  <a:avLst/>
                  <a:gdLst>
                    <a:gd name="T0" fmla="*/ 0 w 1766"/>
                    <a:gd name="T1" fmla="*/ 0 h 1049"/>
                    <a:gd name="T2" fmla="*/ 1766 w 1766"/>
                    <a:gd name="T3" fmla="*/ 0 h 1049"/>
                    <a:gd name="T4" fmla="*/ 1766 w 1766"/>
                    <a:gd name="T5" fmla="*/ 1049 h 1049"/>
                    <a:gd name="T6" fmla="*/ 1711 w 1766"/>
                    <a:gd name="T7" fmla="*/ 1049 h 1049"/>
                    <a:gd name="T8" fmla="*/ 1711 w 1766"/>
                    <a:gd name="T9" fmla="*/ 55 h 1049"/>
                    <a:gd name="T10" fmla="*/ 54 w 1766"/>
                    <a:gd name="T11" fmla="*/ 55 h 1049"/>
                    <a:gd name="T12" fmla="*/ 54 w 1766"/>
                    <a:gd name="T13" fmla="*/ 1049 h 1049"/>
                    <a:gd name="T14" fmla="*/ 0 w 1766"/>
                    <a:gd name="T15" fmla="*/ 1049 h 1049"/>
                    <a:gd name="T16" fmla="*/ 0 w 1766"/>
                    <a:gd name="T17" fmla="*/ 0 h 10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66" h="1049">
                      <a:moveTo>
                        <a:pt x="0" y="0"/>
                      </a:moveTo>
                      <a:lnTo>
                        <a:pt x="1766" y="0"/>
                      </a:lnTo>
                      <a:lnTo>
                        <a:pt x="1766" y="1049"/>
                      </a:lnTo>
                      <a:lnTo>
                        <a:pt x="1711" y="1049"/>
                      </a:lnTo>
                      <a:lnTo>
                        <a:pt x="1711" y="55"/>
                      </a:lnTo>
                      <a:lnTo>
                        <a:pt x="54" y="55"/>
                      </a:lnTo>
                      <a:lnTo>
                        <a:pt x="54" y="1049"/>
                      </a:lnTo>
                      <a:lnTo>
                        <a:pt x="0" y="104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5" name="Rectangle 54"/>
                <p:cNvSpPr>
                  <a:spLocks noChangeArrowheads="1"/>
                </p:cNvSpPr>
                <p:nvPr/>
              </p:nvSpPr>
              <p:spPr bwMode="auto">
                <a:xfrm>
                  <a:off x="1849438" y="4498975"/>
                  <a:ext cx="2695575" cy="722312"/>
                </a:xfrm>
                <a:prstGeom prst="rect">
                  <a:avLst/>
                </a:prstGeom>
                <a:grpFill/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sp>
          <p:nvSpPr>
            <p:cNvPr id="50" name="TextBox 49"/>
            <p:cNvSpPr txBox="1"/>
            <p:nvPr/>
          </p:nvSpPr>
          <p:spPr>
            <a:xfrm>
              <a:off x="2958823" y="3689398"/>
              <a:ext cx="17203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28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PHASE 3</a:t>
              </a:r>
              <a:endParaRPr lang="en-IN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213899" y="1494428"/>
            <a:ext cx="4138313" cy="4085349"/>
            <a:chOff x="7213899" y="1494428"/>
            <a:chExt cx="4138313" cy="4085349"/>
          </a:xfrm>
        </p:grpSpPr>
        <p:sp>
          <p:nvSpPr>
            <p:cNvPr id="20" name="Rectangle 19"/>
            <p:cNvSpPr/>
            <p:nvPr/>
          </p:nvSpPr>
          <p:spPr>
            <a:xfrm>
              <a:off x="7213899" y="1494428"/>
              <a:ext cx="4138313" cy="408534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r="13500000" sy="23000" kx="1200000" algn="b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7762204" y="1925361"/>
              <a:ext cx="3017584" cy="2164829"/>
              <a:chOff x="7618412" y="2365384"/>
              <a:chExt cx="3017584" cy="2164829"/>
            </a:xfrm>
          </p:grpSpPr>
          <p:sp>
            <p:nvSpPr>
              <p:cNvPr id="76" name="TextBox 75"/>
              <p:cNvSpPr txBox="1"/>
              <p:nvPr/>
            </p:nvSpPr>
            <p:spPr>
              <a:xfrm>
                <a:off x="7618412" y="2365384"/>
                <a:ext cx="3017584" cy="523220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r>
                  <a:rPr lang="en-IN" sz="28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PHASE 3</a:t>
                </a:r>
                <a:endParaRPr lang="en-I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7618412" y="2991330"/>
                <a:ext cx="3017584" cy="461665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r>
                  <a:rPr lang="en-US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</a:t>
                </a: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7618412" y="3452995"/>
                <a:ext cx="3017584" cy="1077218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r>
                  <a:rPr lang="en-US" sz="1600" kern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 desired text here. </a:t>
                </a:r>
                <a:r>
                  <a:rPr lang="en-US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 desired text here. </a:t>
                </a:r>
                <a:endPara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3407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015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897911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265907" y="907613"/>
            <a:ext cx="3048000" cy="2359519"/>
            <a:chOff x="1065212" y="670297"/>
            <a:chExt cx="7215487" cy="6337422"/>
          </a:xfrm>
        </p:grpSpPr>
        <p:grpSp>
          <p:nvGrpSpPr>
            <p:cNvPr id="32" name="Group 31"/>
            <p:cNvGrpSpPr/>
            <p:nvPr/>
          </p:nvGrpSpPr>
          <p:grpSpPr>
            <a:xfrm>
              <a:off x="1065212" y="670297"/>
              <a:ext cx="7215487" cy="6208382"/>
              <a:chOff x="1065212" y="670297"/>
              <a:chExt cx="7215487" cy="6208382"/>
            </a:xfrm>
          </p:grpSpPr>
          <p:sp>
            <p:nvSpPr>
              <p:cNvPr id="76" name="Freeform 75"/>
              <p:cNvSpPr/>
              <p:nvPr/>
            </p:nvSpPr>
            <p:spPr>
              <a:xfrm>
                <a:off x="1065212" y="697948"/>
                <a:ext cx="7173065" cy="6179434"/>
              </a:xfrm>
              <a:custGeom>
                <a:avLst/>
                <a:gdLst>
                  <a:gd name="connsiteX0" fmla="*/ 8891 w 6847950"/>
                  <a:gd name="connsiteY0" fmla="*/ 5633049 h 6332340"/>
                  <a:gd name="connsiteX1" fmla="*/ 6547713 w 6847950"/>
                  <a:gd name="connsiteY1" fmla="*/ 0 h 6332340"/>
                  <a:gd name="connsiteX2" fmla="*/ 5167487 w 6847950"/>
                  <a:gd name="connsiteY2" fmla="*/ 5624423 h 6332340"/>
                  <a:gd name="connsiteX3" fmla="*/ 8891 w 6847950"/>
                  <a:gd name="connsiteY3" fmla="*/ 5633049 h 6332340"/>
                  <a:gd name="connsiteX0" fmla="*/ 8891 w 6847950"/>
                  <a:gd name="connsiteY0" fmla="*/ 5633049 h 6332340"/>
                  <a:gd name="connsiteX1" fmla="*/ 6547713 w 6847950"/>
                  <a:gd name="connsiteY1" fmla="*/ 0 h 6332340"/>
                  <a:gd name="connsiteX2" fmla="*/ 5167487 w 6847950"/>
                  <a:gd name="connsiteY2" fmla="*/ 5624423 h 6332340"/>
                  <a:gd name="connsiteX3" fmla="*/ 8891 w 6847950"/>
                  <a:gd name="connsiteY3" fmla="*/ 5633049 h 6332340"/>
                  <a:gd name="connsiteX0" fmla="*/ 8891 w 6547713"/>
                  <a:gd name="connsiteY0" fmla="*/ 5633049 h 6332340"/>
                  <a:gd name="connsiteX1" fmla="*/ 6547713 w 6547713"/>
                  <a:gd name="connsiteY1" fmla="*/ 0 h 6332340"/>
                  <a:gd name="connsiteX2" fmla="*/ 5167487 w 6547713"/>
                  <a:gd name="connsiteY2" fmla="*/ 5624423 h 6332340"/>
                  <a:gd name="connsiteX3" fmla="*/ 8891 w 6547713"/>
                  <a:gd name="connsiteY3" fmla="*/ 5633049 h 6332340"/>
                  <a:gd name="connsiteX0" fmla="*/ 0 w 6538822"/>
                  <a:gd name="connsiteY0" fmla="*/ 5633049 h 5633049"/>
                  <a:gd name="connsiteX1" fmla="*/ 6538822 w 6538822"/>
                  <a:gd name="connsiteY1" fmla="*/ 0 h 5633049"/>
                  <a:gd name="connsiteX2" fmla="*/ 5158596 w 6538822"/>
                  <a:gd name="connsiteY2" fmla="*/ 5624423 h 5633049"/>
                  <a:gd name="connsiteX3" fmla="*/ 0 w 6538822"/>
                  <a:gd name="connsiteY3" fmla="*/ 5633049 h 5633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38822" h="5633049">
                    <a:moveTo>
                      <a:pt x="0" y="5633049"/>
                    </a:moveTo>
                    <a:lnTo>
                      <a:pt x="6538822" y="0"/>
                    </a:lnTo>
                    <a:lnTo>
                      <a:pt x="5158596" y="5624423"/>
                    </a:lnTo>
                    <a:lnTo>
                      <a:pt x="0" y="563304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77" name="Freeform 76"/>
              <p:cNvSpPr>
                <a:spLocks/>
              </p:cNvSpPr>
              <p:nvPr/>
            </p:nvSpPr>
            <p:spPr bwMode="auto">
              <a:xfrm>
                <a:off x="2176804" y="670297"/>
                <a:ext cx="6103895" cy="6208382"/>
              </a:xfrm>
              <a:custGeom>
                <a:avLst/>
                <a:gdLst>
                  <a:gd name="T0" fmla="*/ 3505 w 3505"/>
                  <a:gd name="T1" fmla="*/ 0 h 3565"/>
                  <a:gd name="T2" fmla="*/ 2103 w 3505"/>
                  <a:gd name="T3" fmla="*/ 3565 h 3565"/>
                  <a:gd name="T4" fmla="*/ 0 w 3505"/>
                  <a:gd name="T5" fmla="*/ 3565 h 3565"/>
                  <a:gd name="T6" fmla="*/ 3505 w 3505"/>
                  <a:gd name="T7" fmla="*/ 0 h 3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05" h="3565">
                    <a:moveTo>
                      <a:pt x="3505" y="0"/>
                    </a:moveTo>
                    <a:lnTo>
                      <a:pt x="2103" y="3565"/>
                    </a:lnTo>
                    <a:lnTo>
                      <a:pt x="0" y="3565"/>
                    </a:lnTo>
                    <a:lnTo>
                      <a:pt x="3505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33" name="Right Arrow 5"/>
            <p:cNvSpPr/>
            <p:nvPr/>
          </p:nvSpPr>
          <p:spPr>
            <a:xfrm rot="17596173">
              <a:off x="3696237" y="5829308"/>
              <a:ext cx="1622135" cy="734687"/>
            </a:xfrm>
            <a:custGeom>
              <a:avLst/>
              <a:gdLst>
                <a:gd name="connsiteX0" fmla="*/ 0 w 1371600"/>
                <a:gd name="connsiteY0" fmla="*/ 122545 h 490180"/>
                <a:gd name="connsiteX1" fmla="*/ 1126510 w 1371600"/>
                <a:gd name="connsiteY1" fmla="*/ 122545 h 490180"/>
                <a:gd name="connsiteX2" fmla="*/ 1126510 w 1371600"/>
                <a:gd name="connsiteY2" fmla="*/ 0 h 490180"/>
                <a:gd name="connsiteX3" fmla="*/ 1371600 w 1371600"/>
                <a:gd name="connsiteY3" fmla="*/ 245090 h 490180"/>
                <a:gd name="connsiteX4" fmla="*/ 1126510 w 1371600"/>
                <a:gd name="connsiteY4" fmla="*/ 490180 h 490180"/>
                <a:gd name="connsiteX5" fmla="*/ 1126510 w 1371600"/>
                <a:gd name="connsiteY5" fmla="*/ 367635 h 490180"/>
                <a:gd name="connsiteX6" fmla="*/ 0 w 1371600"/>
                <a:gd name="connsiteY6" fmla="*/ 367635 h 490180"/>
                <a:gd name="connsiteX7" fmla="*/ 0 w 1371600"/>
                <a:gd name="connsiteY7" fmla="*/ 122545 h 490180"/>
                <a:gd name="connsiteX0" fmla="*/ 0 w 1437244"/>
                <a:gd name="connsiteY0" fmla="*/ 89205 h 490180"/>
                <a:gd name="connsiteX1" fmla="*/ 1192154 w 1437244"/>
                <a:gd name="connsiteY1" fmla="*/ 122545 h 490180"/>
                <a:gd name="connsiteX2" fmla="*/ 1192154 w 1437244"/>
                <a:gd name="connsiteY2" fmla="*/ 0 h 490180"/>
                <a:gd name="connsiteX3" fmla="*/ 1437244 w 1437244"/>
                <a:gd name="connsiteY3" fmla="*/ 245090 h 490180"/>
                <a:gd name="connsiteX4" fmla="*/ 1192154 w 1437244"/>
                <a:gd name="connsiteY4" fmla="*/ 490180 h 490180"/>
                <a:gd name="connsiteX5" fmla="*/ 1192154 w 1437244"/>
                <a:gd name="connsiteY5" fmla="*/ 367635 h 490180"/>
                <a:gd name="connsiteX6" fmla="*/ 65644 w 1437244"/>
                <a:gd name="connsiteY6" fmla="*/ 367635 h 490180"/>
                <a:gd name="connsiteX7" fmla="*/ 0 w 1437244"/>
                <a:gd name="connsiteY7" fmla="*/ 89205 h 490180"/>
                <a:gd name="connsiteX0" fmla="*/ 0 w 1437244"/>
                <a:gd name="connsiteY0" fmla="*/ 89205 h 490180"/>
                <a:gd name="connsiteX1" fmla="*/ 1144122 w 1437244"/>
                <a:gd name="connsiteY1" fmla="*/ 118316 h 490180"/>
                <a:gd name="connsiteX2" fmla="*/ 1192154 w 1437244"/>
                <a:gd name="connsiteY2" fmla="*/ 0 h 490180"/>
                <a:gd name="connsiteX3" fmla="*/ 1437244 w 1437244"/>
                <a:gd name="connsiteY3" fmla="*/ 245090 h 490180"/>
                <a:gd name="connsiteX4" fmla="*/ 1192154 w 1437244"/>
                <a:gd name="connsiteY4" fmla="*/ 490180 h 490180"/>
                <a:gd name="connsiteX5" fmla="*/ 1192154 w 1437244"/>
                <a:gd name="connsiteY5" fmla="*/ 367635 h 490180"/>
                <a:gd name="connsiteX6" fmla="*/ 65644 w 1437244"/>
                <a:gd name="connsiteY6" fmla="*/ 367635 h 490180"/>
                <a:gd name="connsiteX7" fmla="*/ 0 w 1437244"/>
                <a:gd name="connsiteY7" fmla="*/ 89205 h 490180"/>
                <a:gd name="connsiteX0" fmla="*/ 0 w 1437244"/>
                <a:gd name="connsiteY0" fmla="*/ 88273 h 489248"/>
                <a:gd name="connsiteX1" fmla="*/ 1144122 w 1437244"/>
                <a:gd name="connsiteY1" fmla="*/ 117384 h 489248"/>
                <a:gd name="connsiteX2" fmla="*/ 1132121 w 1437244"/>
                <a:gd name="connsiteY2" fmla="*/ 0 h 489248"/>
                <a:gd name="connsiteX3" fmla="*/ 1437244 w 1437244"/>
                <a:gd name="connsiteY3" fmla="*/ 244158 h 489248"/>
                <a:gd name="connsiteX4" fmla="*/ 1192154 w 1437244"/>
                <a:gd name="connsiteY4" fmla="*/ 489248 h 489248"/>
                <a:gd name="connsiteX5" fmla="*/ 1192154 w 1437244"/>
                <a:gd name="connsiteY5" fmla="*/ 366703 h 489248"/>
                <a:gd name="connsiteX6" fmla="*/ 65644 w 1437244"/>
                <a:gd name="connsiteY6" fmla="*/ 366703 h 489248"/>
                <a:gd name="connsiteX7" fmla="*/ 0 w 1437244"/>
                <a:gd name="connsiteY7" fmla="*/ 88273 h 489248"/>
                <a:gd name="connsiteX0" fmla="*/ 0 w 1363050"/>
                <a:gd name="connsiteY0" fmla="*/ 88273 h 489248"/>
                <a:gd name="connsiteX1" fmla="*/ 1144122 w 1363050"/>
                <a:gd name="connsiteY1" fmla="*/ 117384 h 489248"/>
                <a:gd name="connsiteX2" fmla="*/ 1132121 w 1363050"/>
                <a:gd name="connsiteY2" fmla="*/ 0 h 489248"/>
                <a:gd name="connsiteX3" fmla="*/ 1363050 w 1363050"/>
                <a:gd name="connsiteY3" fmla="*/ 236959 h 489248"/>
                <a:gd name="connsiteX4" fmla="*/ 1192154 w 1363050"/>
                <a:gd name="connsiteY4" fmla="*/ 489248 h 489248"/>
                <a:gd name="connsiteX5" fmla="*/ 1192154 w 1363050"/>
                <a:gd name="connsiteY5" fmla="*/ 366703 h 489248"/>
                <a:gd name="connsiteX6" fmla="*/ 65644 w 1363050"/>
                <a:gd name="connsiteY6" fmla="*/ 366703 h 489248"/>
                <a:gd name="connsiteX7" fmla="*/ 0 w 1363050"/>
                <a:gd name="connsiteY7" fmla="*/ 88273 h 489248"/>
                <a:gd name="connsiteX0" fmla="*/ 0 w 1376400"/>
                <a:gd name="connsiteY0" fmla="*/ 40692 h 489248"/>
                <a:gd name="connsiteX1" fmla="*/ 1157472 w 1376400"/>
                <a:gd name="connsiteY1" fmla="*/ 117384 h 489248"/>
                <a:gd name="connsiteX2" fmla="*/ 1145471 w 1376400"/>
                <a:gd name="connsiteY2" fmla="*/ 0 h 489248"/>
                <a:gd name="connsiteX3" fmla="*/ 1376400 w 1376400"/>
                <a:gd name="connsiteY3" fmla="*/ 236959 h 489248"/>
                <a:gd name="connsiteX4" fmla="*/ 1205504 w 1376400"/>
                <a:gd name="connsiteY4" fmla="*/ 489248 h 489248"/>
                <a:gd name="connsiteX5" fmla="*/ 1205504 w 1376400"/>
                <a:gd name="connsiteY5" fmla="*/ 366703 h 489248"/>
                <a:gd name="connsiteX6" fmla="*/ 78994 w 1376400"/>
                <a:gd name="connsiteY6" fmla="*/ 366703 h 489248"/>
                <a:gd name="connsiteX7" fmla="*/ 0 w 1376400"/>
                <a:gd name="connsiteY7" fmla="*/ 40692 h 489248"/>
                <a:gd name="connsiteX0" fmla="*/ 0 w 1376400"/>
                <a:gd name="connsiteY0" fmla="*/ 40692 h 489248"/>
                <a:gd name="connsiteX1" fmla="*/ 1157472 w 1376400"/>
                <a:gd name="connsiteY1" fmla="*/ 117384 h 489248"/>
                <a:gd name="connsiteX2" fmla="*/ 1145471 w 1376400"/>
                <a:gd name="connsiteY2" fmla="*/ 0 h 489248"/>
                <a:gd name="connsiteX3" fmla="*/ 1376400 w 1376400"/>
                <a:gd name="connsiteY3" fmla="*/ 236959 h 489248"/>
                <a:gd name="connsiteX4" fmla="*/ 1205504 w 1376400"/>
                <a:gd name="connsiteY4" fmla="*/ 489248 h 489248"/>
                <a:gd name="connsiteX5" fmla="*/ 1205504 w 1376400"/>
                <a:gd name="connsiteY5" fmla="*/ 366703 h 489248"/>
                <a:gd name="connsiteX6" fmla="*/ 85445 w 1376400"/>
                <a:gd name="connsiteY6" fmla="*/ 381704 h 489248"/>
                <a:gd name="connsiteX7" fmla="*/ 0 w 1376400"/>
                <a:gd name="connsiteY7" fmla="*/ 40692 h 489248"/>
                <a:gd name="connsiteX0" fmla="*/ 0 w 1405685"/>
                <a:gd name="connsiteY0" fmla="*/ 0 h 549718"/>
                <a:gd name="connsiteX1" fmla="*/ 1186757 w 1405685"/>
                <a:gd name="connsiteY1" fmla="*/ 177854 h 549718"/>
                <a:gd name="connsiteX2" fmla="*/ 1174756 w 1405685"/>
                <a:gd name="connsiteY2" fmla="*/ 60470 h 549718"/>
                <a:gd name="connsiteX3" fmla="*/ 1405685 w 1405685"/>
                <a:gd name="connsiteY3" fmla="*/ 297429 h 549718"/>
                <a:gd name="connsiteX4" fmla="*/ 1234789 w 1405685"/>
                <a:gd name="connsiteY4" fmla="*/ 549718 h 549718"/>
                <a:gd name="connsiteX5" fmla="*/ 1234789 w 1405685"/>
                <a:gd name="connsiteY5" fmla="*/ 427173 h 549718"/>
                <a:gd name="connsiteX6" fmla="*/ 114730 w 1405685"/>
                <a:gd name="connsiteY6" fmla="*/ 442174 h 549718"/>
                <a:gd name="connsiteX7" fmla="*/ 0 w 1405685"/>
                <a:gd name="connsiteY7" fmla="*/ 0 h 549718"/>
                <a:gd name="connsiteX0" fmla="*/ 0 w 1405685"/>
                <a:gd name="connsiteY0" fmla="*/ 0 h 589979"/>
                <a:gd name="connsiteX1" fmla="*/ 1186757 w 1405685"/>
                <a:gd name="connsiteY1" fmla="*/ 177854 h 589979"/>
                <a:gd name="connsiteX2" fmla="*/ 1174756 w 1405685"/>
                <a:gd name="connsiteY2" fmla="*/ 60470 h 589979"/>
                <a:gd name="connsiteX3" fmla="*/ 1405685 w 1405685"/>
                <a:gd name="connsiteY3" fmla="*/ 297429 h 589979"/>
                <a:gd name="connsiteX4" fmla="*/ 1273432 w 1405685"/>
                <a:gd name="connsiteY4" fmla="*/ 589979 h 589979"/>
                <a:gd name="connsiteX5" fmla="*/ 1234789 w 1405685"/>
                <a:gd name="connsiteY5" fmla="*/ 427173 h 589979"/>
                <a:gd name="connsiteX6" fmla="*/ 114730 w 1405685"/>
                <a:gd name="connsiteY6" fmla="*/ 442174 h 589979"/>
                <a:gd name="connsiteX7" fmla="*/ 0 w 1405685"/>
                <a:gd name="connsiteY7" fmla="*/ 0 h 589979"/>
                <a:gd name="connsiteX0" fmla="*/ 0 w 1405685"/>
                <a:gd name="connsiteY0" fmla="*/ 0 h 589979"/>
                <a:gd name="connsiteX1" fmla="*/ 1186757 w 1405685"/>
                <a:gd name="connsiteY1" fmla="*/ 177854 h 589979"/>
                <a:gd name="connsiteX2" fmla="*/ 1174756 w 1405685"/>
                <a:gd name="connsiteY2" fmla="*/ 60470 h 589979"/>
                <a:gd name="connsiteX3" fmla="*/ 1405685 w 1405685"/>
                <a:gd name="connsiteY3" fmla="*/ 297429 h 589979"/>
                <a:gd name="connsiteX4" fmla="*/ 1273432 w 1405685"/>
                <a:gd name="connsiteY4" fmla="*/ 589979 h 589979"/>
                <a:gd name="connsiteX5" fmla="*/ 1245980 w 1405685"/>
                <a:gd name="connsiteY5" fmla="*/ 461464 h 589979"/>
                <a:gd name="connsiteX6" fmla="*/ 114730 w 1405685"/>
                <a:gd name="connsiteY6" fmla="*/ 442174 h 589979"/>
                <a:gd name="connsiteX7" fmla="*/ 0 w 1405685"/>
                <a:gd name="connsiteY7" fmla="*/ 0 h 589979"/>
                <a:gd name="connsiteX0" fmla="*/ 0 w 1435778"/>
                <a:gd name="connsiteY0" fmla="*/ 0 h 589979"/>
                <a:gd name="connsiteX1" fmla="*/ 1186757 w 1435778"/>
                <a:gd name="connsiteY1" fmla="*/ 177854 h 589979"/>
                <a:gd name="connsiteX2" fmla="*/ 1174756 w 1435778"/>
                <a:gd name="connsiteY2" fmla="*/ 60470 h 589979"/>
                <a:gd name="connsiteX3" fmla="*/ 1435778 w 1435778"/>
                <a:gd name="connsiteY3" fmla="*/ 359140 h 589979"/>
                <a:gd name="connsiteX4" fmla="*/ 1273432 w 1435778"/>
                <a:gd name="connsiteY4" fmla="*/ 589979 h 589979"/>
                <a:gd name="connsiteX5" fmla="*/ 1245980 w 1435778"/>
                <a:gd name="connsiteY5" fmla="*/ 461464 h 589979"/>
                <a:gd name="connsiteX6" fmla="*/ 114730 w 1435778"/>
                <a:gd name="connsiteY6" fmla="*/ 442174 h 589979"/>
                <a:gd name="connsiteX7" fmla="*/ 0 w 1435778"/>
                <a:gd name="connsiteY7" fmla="*/ 0 h 589979"/>
                <a:gd name="connsiteX0" fmla="*/ 0 w 1444748"/>
                <a:gd name="connsiteY0" fmla="*/ 0 h 589979"/>
                <a:gd name="connsiteX1" fmla="*/ 1186757 w 1444748"/>
                <a:gd name="connsiteY1" fmla="*/ 177854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5980 w 1444748"/>
                <a:gd name="connsiteY5" fmla="*/ 461464 h 589979"/>
                <a:gd name="connsiteX6" fmla="*/ 114730 w 1444748"/>
                <a:gd name="connsiteY6" fmla="*/ 442174 h 589979"/>
                <a:gd name="connsiteX7" fmla="*/ 0 w 1444748"/>
                <a:gd name="connsiteY7" fmla="*/ 0 h 589979"/>
                <a:gd name="connsiteX0" fmla="*/ 0 w 1444748"/>
                <a:gd name="connsiteY0" fmla="*/ 0 h 589979"/>
                <a:gd name="connsiteX1" fmla="*/ 1206949 w 1444748"/>
                <a:gd name="connsiteY1" fmla="*/ 208275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5980 w 1444748"/>
                <a:gd name="connsiteY5" fmla="*/ 461464 h 589979"/>
                <a:gd name="connsiteX6" fmla="*/ 114730 w 1444748"/>
                <a:gd name="connsiteY6" fmla="*/ 442174 h 589979"/>
                <a:gd name="connsiteX7" fmla="*/ 0 w 1444748"/>
                <a:gd name="connsiteY7" fmla="*/ 0 h 589979"/>
                <a:gd name="connsiteX0" fmla="*/ 0 w 1444748"/>
                <a:gd name="connsiteY0" fmla="*/ 0 h 589979"/>
                <a:gd name="connsiteX1" fmla="*/ 1206949 w 1444748"/>
                <a:gd name="connsiteY1" fmla="*/ 208275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9820 w 1444748"/>
                <a:gd name="connsiteY5" fmla="*/ 445594 h 589979"/>
                <a:gd name="connsiteX6" fmla="*/ 114730 w 1444748"/>
                <a:gd name="connsiteY6" fmla="*/ 442174 h 589979"/>
                <a:gd name="connsiteX7" fmla="*/ 0 w 1444748"/>
                <a:gd name="connsiteY7" fmla="*/ 0 h 589979"/>
                <a:gd name="connsiteX0" fmla="*/ 0 w 1444748"/>
                <a:gd name="connsiteY0" fmla="*/ 0 h 589979"/>
                <a:gd name="connsiteX1" fmla="*/ 1206949 w 1444748"/>
                <a:gd name="connsiteY1" fmla="*/ 208275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9820 w 1444748"/>
                <a:gd name="connsiteY5" fmla="*/ 445594 h 589979"/>
                <a:gd name="connsiteX6" fmla="*/ 82989 w 1444748"/>
                <a:gd name="connsiteY6" fmla="*/ 434495 h 589979"/>
                <a:gd name="connsiteX7" fmla="*/ 0 w 1444748"/>
                <a:gd name="connsiteY7" fmla="*/ 0 h 589979"/>
                <a:gd name="connsiteX0" fmla="*/ 0 w 1460649"/>
                <a:gd name="connsiteY0" fmla="*/ 0 h 589979"/>
                <a:gd name="connsiteX1" fmla="*/ 1206949 w 1460649"/>
                <a:gd name="connsiteY1" fmla="*/ 208275 h 589979"/>
                <a:gd name="connsiteX2" fmla="*/ 1174756 w 1460649"/>
                <a:gd name="connsiteY2" fmla="*/ 60470 h 589979"/>
                <a:gd name="connsiteX3" fmla="*/ 1460649 w 1460649"/>
                <a:gd name="connsiteY3" fmla="*/ 359111 h 589979"/>
                <a:gd name="connsiteX4" fmla="*/ 1273432 w 1460649"/>
                <a:gd name="connsiteY4" fmla="*/ 589979 h 589979"/>
                <a:gd name="connsiteX5" fmla="*/ 1249820 w 1460649"/>
                <a:gd name="connsiteY5" fmla="*/ 445594 h 589979"/>
                <a:gd name="connsiteX6" fmla="*/ 82989 w 1460649"/>
                <a:gd name="connsiteY6" fmla="*/ 434495 h 589979"/>
                <a:gd name="connsiteX7" fmla="*/ 0 w 1460649"/>
                <a:gd name="connsiteY7" fmla="*/ 0 h 589979"/>
                <a:gd name="connsiteX0" fmla="*/ 0 w 1547982"/>
                <a:gd name="connsiteY0" fmla="*/ 0 h 599476"/>
                <a:gd name="connsiteX1" fmla="*/ 1294282 w 1547982"/>
                <a:gd name="connsiteY1" fmla="*/ 217772 h 599476"/>
                <a:gd name="connsiteX2" fmla="*/ 1262089 w 1547982"/>
                <a:gd name="connsiteY2" fmla="*/ 69967 h 599476"/>
                <a:gd name="connsiteX3" fmla="*/ 1547982 w 1547982"/>
                <a:gd name="connsiteY3" fmla="*/ 368608 h 599476"/>
                <a:gd name="connsiteX4" fmla="*/ 1360765 w 1547982"/>
                <a:gd name="connsiteY4" fmla="*/ 599476 h 599476"/>
                <a:gd name="connsiteX5" fmla="*/ 1337153 w 1547982"/>
                <a:gd name="connsiteY5" fmla="*/ 455091 h 599476"/>
                <a:gd name="connsiteX6" fmla="*/ 170322 w 1547982"/>
                <a:gd name="connsiteY6" fmla="*/ 443992 h 599476"/>
                <a:gd name="connsiteX7" fmla="*/ 0 w 1547982"/>
                <a:gd name="connsiteY7" fmla="*/ 0 h 599476"/>
                <a:gd name="connsiteX0" fmla="*/ 0 w 1545355"/>
                <a:gd name="connsiteY0" fmla="*/ 0 h 599476"/>
                <a:gd name="connsiteX1" fmla="*/ 1294282 w 1545355"/>
                <a:gd name="connsiteY1" fmla="*/ 217772 h 599476"/>
                <a:gd name="connsiteX2" fmla="*/ 1262089 w 1545355"/>
                <a:gd name="connsiteY2" fmla="*/ 69967 h 599476"/>
                <a:gd name="connsiteX3" fmla="*/ 1545355 w 1545355"/>
                <a:gd name="connsiteY3" fmla="*/ 362499 h 599476"/>
                <a:gd name="connsiteX4" fmla="*/ 1360765 w 1545355"/>
                <a:gd name="connsiteY4" fmla="*/ 599476 h 599476"/>
                <a:gd name="connsiteX5" fmla="*/ 1337153 w 1545355"/>
                <a:gd name="connsiteY5" fmla="*/ 455091 h 599476"/>
                <a:gd name="connsiteX6" fmla="*/ 170322 w 1545355"/>
                <a:gd name="connsiteY6" fmla="*/ 443992 h 599476"/>
                <a:gd name="connsiteX7" fmla="*/ 0 w 1545355"/>
                <a:gd name="connsiteY7" fmla="*/ 0 h 599476"/>
                <a:gd name="connsiteX0" fmla="*/ 0 w 1545355"/>
                <a:gd name="connsiteY0" fmla="*/ 0 h 598100"/>
                <a:gd name="connsiteX1" fmla="*/ 1294282 w 1545355"/>
                <a:gd name="connsiteY1" fmla="*/ 217772 h 598100"/>
                <a:gd name="connsiteX2" fmla="*/ 1262089 w 1545355"/>
                <a:gd name="connsiteY2" fmla="*/ 69967 h 598100"/>
                <a:gd name="connsiteX3" fmla="*/ 1545355 w 1545355"/>
                <a:gd name="connsiteY3" fmla="*/ 362499 h 598100"/>
                <a:gd name="connsiteX4" fmla="*/ 1414466 w 1545355"/>
                <a:gd name="connsiteY4" fmla="*/ 598100 h 598100"/>
                <a:gd name="connsiteX5" fmla="*/ 1337153 w 1545355"/>
                <a:gd name="connsiteY5" fmla="*/ 455091 h 598100"/>
                <a:gd name="connsiteX6" fmla="*/ 170322 w 1545355"/>
                <a:gd name="connsiteY6" fmla="*/ 443992 h 598100"/>
                <a:gd name="connsiteX7" fmla="*/ 0 w 1545355"/>
                <a:gd name="connsiteY7" fmla="*/ 0 h 598100"/>
                <a:gd name="connsiteX0" fmla="*/ 0 w 1545355"/>
                <a:gd name="connsiteY0" fmla="*/ 0 h 598100"/>
                <a:gd name="connsiteX1" fmla="*/ 1294282 w 1545355"/>
                <a:gd name="connsiteY1" fmla="*/ 217772 h 598100"/>
                <a:gd name="connsiteX2" fmla="*/ 1262089 w 1545355"/>
                <a:gd name="connsiteY2" fmla="*/ 69967 h 598100"/>
                <a:gd name="connsiteX3" fmla="*/ 1545355 w 1545355"/>
                <a:gd name="connsiteY3" fmla="*/ 362499 h 598100"/>
                <a:gd name="connsiteX4" fmla="*/ 1414466 w 1545355"/>
                <a:gd name="connsiteY4" fmla="*/ 598100 h 598100"/>
                <a:gd name="connsiteX5" fmla="*/ 1375581 w 1545355"/>
                <a:gd name="connsiteY5" fmla="*/ 460283 h 598100"/>
                <a:gd name="connsiteX6" fmla="*/ 170322 w 1545355"/>
                <a:gd name="connsiteY6" fmla="*/ 443992 h 598100"/>
                <a:gd name="connsiteX7" fmla="*/ 0 w 1545355"/>
                <a:gd name="connsiteY7" fmla="*/ 0 h 598100"/>
                <a:gd name="connsiteX0" fmla="*/ 0 w 1545355"/>
                <a:gd name="connsiteY0" fmla="*/ 0 h 598100"/>
                <a:gd name="connsiteX1" fmla="*/ 1294282 w 1545355"/>
                <a:gd name="connsiteY1" fmla="*/ 217772 h 598100"/>
                <a:gd name="connsiteX2" fmla="*/ 1235024 w 1545355"/>
                <a:gd name="connsiteY2" fmla="*/ 74367 h 598100"/>
                <a:gd name="connsiteX3" fmla="*/ 1545355 w 1545355"/>
                <a:gd name="connsiteY3" fmla="*/ 362499 h 598100"/>
                <a:gd name="connsiteX4" fmla="*/ 1414466 w 1545355"/>
                <a:gd name="connsiteY4" fmla="*/ 598100 h 598100"/>
                <a:gd name="connsiteX5" fmla="*/ 1375581 w 1545355"/>
                <a:gd name="connsiteY5" fmla="*/ 460283 h 598100"/>
                <a:gd name="connsiteX6" fmla="*/ 170322 w 1545355"/>
                <a:gd name="connsiteY6" fmla="*/ 443992 h 598100"/>
                <a:gd name="connsiteX7" fmla="*/ 0 w 1545355"/>
                <a:gd name="connsiteY7" fmla="*/ 0 h 598100"/>
                <a:gd name="connsiteX0" fmla="*/ 0 w 1563683"/>
                <a:gd name="connsiteY0" fmla="*/ 0 h 598100"/>
                <a:gd name="connsiteX1" fmla="*/ 1294282 w 1563683"/>
                <a:gd name="connsiteY1" fmla="*/ 217772 h 598100"/>
                <a:gd name="connsiteX2" fmla="*/ 1235024 w 1563683"/>
                <a:gd name="connsiteY2" fmla="*/ 74367 h 598100"/>
                <a:gd name="connsiteX3" fmla="*/ 1563683 w 1563683"/>
                <a:gd name="connsiteY3" fmla="*/ 354618 h 598100"/>
                <a:gd name="connsiteX4" fmla="*/ 1414466 w 1563683"/>
                <a:gd name="connsiteY4" fmla="*/ 598100 h 598100"/>
                <a:gd name="connsiteX5" fmla="*/ 1375581 w 1563683"/>
                <a:gd name="connsiteY5" fmla="*/ 460283 h 598100"/>
                <a:gd name="connsiteX6" fmla="*/ 170322 w 1563683"/>
                <a:gd name="connsiteY6" fmla="*/ 443992 h 598100"/>
                <a:gd name="connsiteX7" fmla="*/ 0 w 1563683"/>
                <a:gd name="connsiteY7" fmla="*/ 0 h 598100"/>
                <a:gd name="connsiteX0" fmla="*/ 0 w 1583815"/>
                <a:gd name="connsiteY0" fmla="*/ 0 h 598100"/>
                <a:gd name="connsiteX1" fmla="*/ 1294282 w 1583815"/>
                <a:gd name="connsiteY1" fmla="*/ 217772 h 598100"/>
                <a:gd name="connsiteX2" fmla="*/ 1235024 w 1583815"/>
                <a:gd name="connsiteY2" fmla="*/ 74367 h 598100"/>
                <a:gd name="connsiteX3" fmla="*/ 1583815 w 1583815"/>
                <a:gd name="connsiteY3" fmla="*/ 393014 h 598100"/>
                <a:gd name="connsiteX4" fmla="*/ 1414466 w 1583815"/>
                <a:gd name="connsiteY4" fmla="*/ 598100 h 598100"/>
                <a:gd name="connsiteX5" fmla="*/ 1375581 w 1583815"/>
                <a:gd name="connsiteY5" fmla="*/ 460283 h 598100"/>
                <a:gd name="connsiteX6" fmla="*/ 170322 w 1583815"/>
                <a:gd name="connsiteY6" fmla="*/ 443992 h 598100"/>
                <a:gd name="connsiteX7" fmla="*/ 0 w 1583815"/>
                <a:gd name="connsiteY7" fmla="*/ 0 h 598100"/>
                <a:gd name="connsiteX0" fmla="*/ 0 w 1583815"/>
                <a:gd name="connsiteY0" fmla="*/ 0 h 598100"/>
                <a:gd name="connsiteX1" fmla="*/ 1294282 w 1583815"/>
                <a:gd name="connsiteY1" fmla="*/ 217772 h 598100"/>
                <a:gd name="connsiteX2" fmla="*/ 1235024 w 1583815"/>
                <a:gd name="connsiteY2" fmla="*/ 74367 h 598100"/>
                <a:gd name="connsiteX3" fmla="*/ 1583815 w 1583815"/>
                <a:gd name="connsiteY3" fmla="*/ 393014 h 598100"/>
                <a:gd name="connsiteX4" fmla="*/ 1414466 w 1583815"/>
                <a:gd name="connsiteY4" fmla="*/ 598100 h 598100"/>
                <a:gd name="connsiteX5" fmla="*/ 1367273 w 1583815"/>
                <a:gd name="connsiteY5" fmla="*/ 449379 h 598100"/>
                <a:gd name="connsiteX6" fmla="*/ 170322 w 1583815"/>
                <a:gd name="connsiteY6" fmla="*/ 443992 h 598100"/>
                <a:gd name="connsiteX7" fmla="*/ 0 w 1583815"/>
                <a:gd name="connsiteY7" fmla="*/ 0 h 598100"/>
                <a:gd name="connsiteX0" fmla="*/ 0 w 1583815"/>
                <a:gd name="connsiteY0" fmla="*/ 0 h 598100"/>
                <a:gd name="connsiteX1" fmla="*/ 1312377 w 1583815"/>
                <a:gd name="connsiteY1" fmla="*/ 251754 h 598100"/>
                <a:gd name="connsiteX2" fmla="*/ 1235024 w 1583815"/>
                <a:gd name="connsiteY2" fmla="*/ 74367 h 598100"/>
                <a:gd name="connsiteX3" fmla="*/ 1583815 w 1583815"/>
                <a:gd name="connsiteY3" fmla="*/ 393014 h 598100"/>
                <a:gd name="connsiteX4" fmla="*/ 1414466 w 1583815"/>
                <a:gd name="connsiteY4" fmla="*/ 598100 h 598100"/>
                <a:gd name="connsiteX5" fmla="*/ 1367273 w 1583815"/>
                <a:gd name="connsiteY5" fmla="*/ 449379 h 598100"/>
                <a:gd name="connsiteX6" fmla="*/ 170322 w 1583815"/>
                <a:gd name="connsiteY6" fmla="*/ 443992 h 598100"/>
                <a:gd name="connsiteX7" fmla="*/ 0 w 1583815"/>
                <a:gd name="connsiteY7" fmla="*/ 0 h 598100"/>
                <a:gd name="connsiteX0" fmla="*/ 0 w 1583374"/>
                <a:gd name="connsiteY0" fmla="*/ 0 h 598100"/>
                <a:gd name="connsiteX1" fmla="*/ 1312377 w 1583374"/>
                <a:gd name="connsiteY1" fmla="*/ 251754 h 598100"/>
                <a:gd name="connsiteX2" fmla="*/ 1235024 w 1583374"/>
                <a:gd name="connsiteY2" fmla="*/ 74367 h 598100"/>
                <a:gd name="connsiteX3" fmla="*/ 1583374 w 1583374"/>
                <a:gd name="connsiteY3" fmla="*/ 375802 h 598100"/>
                <a:gd name="connsiteX4" fmla="*/ 1414466 w 1583374"/>
                <a:gd name="connsiteY4" fmla="*/ 598100 h 598100"/>
                <a:gd name="connsiteX5" fmla="*/ 1367273 w 1583374"/>
                <a:gd name="connsiteY5" fmla="*/ 449379 h 598100"/>
                <a:gd name="connsiteX6" fmla="*/ 170322 w 1583374"/>
                <a:gd name="connsiteY6" fmla="*/ 443992 h 598100"/>
                <a:gd name="connsiteX7" fmla="*/ 0 w 1583374"/>
                <a:gd name="connsiteY7" fmla="*/ 0 h 598100"/>
                <a:gd name="connsiteX0" fmla="*/ 0 w 1583374"/>
                <a:gd name="connsiteY0" fmla="*/ 0 h 598100"/>
                <a:gd name="connsiteX1" fmla="*/ 1302713 w 1583374"/>
                <a:gd name="connsiteY1" fmla="*/ 245469 h 598100"/>
                <a:gd name="connsiteX2" fmla="*/ 1235024 w 1583374"/>
                <a:gd name="connsiteY2" fmla="*/ 74367 h 598100"/>
                <a:gd name="connsiteX3" fmla="*/ 1583374 w 1583374"/>
                <a:gd name="connsiteY3" fmla="*/ 375802 h 598100"/>
                <a:gd name="connsiteX4" fmla="*/ 1414466 w 1583374"/>
                <a:gd name="connsiteY4" fmla="*/ 598100 h 598100"/>
                <a:gd name="connsiteX5" fmla="*/ 1367273 w 1583374"/>
                <a:gd name="connsiteY5" fmla="*/ 449379 h 598100"/>
                <a:gd name="connsiteX6" fmla="*/ 170322 w 1583374"/>
                <a:gd name="connsiteY6" fmla="*/ 443992 h 598100"/>
                <a:gd name="connsiteX7" fmla="*/ 0 w 1583374"/>
                <a:gd name="connsiteY7" fmla="*/ 0 h 598100"/>
                <a:gd name="connsiteX0" fmla="*/ 0 w 1583374"/>
                <a:gd name="connsiteY0" fmla="*/ 0 h 598100"/>
                <a:gd name="connsiteX1" fmla="*/ 1294313 w 1583374"/>
                <a:gd name="connsiteY1" fmla="*/ 242121 h 598100"/>
                <a:gd name="connsiteX2" fmla="*/ 1235024 w 1583374"/>
                <a:gd name="connsiteY2" fmla="*/ 74367 h 598100"/>
                <a:gd name="connsiteX3" fmla="*/ 1583374 w 1583374"/>
                <a:gd name="connsiteY3" fmla="*/ 375802 h 598100"/>
                <a:gd name="connsiteX4" fmla="*/ 1414466 w 1583374"/>
                <a:gd name="connsiteY4" fmla="*/ 598100 h 598100"/>
                <a:gd name="connsiteX5" fmla="*/ 1367273 w 1583374"/>
                <a:gd name="connsiteY5" fmla="*/ 449379 h 598100"/>
                <a:gd name="connsiteX6" fmla="*/ 170322 w 1583374"/>
                <a:gd name="connsiteY6" fmla="*/ 443992 h 598100"/>
                <a:gd name="connsiteX7" fmla="*/ 0 w 1583374"/>
                <a:gd name="connsiteY7" fmla="*/ 0 h 598100"/>
                <a:gd name="connsiteX0" fmla="*/ 0 w 1583374"/>
                <a:gd name="connsiteY0" fmla="*/ 0 h 734687"/>
                <a:gd name="connsiteX1" fmla="*/ 1294313 w 1583374"/>
                <a:gd name="connsiteY1" fmla="*/ 242121 h 734687"/>
                <a:gd name="connsiteX2" fmla="*/ 1235024 w 1583374"/>
                <a:gd name="connsiteY2" fmla="*/ 74367 h 734687"/>
                <a:gd name="connsiteX3" fmla="*/ 1583374 w 1583374"/>
                <a:gd name="connsiteY3" fmla="*/ 375802 h 734687"/>
                <a:gd name="connsiteX4" fmla="*/ 1473204 w 1583374"/>
                <a:gd name="connsiteY4" fmla="*/ 734687 h 734687"/>
                <a:gd name="connsiteX5" fmla="*/ 1367273 w 1583374"/>
                <a:gd name="connsiteY5" fmla="*/ 449379 h 734687"/>
                <a:gd name="connsiteX6" fmla="*/ 170322 w 1583374"/>
                <a:gd name="connsiteY6" fmla="*/ 443992 h 734687"/>
                <a:gd name="connsiteX7" fmla="*/ 0 w 1583374"/>
                <a:gd name="connsiteY7" fmla="*/ 0 h 734687"/>
                <a:gd name="connsiteX0" fmla="*/ 0 w 1638732"/>
                <a:gd name="connsiteY0" fmla="*/ 0 h 734687"/>
                <a:gd name="connsiteX1" fmla="*/ 1294313 w 1638732"/>
                <a:gd name="connsiteY1" fmla="*/ 242121 h 734687"/>
                <a:gd name="connsiteX2" fmla="*/ 1235024 w 1638732"/>
                <a:gd name="connsiteY2" fmla="*/ 74367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367273 w 1638732"/>
                <a:gd name="connsiteY5" fmla="*/ 449379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294313 w 1638732"/>
                <a:gd name="connsiteY1" fmla="*/ 242121 h 734687"/>
                <a:gd name="connsiteX2" fmla="*/ 1235024 w 1638732"/>
                <a:gd name="connsiteY2" fmla="*/ 74367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235024 w 1638732"/>
                <a:gd name="connsiteY2" fmla="*/ 74367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35356 w 1638732"/>
                <a:gd name="connsiteY2" fmla="*/ 298268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15768 w 1638732"/>
                <a:gd name="connsiteY5" fmla="*/ 59037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9228 w 1638732"/>
                <a:gd name="connsiteY5" fmla="*/ 616701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72619 w 1638732"/>
                <a:gd name="connsiteY1" fmla="*/ 414803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9228 w 1638732"/>
                <a:gd name="connsiteY5" fmla="*/ 616701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22135"/>
                <a:gd name="connsiteY0" fmla="*/ 0 h 734687"/>
                <a:gd name="connsiteX1" fmla="*/ 1372619 w 1622135"/>
                <a:gd name="connsiteY1" fmla="*/ 414803 h 734687"/>
                <a:gd name="connsiteX2" fmla="*/ 1320194 w 1622135"/>
                <a:gd name="connsiteY2" fmla="*/ 272419 h 734687"/>
                <a:gd name="connsiteX3" fmla="*/ 1622135 w 1622135"/>
                <a:gd name="connsiteY3" fmla="*/ 541212 h 734687"/>
                <a:gd name="connsiteX4" fmla="*/ 1473204 w 1622135"/>
                <a:gd name="connsiteY4" fmla="*/ 734687 h 734687"/>
                <a:gd name="connsiteX5" fmla="*/ 1439228 w 1622135"/>
                <a:gd name="connsiteY5" fmla="*/ 616701 h 734687"/>
                <a:gd name="connsiteX6" fmla="*/ 170322 w 1622135"/>
                <a:gd name="connsiteY6" fmla="*/ 443992 h 734687"/>
                <a:gd name="connsiteX7" fmla="*/ 0 w 1622135"/>
                <a:gd name="connsiteY7" fmla="*/ 0 h 734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22135" h="734687">
                  <a:moveTo>
                    <a:pt x="0" y="0"/>
                  </a:moveTo>
                  <a:lnTo>
                    <a:pt x="1372619" y="414803"/>
                  </a:lnTo>
                  <a:lnTo>
                    <a:pt x="1320194" y="272419"/>
                  </a:lnTo>
                  <a:lnTo>
                    <a:pt x="1622135" y="541212"/>
                  </a:lnTo>
                  <a:lnTo>
                    <a:pt x="1473204" y="734687"/>
                  </a:lnTo>
                  <a:lnTo>
                    <a:pt x="1439228" y="616701"/>
                  </a:lnTo>
                  <a:lnTo>
                    <a:pt x="170322" y="4439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" name="Right Arrow 5"/>
            <p:cNvSpPr/>
            <p:nvPr/>
          </p:nvSpPr>
          <p:spPr>
            <a:xfrm rot="17596173">
              <a:off x="5489318" y="3999563"/>
              <a:ext cx="657386" cy="297740"/>
            </a:xfrm>
            <a:custGeom>
              <a:avLst/>
              <a:gdLst>
                <a:gd name="connsiteX0" fmla="*/ 0 w 1371600"/>
                <a:gd name="connsiteY0" fmla="*/ 122545 h 490180"/>
                <a:gd name="connsiteX1" fmla="*/ 1126510 w 1371600"/>
                <a:gd name="connsiteY1" fmla="*/ 122545 h 490180"/>
                <a:gd name="connsiteX2" fmla="*/ 1126510 w 1371600"/>
                <a:gd name="connsiteY2" fmla="*/ 0 h 490180"/>
                <a:gd name="connsiteX3" fmla="*/ 1371600 w 1371600"/>
                <a:gd name="connsiteY3" fmla="*/ 245090 h 490180"/>
                <a:gd name="connsiteX4" fmla="*/ 1126510 w 1371600"/>
                <a:gd name="connsiteY4" fmla="*/ 490180 h 490180"/>
                <a:gd name="connsiteX5" fmla="*/ 1126510 w 1371600"/>
                <a:gd name="connsiteY5" fmla="*/ 367635 h 490180"/>
                <a:gd name="connsiteX6" fmla="*/ 0 w 1371600"/>
                <a:gd name="connsiteY6" fmla="*/ 367635 h 490180"/>
                <a:gd name="connsiteX7" fmla="*/ 0 w 1371600"/>
                <a:gd name="connsiteY7" fmla="*/ 122545 h 490180"/>
                <a:gd name="connsiteX0" fmla="*/ 0 w 1437244"/>
                <a:gd name="connsiteY0" fmla="*/ 89205 h 490180"/>
                <a:gd name="connsiteX1" fmla="*/ 1192154 w 1437244"/>
                <a:gd name="connsiteY1" fmla="*/ 122545 h 490180"/>
                <a:gd name="connsiteX2" fmla="*/ 1192154 w 1437244"/>
                <a:gd name="connsiteY2" fmla="*/ 0 h 490180"/>
                <a:gd name="connsiteX3" fmla="*/ 1437244 w 1437244"/>
                <a:gd name="connsiteY3" fmla="*/ 245090 h 490180"/>
                <a:gd name="connsiteX4" fmla="*/ 1192154 w 1437244"/>
                <a:gd name="connsiteY4" fmla="*/ 490180 h 490180"/>
                <a:gd name="connsiteX5" fmla="*/ 1192154 w 1437244"/>
                <a:gd name="connsiteY5" fmla="*/ 367635 h 490180"/>
                <a:gd name="connsiteX6" fmla="*/ 65644 w 1437244"/>
                <a:gd name="connsiteY6" fmla="*/ 367635 h 490180"/>
                <a:gd name="connsiteX7" fmla="*/ 0 w 1437244"/>
                <a:gd name="connsiteY7" fmla="*/ 89205 h 490180"/>
                <a:gd name="connsiteX0" fmla="*/ 0 w 1437244"/>
                <a:gd name="connsiteY0" fmla="*/ 89205 h 490180"/>
                <a:gd name="connsiteX1" fmla="*/ 1144122 w 1437244"/>
                <a:gd name="connsiteY1" fmla="*/ 118316 h 490180"/>
                <a:gd name="connsiteX2" fmla="*/ 1192154 w 1437244"/>
                <a:gd name="connsiteY2" fmla="*/ 0 h 490180"/>
                <a:gd name="connsiteX3" fmla="*/ 1437244 w 1437244"/>
                <a:gd name="connsiteY3" fmla="*/ 245090 h 490180"/>
                <a:gd name="connsiteX4" fmla="*/ 1192154 w 1437244"/>
                <a:gd name="connsiteY4" fmla="*/ 490180 h 490180"/>
                <a:gd name="connsiteX5" fmla="*/ 1192154 w 1437244"/>
                <a:gd name="connsiteY5" fmla="*/ 367635 h 490180"/>
                <a:gd name="connsiteX6" fmla="*/ 65644 w 1437244"/>
                <a:gd name="connsiteY6" fmla="*/ 367635 h 490180"/>
                <a:gd name="connsiteX7" fmla="*/ 0 w 1437244"/>
                <a:gd name="connsiteY7" fmla="*/ 89205 h 490180"/>
                <a:gd name="connsiteX0" fmla="*/ 0 w 1437244"/>
                <a:gd name="connsiteY0" fmla="*/ 88273 h 489248"/>
                <a:gd name="connsiteX1" fmla="*/ 1144122 w 1437244"/>
                <a:gd name="connsiteY1" fmla="*/ 117384 h 489248"/>
                <a:gd name="connsiteX2" fmla="*/ 1132121 w 1437244"/>
                <a:gd name="connsiteY2" fmla="*/ 0 h 489248"/>
                <a:gd name="connsiteX3" fmla="*/ 1437244 w 1437244"/>
                <a:gd name="connsiteY3" fmla="*/ 244158 h 489248"/>
                <a:gd name="connsiteX4" fmla="*/ 1192154 w 1437244"/>
                <a:gd name="connsiteY4" fmla="*/ 489248 h 489248"/>
                <a:gd name="connsiteX5" fmla="*/ 1192154 w 1437244"/>
                <a:gd name="connsiteY5" fmla="*/ 366703 h 489248"/>
                <a:gd name="connsiteX6" fmla="*/ 65644 w 1437244"/>
                <a:gd name="connsiteY6" fmla="*/ 366703 h 489248"/>
                <a:gd name="connsiteX7" fmla="*/ 0 w 1437244"/>
                <a:gd name="connsiteY7" fmla="*/ 88273 h 489248"/>
                <a:gd name="connsiteX0" fmla="*/ 0 w 1363050"/>
                <a:gd name="connsiteY0" fmla="*/ 88273 h 489248"/>
                <a:gd name="connsiteX1" fmla="*/ 1144122 w 1363050"/>
                <a:gd name="connsiteY1" fmla="*/ 117384 h 489248"/>
                <a:gd name="connsiteX2" fmla="*/ 1132121 w 1363050"/>
                <a:gd name="connsiteY2" fmla="*/ 0 h 489248"/>
                <a:gd name="connsiteX3" fmla="*/ 1363050 w 1363050"/>
                <a:gd name="connsiteY3" fmla="*/ 236959 h 489248"/>
                <a:gd name="connsiteX4" fmla="*/ 1192154 w 1363050"/>
                <a:gd name="connsiteY4" fmla="*/ 489248 h 489248"/>
                <a:gd name="connsiteX5" fmla="*/ 1192154 w 1363050"/>
                <a:gd name="connsiteY5" fmla="*/ 366703 h 489248"/>
                <a:gd name="connsiteX6" fmla="*/ 65644 w 1363050"/>
                <a:gd name="connsiteY6" fmla="*/ 366703 h 489248"/>
                <a:gd name="connsiteX7" fmla="*/ 0 w 1363050"/>
                <a:gd name="connsiteY7" fmla="*/ 88273 h 489248"/>
                <a:gd name="connsiteX0" fmla="*/ 0 w 1376400"/>
                <a:gd name="connsiteY0" fmla="*/ 40692 h 489248"/>
                <a:gd name="connsiteX1" fmla="*/ 1157472 w 1376400"/>
                <a:gd name="connsiteY1" fmla="*/ 117384 h 489248"/>
                <a:gd name="connsiteX2" fmla="*/ 1145471 w 1376400"/>
                <a:gd name="connsiteY2" fmla="*/ 0 h 489248"/>
                <a:gd name="connsiteX3" fmla="*/ 1376400 w 1376400"/>
                <a:gd name="connsiteY3" fmla="*/ 236959 h 489248"/>
                <a:gd name="connsiteX4" fmla="*/ 1205504 w 1376400"/>
                <a:gd name="connsiteY4" fmla="*/ 489248 h 489248"/>
                <a:gd name="connsiteX5" fmla="*/ 1205504 w 1376400"/>
                <a:gd name="connsiteY5" fmla="*/ 366703 h 489248"/>
                <a:gd name="connsiteX6" fmla="*/ 78994 w 1376400"/>
                <a:gd name="connsiteY6" fmla="*/ 366703 h 489248"/>
                <a:gd name="connsiteX7" fmla="*/ 0 w 1376400"/>
                <a:gd name="connsiteY7" fmla="*/ 40692 h 489248"/>
                <a:gd name="connsiteX0" fmla="*/ 0 w 1376400"/>
                <a:gd name="connsiteY0" fmla="*/ 40692 h 489248"/>
                <a:gd name="connsiteX1" fmla="*/ 1157472 w 1376400"/>
                <a:gd name="connsiteY1" fmla="*/ 117384 h 489248"/>
                <a:gd name="connsiteX2" fmla="*/ 1145471 w 1376400"/>
                <a:gd name="connsiteY2" fmla="*/ 0 h 489248"/>
                <a:gd name="connsiteX3" fmla="*/ 1376400 w 1376400"/>
                <a:gd name="connsiteY3" fmla="*/ 236959 h 489248"/>
                <a:gd name="connsiteX4" fmla="*/ 1205504 w 1376400"/>
                <a:gd name="connsiteY4" fmla="*/ 489248 h 489248"/>
                <a:gd name="connsiteX5" fmla="*/ 1205504 w 1376400"/>
                <a:gd name="connsiteY5" fmla="*/ 366703 h 489248"/>
                <a:gd name="connsiteX6" fmla="*/ 85445 w 1376400"/>
                <a:gd name="connsiteY6" fmla="*/ 381704 h 489248"/>
                <a:gd name="connsiteX7" fmla="*/ 0 w 1376400"/>
                <a:gd name="connsiteY7" fmla="*/ 40692 h 489248"/>
                <a:gd name="connsiteX0" fmla="*/ 0 w 1405685"/>
                <a:gd name="connsiteY0" fmla="*/ 0 h 549718"/>
                <a:gd name="connsiteX1" fmla="*/ 1186757 w 1405685"/>
                <a:gd name="connsiteY1" fmla="*/ 177854 h 549718"/>
                <a:gd name="connsiteX2" fmla="*/ 1174756 w 1405685"/>
                <a:gd name="connsiteY2" fmla="*/ 60470 h 549718"/>
                <a:gd name="connsiteX3" fmla="*/ 1405685 w 1405685"/>
                <a:gd name="connsiteY3" fmla="*/ 297429 h 549718"/>
                <a:gd name="connsiteX4" fmla="*/ 1234789 w 1405685"/>
                <a:gd name="connsiteY4" fmla="*/ 549718 h 549718"/>
                <a:gd name="connsiteX5" fmla="*/ 1234789 w 1405685"/>
                <a:gd name="connsiteY5" fmla="*/ 427173 h 549718"/>
                <a:gd name="connsiteX6" fmla="*/ 114730 w 1405685"/>
                <a:gd name="connsiteY6" fmla="*/ 442174 h 549718"/>
                <a:gd name="connsiteX7" fmla="*/ 0 w 1405685"/>
                <a:gd name="connsiteY7" fmla="*/ 0 h 549718"/>
                <a:gd name="connsiteX0" fmla="*/ 0 w 1405685"/>
                <a:gd name="connsiteY0" fmla="*/ 0 h 589979"/>
                <a:gd name="connsiteX1" fmla="*/ 1186757 w 1405685"/>
                <a:gd name="connsiteY1" fmla="*/ 177854 h 589979"/>
                <a:gd name="connsiteX2" fmla="*/ 1174756 w 1405685"/>
                <a:gd name="connsiteY2" fmla="*/ 60470 h 589979"/>
                <a:gd name="connsiteX3" fmla="*/ 1405685 w 1405685"/>
                <a:gd name="connsiteY3" fmla="*/ 297429 h 589979"/>
                <a:gd name="connsiteX4" fmla="*/ 1273432 w 1405685"/>
                <a:gd name="connsiteY4" fmla="*/ 589979 h 589979"/>
                <a:gd name="connsiteX5" fmla="*/ 1234789 w 1405685"/>
                <a:gd name="connsiteY5" fmla="*/ 427173 h 589979"/>
                <a:gd name="connsiteX6" fmla="*/ 114730 w 1405685"/>
                <a:gd name="connsiteY6" fmla="*/ 442174 h 589979"/>
                <a:gd name="connsiteX7" fmla="*/ 0 w 1405685"/>
                <a:gd name="connsiteY7" fmla="*/ 0 h 589979"/>
                <a:gd name="connsiteX0" fmla="*/ 0 w 1405685"/>
                <a:gd name="connsiteY0" fmla="*/ 0 h 589979"/>
                <a:gd name="connsiteX1" fmla="*/ 1186757 w 1405685"/>
                <a:gd name="connsiteY1" fmla="*/ 177854 h 589979"/>
                <a:gd name="connsiteX2" fmla="*/ 1174756 w 1405685"/>
                <a:gd name="connsiteY2" fmla="*/ 60470 h 589979"/>
                <a:gd name="connsiteX3" fmla="*/ 1405685 w 1405685"/>
                <a:gd name="connsiteY3" fmla="*/ 297429 h 589979"/>
                <a:gd name="connsiteX4" fmla="*/ 1273432 w 1405685"/>
                <a:gd name="connsiteY4" fmla="*/ 589979 h 589979"/>
                <a:gd name="connsiteX5" fmla="*/ 1245980 w 1405685"/>
                <a:gd name="connsiteY5" fmla="*/ 461464 h 589979"/>
                <a:gd name="connsiteX6" fmla="*/ 114730 w 1405685"/>
                <a:gd name="connsiteY6" fmla="*/ 442174 h 589979"/>
                <a:gd name="connsiteX7" fmla="*/ 0 w 1405685"/>
                <a:gd name="connsiteY7" fmla="*/ 0 h 589979"/>
                <a:gd name="connsiteX0" fmla="*/ 0 w 1435778"/>
                <a:gd name="connsiteY0" fmla="*/ 0 h 589979"/>
                <a:gd name="connsiteX1" fmla="*/ 1186757 w 1435778"/>
                <a:gd name="connsiteY1" fmla="*/ 177854 h 589979"/>
                <a:gd name="connsiteX2" fmla="*/ 1174756 w 1435778"/>
                <a:gd name="connsiteY2" fmla="*/ 60470 h 589979"/>
                <a:gd name="connsiteX3" fmla="*/ 1435778 w 1435778"/>
                <a:gd name="connsiteY3" fmla="*/ 359140 h 589979"/>
                <a:gd name="connsiteX4" fmla="*/ 1273432 w 1435778"/>
                <a:gd name="connsiteY4" fmla="*/ 589979 h 589979"/>
                <a:gd name="connsiteX5" fmla="*/ 1245980 w 1435778"/>
                <a:gd name="connsiteY5" fmla="*/ 461464 h 589979"/>
                <a:gd name="connsiteX6" fmla="*/ 114730 w 1435778"/>
                <a:gd name="connsiteY6" fmla="*/ 442174 h 589979"/>
                <a:gd name="connsiteX7" fmla="*/ 0 w 1435778"/>
                <a:gd name="connsiteY7" fmla="*/ 0 h 589979"/>
                <a:gd name="connsiteX0" fmla="*/ 0 w 1444748"/>
                <a:gd name="connsiteY0" fmla="*/ 0 h 589979"/>
                <a:gd name="connsiteX1" fmla="*/ 1186757 w 1444748"/>
                <a:gd name="connsiteY1" fmla="*/ 177854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5980 w 1444748"/>
                <a:gd name="connsiteY5" fmla="*/ 461464 h 589979"/>
                <a:gd name="connsiteX6" fmla="*/ 114730 w 1444748"/>
                <a:gd name="connsiteY6" fmla="*/ 442174 h 589979"/>
                <a:gd name="connsiteX7" fmla="*/ 0 w 1444748"/>
                <a:gd name="connsiteY7" fmla="*/ 0 h 589979"/>
                <a:gd name="connsiteX0" fmla="*/ 0 w 1444748"/>
                <a:gd name="connsiteY0" fmla="*/ 0 h 589979"/>
                <a:gd name="connsiteX1" fmla="*/ 1206949 w 1444748"/>
                <a:gd name="connsiteY1" fmla="*/ 208275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5980 w 1444748"/>
                <a:gd name="connsiteY5" fmla="*/ 461464 h 589979"/>
                <a:gd name="connsiteX6" fmla="*/ 114730 w 1444748"/>
                <a:gd name="connsiteY6" fmla="*/ 442174 h 589979"/>
                <a:gd name="connsiteX7" fmla="*/ 0 w 1444748"/>
                <a:gd name="connsiteY7" fmla="*/ 0 h 589979"/>
                <a:gd name="connsiteX0" fmla="*/ 0 w 1444748"/>
                <a:gd name="connsiteY0" fmla="*/ 0 h 589979"/>
                <a:gd name="connsiteX1" fmla="*/ 1206949 w 1444748"/>
                <a:gd name="connsiteY1" fmla="*/ 208275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9820 w 1444748"/>
                <a:gd name="connsiteY5" fmla="*/ 445594 h 589979"/>
                <a:gd name="connsiteX6" fmla="*/ 114730 w 1444748"/>
                <a:gd name="connsiteY6" fmla="*/ 442174 h 589979"/>
                <a:gd name="connsiteX7" fmla="*/ 0 w 1444748"/>
                <a:gd name="connsiteY7" fmla="*/ 0 h 589979"/>
                <a:gd name="connsiteX0" fmla="*/ 0 w 1444748"/>
                <a:gd name="connsiteY0" fmla="*/ 0 h 589979"/>
                <a:gd name="connsiteX1" fmla="*/ 1206949 w 1444748"/>
                <a:gd name="connsiteY1" fmla="*/ 208275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9820 w 1444748"/>
                <a:gd name="connsiteY5" fmla="*/ 445594 h 589979"/>
                <a:gd name="connsiteX6" fmla="*/ 82989 w 1444748"/>
                <a:gd name="connsiteY6" fmla="*/ 434495 h 589979"/>
                <a:gd name="connsiteX7" fmla="*/ 0 w 1444748"/>
                <a:gd name="connsiteY7" fmla="*/ 0 h 589979"/>
                <a:gd name="connsiteX0" fmla="*/ 0 w 1460649"/>
                <a:gd name="connsiteY0" fmla="*/ 0 h 589979"/>
                <a:gd name="connsiteX1" fmla="*/ 1206949 w 1460649"/>
                <a:gd name="connsiteY1" fmla="*/ 208275 h 589979"/>
                <a:gd name="connsiteX2" fmla="*/ 1174756 w 1460649"/>
                <a:gd name="connsiteY2" fmla="*/ 60470 h 589979"/>
                <a:gd name="connsiteX3" fmla="*/ 1460649 w 1460649"/>
                <a:gd name="connsiteY3" fmla="*/ 359111 h 589979"/>
                <a:gd name="connsiteX4" fmla="*/ 1273432 w 1460649"/>
                <a:gd name="connsiteY4" fmla="*/ 589979 h 589979"/>
                <a:gd name="connsiteX5" fmla="*/ 1249820 w 1460649"/>
                <a:gd name="connsiteY5" fmla="*/ 445594 h 589979"/>
                <a:gd name="connsiteX6" fmla="*/ 82989 w 1460649"/>
                <a:gd name="connsiteY6" fmla="*/ 434495 h 589979"/>
                <a:gd name="connsiteX7" fmla="*/ 0 w 1460649"/>
                <a:gd name="connsiteY7" fmla="*/ 0 h 589979"/>
                <a:gd name="connsiteX0" fmla="*/ 0 w 1547982"/>
                <a:gd name="connsiteY0" fmla="*/ 0 h 599476"/>
                <a:gd name="connsiteX1" fmla="*/ 1294282 w 1547982"/>
                <a:gd name="connsiteY1" fmla="*/ 217772 h 599476"/>
                <a:gd name="connsiteX2" fmla="*/ 1262089 w 1547982"/>
                <a:gd name="connsiteY2" fmla="*/ 69967 h 599476"/>
                <a:gd name="connsiteX3" fmla="*/ 1547982 w 1547982"/>
                <a:gd name="connsiteY3" fmla="*/ 368608 h 599476"/>
                <a:gd name="connsiteX4" fmla="*/ 1360765 w 1547982"/>
                <a:gd name="connsiteY4" fmla="*/ 599476 h 599476"/>
                <a:gd name="connsiteX5" fmla="*/ 1337153 w 1547982"/>
                <a:gd name="connsiteY5" fmla="*/ 455091 h 599476"/>
                <a:gd name="connsiteX6" fmla="*/ 170322 w 1547982"/>
                <a:gd name="connsiteY6" fmla="*/ 443992 h 599476"/>
                <a:gd name="connsiteX7" fmla="*/ 0 w 1547982"/>
                <a:gd name="connsiteY7" fmla="*/ 0 h 599476"/>
                <a:gd name="connsiteX0" fmla="*/ 0 w 1545355"/>
                <a:gd name="connsiteY0" fmla="*/ 0 h 599476"/>
                <a:gd name="connsiteX1" fmla="*/ 1294282 w 1545355"/>
                <a:gd name="connsiteY1" fmla="*/ 217772 h 599476"/>
                <a:gd name="connsiteX2" fmla="*/ 1262089 w 1545355"/>
                <a:gd name="connsiteY2" fmla="*/ 69967 h 599476"/>
                <a:gd name="connsiteX3" fmla="*/ 1545355 w 1545355"/>
                <a:gd name="connsiteY3" fmla="*/ 362499 h 599476"/>
                <a:gd name="connsiteX4" fmla="*/ 1360765 w 1545355"/>
                <a:gd name="connsiteY4" fmla="*/ 599476 h 599476"/>
                <a:gd name="connsiteX5" fmla="*/ 1337153 w 1545355"/>
                <a:gd name="connsiteY5" fmla="*/ 455091 h 599476"/>
                <a:gd name="connsiteX6" fmla="*/ 170322 w 1545355"/>
                <a:gd name="connsiteY6" fmla="*/ 443992 h 599476"/>
                <a:gd name="connsiteX7" fmla="*/ 0 w 1545355"/>
                <a:gd name="connsiteY7" fmla="*/ 0 h 599476"/>
                <a:gd name="connsiteX0" fmla="*/ 0 w 1545355"/>
                <a:gd name="connsiteY0" fmla="*/ 0 h 598100"/>
                <a:gd name="connsiteX1" fmla="*/ 1294282 w 1545355"/>
                <a:gd name="connsiteY1" fmla="*/ 217772 h 598100"/>
                <a:gd name="connsiteX2" fmla="*/ 1262089 w 1545355"/>
                <a:gd name="connsiteY2" fmla="*/ 69967 h 598100"/>
                <a:gd name="connsiteX3" fmla="*/ 1545355 w 1545355"/>
                <a:gd name="connsiteY3" fmla="*/ 362499 h 598100"/>
                <a:gd name="connsiteX4" fmla="*/ 1414466 w 1545355"/>
                <a:gd name="connsiteY4" fmla="*/ 598100 h 598100"/>
                <a:gd name="connsiteX5" fmla="*/ 1337153 w 1545355"/>
                <a:gd name="connsiteY5" fmla="*/ 455091 h 598100"/>
                <a:gd name="connsiteX6" fmla="*/ 170322 w 1545355"/>
                <a:gd name="connsiteY6" fmla="*/ 443992 h 598100"/>
                <a:gd name="connsiteX7" fmla="*/ 0 w 1545355"/>
                <a:gd name="connsiteY7" fmla="*/ 0 h 598100"/>
                <a:gd name="connsiteX0" fmla="*/ 0 w 1545355"/>
                <a:gd name="connsiteY0" fmla="*/ 0 h 598100"/>
                <a:gd name="connsiteX1" fmla="*/ 1294282 w 1545355"/>
                <a:gd name="connsiteY1" fmla="*/ 217772 h 598100"/>
                <a:gd name="connsiteX2" fmla="*/ 1262089 w 1545355"/>
                <a:gd name="connsiteY2" fmla="*/ 69967 h 598100"/>
                <a:gd name="connsiteX3" fmla="*/ 1545355 w 1545355"/>
                <a:gd name="connsiteY3" fmla="*/ 362499 h 598100"/>
                <a:gd name="connsiteX4" fmla="*/ 1414466 w 1545355"/>
                <a:gd name="connsiteY4" fmla="*/ 598100 h 598100"/>
                <a:gd name="connsiteX5" fmla="*/ 1375581 w 1545355"/>
                <a:gd name="connsiteY5" fmla="*/ 460283 h 598100"/>
                <a:gd name="connsiteX6" fmla="*/ 170322 w 1545355"/>
                <a:gd name="connsiteY6" fmla="*/ 443992 h 598100"/>
                <a:gd name="connsiteX7" fmla="*/ 0 w 1545355"/>
                <a:gd name="connsiteY7" fmla="*/ 0 h 598100"/>
                <a:gd name="connsiteX0" fmla="*/ 0 w 1545355"/>
                <a:gd name="connsiteY0" fmla="*/ 0 h 598100"/>
                <a:gd name="connsiteX1" fmla="*/ 1294282 w 1545355"/>
                <a:gd name="connsiteY1" fmla="*/ 217772 h 598100"/>
                <a:gd name="connsiteX2" fmla="*/ 1235024 w 1545355"/>
                <a:gd name="connsiteY2" fmla="*/ 74367 h 598100"/>
                <a:gd name="connsiteX3" fmla="*/ 1545355 w 1545355"/>
                <a:gd name="connsiteY3" fmla="*/ 362499 h 598100"/>
                <a:gd name="connsiteX4" fmla="*/ 1414466 w 1545355"/>
                <a:gd name="connsiteY4" fmla="*/ 598100 h 598100"/>
                <a:gd name="connsiteX5" fmla="*/ 1375581 w 1545355"/>
                <a:gd name="connsiteY5" fmla="*/ 460283 h 598100"/>
                <a:gd name="connsiteX6" fmla="*/ 170322 w 1545355"/>
                <a:gd name="connsiteY6" fmla="*/ 443992 h 598100"/>
                <a:gd name="connsiteX7" fmla="*/ 0 w 1545355"/>
                <a:gd name="connsiteY7" fmla="*/ 0 h 598100"/>
                <a:gd name="connsiteX0" fmla="*/ 0 w 1563683"/>
                <a:gd name="connsiteY0" fmla="*/ 0 h 598100"/>
                <a:gd name="connsiteX1" fmla="*/ 1294282 w 1563683"/>
                <a:gd name="connsiteY1" fmla="*/ 217772 h 598100"/>
                <a:gd name="connsiteX2" fmla="*/ 1235024 w 1563683"/>
                <a:gd name="connsiteY2" fmla="*/ 74367 h 598100"/>
                <a:gd name="connsiteX3" fmla="*/ 1563683 w 1563683"/>
                <a:gd name="connsiteY3" fmla="*/ 354618 h 598100"/>
                <a:gd name="connsiteX4" fmla="*/ 1414466 w 1563683"/>
                <a:gd name="connsiteY4" fmla="*/ 598100 h 598100"/>
                <a:gd name="connsiteX5" fmla="*/ 1375581 w 1563683"/>
                <a:gd name="connsiteY5" fmla="*/ 460283 h 598100"/>
                <a:gd name="connsiteX6" fmla="*/ 170322 w 1563683"/>
                <a:gd name="connsiteY6" fmla="*/ 443992 h 598100"/>
                <a:gd name="connsiteX7" fmla="*/ 0 w 1563683"/>
                <a:gd name="connsiteY7" fmla="*/ 0 h 598100"/>
                <a:gd name="connsiteX0" fmla="*/ 0 w 1583815"/>
                <a:gd name="connsiteY0" fmla="*/ 0 h 598100"/>
                <a:gd name="connsiteX1" fmla="*/ 1294282 w 1583815"/>
                <a:gd name="connsiteY1" fmla="*/ 217772 h 598100"/>
                <a:gd name="connsiteX2" fmla="*/ 1235024 w 1583815"/>
                <a:gd name="connsiteY2" fmla="*/ 74367 h 598100"/>
                <a:gd name="connsiteX3" fmla="*/ 1583815 w 1583815"/>
                <a:gd name="connsiteY3" fmla="*/ 393014 h 598100"/>
                <a:gd name="connsiteX4" fmla="*/ 1414466 w 1583815"/>
                <a:gd name="connsiteY4" fmla="*/ 598100 h 598100"/>
                <a:gd name="connsiteX5" fmla="*/ 1375581 w 1583815"/>
                <a:gd name="connsiteY5" fmla="*/ 460283 h 598100"/>
                <a:gd name="connsiteX6" fmla="*/ 170322 w 1583815"/>
                <a:gd name="connsiteY6" fmla="*/ 443992 h 598100"/>
                <a:gd name="connsiteX7" fmla="*/ 0 w 1583815"/>
                <a:gd name="connsiteY7" fmla="*/ 0 h 598100"/>
                <a:gd name="connsiteX0" fmla="*/ 0 w 1583815"/>
                <a:gd name="connsiteY0" fmla="*/ 0 h 598100"/>
                <a:gd name="connsiteX1" fmla="*/ 1294282 w 1583815"/>
                <a:gd name="connsiteY1" fmla="*/ 217772 h 598100"/>
                <a:gd name="connsiteX2" fmla="*/ 1235024 w 1583815"/>
                <a:gd name="connsiteY2" fmla="*/ 74367 h 598100"/>
                <a:gd name="connsiteX3" fmla="*/ 1583815 w 1583815"/>
                <a:gd name="connsiteY3" fmla="*/ 393014 h 598100"/>
                <a:gd name="connsiteX4" fmla="*/ 1414466 w 1583815"/>
                <a:gd name="connsiteY4" fmla="*/ 598100 h 598100"/>
                <a:gd name="connsiteX5" fmla="*/ 1367273 w 1583815"/>
                <a:gd name="connsiteY5" fmla="*/ 449379 h 598100"/>
                <a:gd name="connsiteX6" fmla="*/ 170322 w 1583815"/>
                <a:gd name="connsiteY6" fmla="*/ 443992 h 598100"/>
                <a:gd name="connsiteX7" fmla="*/ 0 w 1583815"/>
                <a:gd name="connsiteY7" fmla="*/ 0 h 598100"/>
                <a:gd name="connsiteX0" fmla="*/ 0 w 1583815"/>
                <a:gd name="connsiteY0" fmla="*/ 0 h 598100"/>
                <a:gd name="connsiteX1" fmla="*/ 1312377 w 1583815"/>
                <a:gd name="connsiteY1" fmla="*/ 251754 h 598100"/>
                <a:gd name="connsiteX2" fmla="*/ 1235024 w 1583815"/>
                <a:gd name="connsiteY2" fmla="*/ 74367 h 598100"/>
                <a:gd name="connsiteX3" fmla="*/ 1583815 w 1583815"/>
                <a:gd name="connsiteY3" fmla="*/ 393014 h 598100"/>
                <a:gd name="connsiteX4" fmla="*/ 1414466 w 1583815"/>
                <a:gd name="connsiteY4" fmla="*/ 598100 h 598100"/>
                <a:gd name="connsiteX5" fmla="*/ 1367273 w 1583815"/>
                <a:gd name="connsiteY5" fmla="*/ 449379 h 598100"/>
                <a:gd name="connsiteX6" fmla="*/ 170322 w 1583815"/>
                <a:gd name="connsiteY6" fmla="*/ 443992 h 598100"/>
                <a:gd name="connsiteX7" fmla="*/ 0 w 1583815"/>
                <a:gd name="connsiteY7" fmla="*/ 0 h 598100"/>
                <a:gd name="connsiteX0" fmla="*/ 0 w 1583374"/>
                <a:gd name="connsiteY0" fmla="*/ 0 h 598100"/>
                <a:gd name="connsiteX1" fmla="*/ 1312377 w 1583374"/>
                <a:gd name="connsiteY1" fmla="*/ 251754 h 598100"/>
                <a:gd name="connsiteX2" fmla="*/ 1235024 w 1583374"/>
                <a:gd name="connsiteY2" fmla="*/ 74367 h 598100"/>
                <a:gd name="connsiteX3" fmla="*/ 1583374 w 1583374"/>
                <a:gd name="connsiteY3" fmla="*/ 375802 h 598100"/>
                <a:gd name="connsiteX4" fmla="*/ 1414466 w 1583374"/>
                <a:gd name="connsiteY4" fmla="*/ 598100 h 598100"/>
                <a:gd name="connsiteX5" fmla="*/ 1367273 w 1583374"/>
                <a:gd name="connsiteY5" fmla="*/ 449379 h 598100"/>
                <a:gd name="connsiteX6" fmla="*/ 170322 w 1583374"/>
                <a:gd name="connsiteY6" fmla="*/ 443992 h 598100"/>
                <a:gd name="connsiteX7" fmla="*/ 0 w 1583374"/>
                <a:gd name="connsiteY7" fmla="*/ 0 h 598100"/>
                <a:gd name="connsiteX0" fmla="*/ 0 w 1583374"/>
                <a:gd name="connsiteY0" fmla="*/ 0 h 598100"/>
                <a:gd name="connsiteX1" fmla="*/ 1302713 w 1583374"/>
                <a:gd name="connsiteY1" fmla="*/ 245469 h 598100"/>
                <a:gd name="connsiteX2" fmla="*/ 1235024 w 1583374"/>
                <a:gd name="connsiteY2" fmla="*/ 74367 h 598100"/>
                <a:gd name="connsiteX3" fmla="*/ 1583374 w 1583374"/>
                <a:gd name="connsiteY3" fmla="*/ 375802 h 598100"/>
                <a:gd name="connsiteX4" fmla="*/ 1414466 w 1583374"/>
                <a:gd name="connsiteY4" fmla="*/ 598100 h 598100"/>
                <a:gd name="connsiteX5" fmla="*/ 1367273 w 1583374"/>
                <a:gd name="connsiteY5" fmla="*/ 449379 h 598100"/>
                <a:gd name="connsiteX6" fmla="*/ 170322 w 1583374"/>
                <a:gd name="connsiteY6" fmla="*/ 443992 h 598100"/>
                <a:gd name="connsiteX7" fmla="*/ 0 w 1583374"/>
                <a:gd name="connsiteY7" fmla="*/ 0 h 598100"/>
                <a:gd name="connsiteX0" fmla="*/ 0 w 1583374"/>
                <a:gd name="connsiteY0" fmla="*/ 0 h 598100"/>
                <a:gd name="connsiteX1" fmla="*/ 1294313 w 1583374"/>
                <a:gd name="connsiteY1" fmla="*/ 242121 h 598100"/>
                <a:gd name="connsiteX2" fmla="*/ 1235024 w 1583374"/>
                <a:gd name="connsiteY2" fmla="*/ 74367 h 598100"/>
                <a:gd name="connsiteX3" fmla="*/ 1583374 w 1583374"/>
                <a:gd name="connsiteY3" fmla="*/ 375802 h 598100"/>
                <a:gd name="connsiteX4" fmla="*/ 1414466 w 1583374"/>
                <a:gd name="connsiteY4" fmla="*/ 598100 h 598100"/>
                <a:gd name="connsiteX5" fmla="*/ 1367273 w 1583374"/>
                <a:gd name="connsiteY5" fmla="*/ 449379 h 598100"/>
                <a:gd name="connsiteX6" fmla="*/ 170322 w 1583374"/>
                <a:gd name="connsiteY6" fmla="*/ 443992 h 598100"/>
                <a:gd name="connsiteX7" fmla="*/ 0 w 1583374"/>
                <a:gd name="connsiteY7" fmla="*/ 0 h 598100"/>
                <a:gd name="connsiteX0" fmla="*/ 0 w 1583374"/>
                <a:gd name="connsiteY0" fmla="*/ 0 h 734687"/>
                <a:gd name="connsiteX1" fmla="*/ 1294313 w 1583374"/>
                <a:gd name="connsiteY1" fmla="*/ 242121 h 734687"/>
                <a:gd name="connsiteX2" fmla="*/ 1235024 w 1583374"/>
                <a:gd name="connsiteY2" fmla="*/ 74367 h 734687"/>
                <a:gd name="connsiteX3" fmla="*/ 1583374 w 1583374"/>
                <a:gd name="connsiteY3" fmla="*/ 375802 h 734687"/>
                <a:gd name="connsiteX4" fmla="*/ 1473204 w 1583374"/>
                <a:gd name="connsiteY4" fmla="*/ 734687 h 734687"/>
                <a:gd name="connsiteX5" fmla="*/ 1367273 w 1583374"/>
                <a:gd name="connsiteY5" fmla="*/ 449379 h 734687"/>
                <a:gd name="connsiteX6" fmla="*/ 170322 w 1583374"/>
                <a:gd name="connsiteY6" fmla="*/ 443992 h 734687"/>
                <a:gd name="connsiteX7" fmla="*/ 0 w 1583374"/>
                <a:gd name="connsiteY7" fmla="*/ 0 h 734687"/>
                <a:gd name="connsiteX0" fmla="*/ 0 w 1638732"/>
                <a:gd name="connsiteY0" fmla="*/ 0 h 734687"/>
                <a:gd name="connsiteX1" fmla="*/ 1294313 w 1638732"/>
                <a:gd name="connsiteY1" fmla="*/ 242121 h 734687"/>
                <a:gd name="connsiteX2" fmla="*/ 1235024 w 1638732"/>
                <a:gd name="connsiteY2" fmla="*/ 74367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367273 w 1638732"/>
                <a:gd name="connsiteY5" fmla="*/ 449379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294313 w 1638732"/>
                <a:gd name="connsiteY1" fmla="*/ 242121 h 734687"/>
                <a:gd name="connsiteX2" fmla="*/ 1235024 w 1638732"/>
                <a:gd name="connsiteY2" fmla="*/ 74367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235024 w 1638732"/>
                <a:gd name="connsiteY2" fmla="*/ 74367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35356 w 1638732"/>
                <a:gd name="connsiteY2" fmla="*/ 298268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15768 w 1638732"/>
                <a:gd name="connsiteY5" fmla="*/ 59037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9228 w 1638732"/>
                <a:gd name="connsiteY5" fmla="*/ 616701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72619 w 1638732"/>
                <a:gd name="connsiteY1" fmla="*/ 414803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9228 w 1638732"/>
                <a:gd name="connsiteY5" fmla="*/ 616701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22135"/>
                <a:gd name="connsiteY0" fmla="*/ 0 h 734687"/>
                <a:gd name="connsiteX1" fmla="*/ 1372619 w 1622135"/>
                <a:gd name="connsiteY1" fmla="*/ 414803 h 734687"/>
                <a:gd name="connsiteX2" fmla="*/ 1320194 w 1622135"/>
                <a:gd name="connsiteY2" fmla="*/ 272419 h 734687"/>
                <a:gd name="connsiteX3" fmla="*/ 1622135 w 1622135"/>
                <a:gd name="connsiteY3" fmla="*/ 541212 h 734687"/>
                <a:gd name="connsiteX4" fmla="*/ 1473204 w 1622135"/>
                <a:gd name="connsiteY4" fmla="*/ 734687 h 734687"/>
                <a:gd name="connsiteX5" fmla="*/ 1439228 w 1622135"/>
                <a:gd name="connsiteY5" fmla="*/ 616701 h 734687"/>
                <a:gd name="connsiteX6" fmla="*/ 170322 w 1622135"/>
                <a:gd name="connsiteY6" fmla="*/ 443992 h 734687"/>
                <a:gd name="connsiteX7" fmla="*/ 0 w 1622135"/>
                <a:gd name="connsiteY7" fmla="*/ 0 h 734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22135" h="734687">
                  <a:moveTo>
                    <a:pt x="0" y="0"/>
                  </a:moveTo>
                  <a:lnTo>
                    <a:pt x="1372619" y="414803"/>
                  </a:lnTo>
                  <a:lnTo>
                    <a:pt x="1320194" y="272419"/>
                  </a:lnTo>
                  <a:lnTo>
                    <a:pt x="1622135" y="541212"/>
                  </a:lnTo>
                  <a:lnTo>
                    <a:pt x="1473204" y="734687"/>
                  </a:lnTo>
                  <a:lnTo>
                    <a:pt x="1439228" y="616701"/>
                  </a:lnTo>
                  <a:lnTo>
                    <a:pt x="170322" y="4439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Right Arrow 5"/>
            <p:cNvSpPr/>
            <p:nvPr/>
          </p:nvSpPr>
          <p:spPr>
            <a:xfrm rot="17596173">
              <a:off x="6515483" y="2786968"/>
              <a:ext cx="413962" cy="187490"/>
            </a:xfrm>
            <a:custGeom>
              <a:avLst/>
              <a:gdLst>
                <a:gd name="connsiteX0" fmla="*/ 0 w 1371600"/>
                <a:gd name="connsiteY0" fmla="*/ 122545 h 490180"/>
                <a:gd name="connsiteX1" fmla="*/ 1126510 w 1371600"/>
                <a:gd name="connsiteY1" fmla="*/ 122545 h 490180"/>
                <a:gd name="connsiteX2" fmla="*/ 1126510 w 1371600"/>
                <a:gd name="connsiteY2" fmla="*/ 0 h 490180"/>
                <a:gd name="connsiteX3" fmla="*/ 1371600 w 1371600"/>
                <a:gd name="connsiteY3" fmla="*/ 245090 h 490180"/>
                <a:gd name="connsiteX4" fmla="*/ 1126510 w 1371600"/>
                <a:gd name="connsiteY4" fmla="*/ 490180 h 490180"/>
                <a:gd name="connsiteX5" fmla="*/ 1126510 w 1371600"/>
                <a:gd name="connsiteY5" fmla="*/ 367635 h 490180"/>
                <a:gd name="connsiteX6" fmla="*/ 0 w 1371600"/>
                <a:gd name="connsiteY6" fmla="*/ 367635 h 490180"/>
                <a:gd name="connsiteX7" fmla="*/ 0 w 1371600"/>
                <a:gd name="connsiteY7" fmla="*/ 122545 h 490180"/>
                <a:gd name="connsiteX0" fmla="*/ 0 w 1437244"/>
                <a:gd name="connsiteY0" fmla="*/ 89205 h 490180"/>
                <a:gd name="connsiteX1" fmla="*/ 1192154 w 1437244"/>
                <a:gd name="connsiteY1" fmla="*/ 122545 h 490180"/>
                <a:gd name="connsiteX2" fmla="*/ 1192154 w 1437244"/>
                <a:gd name="connsiteY2" fmla="*/ 0 h 490180"/>
                <a:gd name="connsiteX3" fmla="*/ 1437244 w 1437244"/>
                <a:gd name="connsiteY3" fmla="*/ 245090 h 490180"/>
                <a:gd name="connsiteX4" fmla="*/ 1192154 w 1437244"/>
                <a:gd name="connsiteY4" fmla="*/ 490180 h 490180"/>
                <a:gd name="connsiteX5" fmla="*/ 1192154 w 1437244"/>
                <a:gd name="connsiteY5" fmla="*/ 367635 h 490180"/>
                <a:gd name="connsiteX6" fmla="*/ 65644 w 1437244"/>
                <a:gd name="connsiteY6" fmla="*/ 367635 h 490180"/>
                <a:gd name="connsiteX7" fmla="*/ 0 w 1437244"/>
                <a:gd name="connsiteY7" fmla="*/ 89205 h 490180"/>
                <a:gd name="connsiteX0" fmla="*/ 0 w 1437244"/>
                <a:gd name="connsiteY0" fmla="*/ 89205 h 490180"/>
                <a:gd name="connsiteX1" fmla="*/ 1144122 w 1437244"/>
                <a:gd name="connsiteY1" fmla="*/ 118316 h 490180"/>
                <a:gd name="connsiteX2" fmla="*/ 1192154 w 1437244"/>
                <a:gd name="connsiteY2" fmla="*/ 0 h 490180"/>
                <a:gd name="connsiteX3" fmla="*/ 1437244 w 1437244"/>
                <a:gd name="connsiteY3" fmla="*/ 245090 h 490180"/>
                <a:gd name="connsiteX4" fmla="*/ 1192154 w 1437244"/>
                <a:gd name="connsiteY4" fmla="*/ 490180 h 490180"/>
                <a:gd name="connsiteX5" fmla="*/ 1192154 w 1437244"/>
                <a:gd name="connsiteY5" fmla="*/ 367635 h 490180"/>
                <a:gd name="connsiteX6" fmla="*/ 65644 w 1437244"/>
                <a:gd name="connsiteY6" fmla="*/ 367635 h 490180"/>
                <a:gd name="connsiteX7" fmla="*/ 0 w 1437244"/>
                <a:gd name="connsiteY7" fmla="*/ 89205 h 490180"/>
                <a:gd name="connsiteX0" fmla="*/ 0 w 1437244"/>
                <a:gd name="connsiteY0" fmla="*/ 88273 h 489248"/>
                <a:gd name="connsiteX1" fmla="*/ 1144122 w 1437244"/>
                <a:gd name="connsiteY1" fmla="*/ 117384 h 489248"/>
                <a:gd name="connsiteX2" fmla="*/ 1132121 w 1437244"/>
                <a:gd name="connsiteY2" fmla="*/ 0 h 489248"/>
                <a:gd name="connsiteX3" fmla="*/ 1437244 w 1437244"/>
                <a:gd name="connsiteY3" fmla="*/ 244158 h 489248"/>
                <a:gd name="connsiteX4" fmla="*/ 1192154 w 1437244"/>
                <a:gd name="connsiteY4" fmla="*/ 489248 h 489248"/>
                <a:gd name="connsiteX5" fmla="*/ 1192154 w 1437244"/>
                <a:gd name="connsiteY5" fmla="*/ 366703 h 489248"/>
                <a:gd name="connsiteX6" fmla="*/ 65644 w 1437244"/>
                <a:gd name="connsiteY6" fmla="*/ 366703 h 489248"/>
                <a:gd name="connsiteX7" fmla="*/ 0 w 1437244"/>
                <a:gd name="connsiteY7" fmla="*/ 88273 h 489248"/>
                <a:gd name="connsiteX0" fmla="*/ 0 w 1363050"/>
                <a:gd name="connsiteY0" fmla="*/ 88273 h 489248"/>
                <a:gd name="connsiteX1" fmla="*/ 1144122 w 1363050"/>
                <a:gd name="connsiteY1" fmla="*/ 117384 h 489248"/>
                <a:gd name="connsiteX2" fmla="*/ 1132121 w 1363050"/>
                <a:gd name="connsiteY2" fmla="*/ 0 h 489248"/>
                <a:gd name="connsiteX3" fmla="*/ 1363050 w 1363050"/>
                <a:gd name="connsiteY3" fmla="*/ 236959 h 489248"/>
                <a:gd name="connsiteX4" fmla="*/ 1192154 w 1363050"/>
                <a:gd name="connsiteY4" fmla="*/ 489248 h 489248"/>
                <a:gd name="connsiteX5" fmla="*/ 1192154 w 1363050"/>
                <a:gd name="connsiteY5" fmla="*/ 366703 h 489248"/>
                <a:gd name="connsiteX6" fmla="*/ 65644 w 1363050"/>
                <a:gd name="connsiteY6" fmla="*/ 366703 h 489248"/>
                <a:gd name="connsiteX7" fmla="*/ 0 w 1363050"/>
                <a:gd name="connsiteY7" fmla="*/ 88273 h 489248"/>
                <a:gd name="connsiteX0" fmla="*/ 0 w 1376400"/>
                <a:gd name="connsiteY0" fmla="*/ 40692 h 489248"/>
                <a:gd name="connsiteX1" fmla="*/ 1157472 w 1376400"/>
                <a:gd name="connsiteY1" fmla="*/ 117384 h 489248"/>
                <a:gd name="connsiteX2" fmla="*/ 1145471 w 1376400"/>
                <a:gd name="connsiteY2" fmla="*/ 0 h 489248"/>
                <a:gd name="connsiteX3" fmla="*/ 1376400 w 1376400"/>
                <a:gd name="connsiteY3" fmla="*/ 236959 h 489248"/>
                <a:gd name="connsiteX4" fmla="*/ 1205504 w 1376400"/>
                <a:gd name="connsiteY4" fmla="*/ 489248 h 489248"/>
                <a:gd name="connsiteX5" fmla="*/ 1205504 w 1376400"/>
                <a:gd name="connsiteY5" fmla="*/ 366703 h 489248"/>
                <a:gd name="connsiteX6" fmla="*/ 78994 w 1376400"/>
                <a:gd name="connsiteY6" fmla="*/ 366703 h 489248"/>
                <a:gd name="connsiteX7" fmla="*/ 0 w 1376400"/>
                <a:gd name="connsiteY7" fmla="*/ 40692 h 489248"/>
                <a:gd name="connsiteX0" fmla="*/ 0 w 1376400"/>
                <a:gd name="connsiteY0" fmla="*/ 40692 h 489248"/>
                <a:gd name="connsiteX1" fmla="*/ 1157472 w 1376400"/>
                <a:gd name="connsiteY1" fmla="*/ 117384 h 489248"/>
                <a:gd name="connsiteX2" fmla="*/ 1145471 w 1376400"/>
                <a:gd name="connsiteY2" fmla="*/ 0 h 489248"/>
                <a:gd name="connsiteX3" fmla="*/ 1376400 w 1376400"/>
                <a:gd name="connsiteY3" fmla="*/ 236959 h 489248"/>
                <a:gd name="connsiteX4" fmla="*/ 1205504 w 1376400"/>
                <a:gd name="connsiteY4" fmla="*/ 489248 h 489248"/>
                <a:gd name="connsiteX5" fmla="*/ 1205504 w 1376400"/>
                <a:gd name="connsiteY5" fmla="*/ 366703 h 489248"/>
                <a:gd name="connsiteX6" fmla="*/ 85445 w 1376400"/>
                <a:gd name="connsiteY6" fmla="*/ 381704 h 489248"/>
                <a:gd name="connsiteX7" fmla="*/ 0 w 1376400"/>
                <a:gd name="connsiteY7" fmla="*/ 40692 h 489248"/>
                <a:gd name="connsiteX0" fmla="*/ 0 w 1405685"/>
                <a:gd name="connsiteY0" fmla="*/ 0 h 549718"/>
                <a:gd name="connsiteX1" fmla="*/ 1186757 w 1405685"/>
                <a:gd name="connsiteY1" fmla="*/ 177854 h 549718"/>
                <a:gd name="connsiteX2" fmla="*/ 1174756 w 1405685"/>
                <a:gd name="connsiteY2" fmla="*/ 60470 h 549718"/>
                <a:gd name="connsiteX3" fmla="*/ 1405685 w 1405685"/>
                <a:gd name="connsiteY3" fmla="*/ 297429 h 549718"/>
                <a:gd name="connsiteX4" fmla="*/ 1234789 w 1405685"/>
                <a:gd name="connsiteY4" fmla="*/ 549718 h 549718"/>
                <a:gd name="connsiteX5" fmla="*/ 1234789 w 1405685"/>
                <a:gd name="connsiteY5" fmla="*/ 427173 h 549718"/>
                <a:gd name="connsiteX6" fmla="*/ 114730 w 1405685"/>
                <a:gd name="connsiteY6" fmla="*/ 442174 h 549718"/>
                <a:gd name="connsiteX7" fmla="*/ 0 w 1405685"/>
                <a:gd name="connsiteY7" fmla="*/ 0 h 549718"/>
                <a:gd name="connsiteX0" fmla="*/ 0 w 1405685"/>
                <a:gd name="connsiteY0" fmla="*/ 0 h 589979"/>
                <a:gd name="connsiteX1" fmla="*/ 1186757 w 1405685"/>
                <a:gd name="connsiteY1" fmla="*/ 177854 h 589979"/>
                <a:gd name="connsiteX2" fmla="*/ 1174756 w 1405685"/>
                <a:gd name="connsiteY2" fmla="*/ 60470 h 589979"/>
                <a:gd name="connsiteX3" fmla="*/ 1405685 w 1405685"/>
                <a:gd name="connsiteY3" fmla="*/ 297429 h 589979"/>
                <a:gd name="connsiteX4" fmla="*/ 1273432 w 1405685"/>
                <a:gd name="connsiteY4" fmla="*/ 589979 h 589979"/>
                <a:gd name="connsiteX5" fmla="*/ 1234789 w 1405685"/>
                <a:gd name="connsiteY5" fmla="*/ 427173 h 589979"/>
                <a:gd name="connsiteX6" fmla="*/ 114730 w 1405685"/>
                <a:gd name="connsiteY6" fmla="*/ 442174 h 589979"/>
                <a:gd name="connsiteX7" fmla="*/ 0 w 1405685"/>
                <a:gd name="connsiteY7" fmla="*/ 0 h 589979"/>
                <a:gd name="connsiteX0" fmla="*/ 0 w 1405685"/>
                <a:gd name="connsiteY0" fmla="*/ 0 h 589979"/>
                <a:gd name="connsiteX1" fmla="*/ 1186757 w 1405685"/>
                <a:gd name="connsiteY1" fmla="*/ 177854 h 589979"/>
                <a:gd name="connsiteX2" fmla="*/ 1174756 w 1405685"/>
                <a:gd name="connsiteY2" fmla="*/ 60470 h 589979"/>
                <a:gd name="connsiteX3" fmla="*/ 1405685 w 1405685"/>
                <a:gd name="connsiteY3" fmla="*/ 297429 h 589979"/>
                <a:gd name="connsiteX4" fmla="*/ 1273432 w 1405685"/>
                <a:gd name="connsiteY4" fmla="*/ 589979 h 589979"/>
                <a:gd name="connsiteX5" fmla="*/ 1245980 w 1405685"/>
                <a:gd name="connsiteY5" fmla="*/ 461464 h 589979"/>
                <a:gd name="connsiteX6" fmla="*/ 114730 w 1405685"/>
                <a:gd name="connsiteY6" fmla="*/ 442174 h 589979"/>
                <a:gd name="connsiteX7" fmla="*/ 0 w 1405685"/>
                <a:gd name="connsiteY7" fmla="*/ 0 h 589979"/>
                <a:gd name="connsiteX0" fmla="*/ 0 w 1435778"/>
                <a:gd name="connsiteY0" fmla="*/ 0 h 589979"/>
                <a:gd name="connsiteX1" fmla="*/ 1186757 w 1435778"/>
                <a:gd name="connsiteY1" fmla="*/ 177854 h 589979"/>
                <a:gd name="connsiteX2" fmla="*/ 1174756 w 1435778"/>
                <a:gd name="connsiteY2" fmla="*/ 60470 h 589979"/>
                <a:gd name="connsiteX3" fmla="*/ 1435778 w 1435778"/>
                <a:gd name="connsiteY3" fmla="*/ 359140 h 589979"/>
                <a:gd name="connsiteX4" fmla="*/ 1273432 w 1435778"/>
                <a:gd name="connsiteY4" fmla="*/ 589979 h 589979"/>
                <a:gd name="connsiteX5" fmla="*/ 1245980 w 1435778"/>
                <a:gd name="connsiteY5" fmla="*/ 461464 h 589979"/>
                <a:gd name="connsiteX6" fmla="*/ 114730 w 1435778"/>
                <a:gd name="connsiteY6" fmla="*/ 442174 h 589979"/>
                <a:gd name="connsiteX7" fmla="*/ 0 w 1435778"/>
                <a:gd name="connsiteY7" fmla="*/ 0 h 589979"/>
                <a:gd name="connsiteX0" fmla="*/ 0 w 1444748"/>
                <a:gd name="connsiteY0" fmla="*/ 0 h 589979"/>
                <a:gd name="connsiteX1" fmla="*/ 1186757 w 1444748"/>
                <a:gd name="connsiteY1" fmla="*/ 177854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5980 w 1444748"/>
                <a:gd name="connsiteY5" fmla="*/ 461464 h 589979"/>
                <a:gd name="connsiteX6" fmla="*/ 114730 w 1444748"/>
                <a:gd name="connsiteY6" fmla="*/ 442174 h 589979"/>
                <a:gd name="connsiteX7" fmla="*/ 0 w 1444748"/>
                <a:gd name="connsiteY7" fmla="*/ 0 h 589979"/>
                <a:gd name="connsiteX0" fmla="*/ 0 w 1444748"/>
                <a:gd name="connsiteY0" fmla="*/ 0 h 589979"/>
                <a:gd name="connsiteX1" fmla="*/ 1206949 w 1444748"/>
                <a:gd name="connsiteY1" fmla="*/ 208275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5980 w 1444748"/>
                <a:gd name="connsiteY5" fmla="*/ 461464 h 589979"/>
                <a:gd name="connsiteX6" fmla="*/ 114730 w 1444748"/>
                <a:gd name="connsiteY6" fmla="*/ 442174 h 589979"/>
                <a:gd name="connsiteX7" fmla="*/ 0 w 1444748"/>
                <a:gd name="connsiteY7" fmla="*/ 0 h 589979"/>
                <a:gd name="connsiteX0" fmla="*/ 0 w 1444748"/>
                <a:gd name="connsiteY0" fmla="*/ 0 h 589979"/>
                <a:gd name="connsiteX1" fmla="*/ 1206949 w 1444748"/>
                <a:gd name="connsiteY1" fmla="*/ 208275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9820 w 1444748"/>
                <a:gd name="connsiteY5" fmla="*/ 445594 h 589979"/>
                <a:gd name="connsiteX6" fmla="*/ 114730 w 1444748"/>
                <a:gd name="connsiteY6" fmla="*/ 442174 h 589979"/>
                <a:gd name="connsiteX7" fmla="*/ 0 w 1444748"/>
                <a:gd name="connsiteY7" fmla="*/ 0 h 589979"/>
                <a:gd name="connsiteX0" fmla="*/ 0 w 1444748"/>
                <a:gd name="connsiteY0" fmla="*/ 0 h 589979"/>
                <a:gd name="connsiteX1" fmla="*/ 1206949 w 1444748"/>
                <a:gd name="connsiteY1" fmla="*/ 208275 h 589979"/>
                <a:gd name="connsiteX2" fmla="*/ 1174756 w 1444748"/>
                <a:gd name="connsiteY2" fmla="*/ 60470 h 589979"/>
                <a:gd name="connsiteX3" fmla="*/ 1444748 w 1444748"/>
                <a:gd name="connsiteY3" fmla="*/ 330399 h 589979"/>
                <a:gd name="connsiteX4" fmla="*/ 1273432 w 1444748"/>
                <a:gd name="connsiteY4" fmla="*/ 589979 h 589979"/>
                <a:gd name="connsiteX5" fmla="*/ 1249820 w 1444748"/>
                <a:gd name="connsiteY5" fmla="*/ 445594 h 589979"/>
                <a:gd name="connsiteX6" fmla="*/ 82989 w 1444748"/>
                <a:gd name="connsiteY6" fmla="*/ 434495 h 589979"/>
                <a:gd name="connsiteX7" fmla="*/ 0 w 1444748"/>
                <a:gd name="connsiteY7" fmla="*/ 0 h 589979"/>
                <a:gd name="connsiteX0" fmla="*/ 0 w 1460649"/>
                <a:gd name="connsiteY0" fmla="*/ 0 h 589979"/>
                <a:gd name="connsiteX1" fmla="*/ 1206949 w 1460649"/>
                <a:gd name="connsiteY1" fmla="*/ 208275 h 589979"/>
                <a:gd name="connsiteX2" fmla="*/ 1174756 w 1460649"/>
                <a:gd name="connsiteY2" fmla="*/ 60470 h 589979"/>
                <a:gd name="connsiteX3" fmla="*/ 1460649 w 1460649"/>
                <a:gd name="connsiteY3" fmla="*/ 359111 h 589979"/>
                <a:gd name="connsiteX4" fmla="*/ 1273432 w 1460649"/>
                <a:gd name="connsiteY4" fmla="*/ 589979 h 589979"/>
                <a:gd name="connsiteX5" fmla="*/ 1249820 w 1460649"/>
                <a:gd name="connsiteY5" fmla="*/ 445594 h 589979"/>
                <a:gd name="connsiteX6" fmla="*/ 82989 w 1460649"/>
                <a:gd name="connsiteY6" fmla="*/ 434495 h 589979"/>
                <a:gd name="connsiteX7" fmla="*/ 0 w 1460649"/>
                <a:gd name="connsiteY7" fmla="*/ 0 h 589979"/>
                <a:gd name="connsiteX0" fmla="*/ 0 w 1547982"/>
                <a:gd name="connsiteY0" fmla="*/ 0 h 599476"/>
                <a:gd name="connsiteX1" fmla="*/ 1294282 w 1547982"/>
                <a:gd name="connsiteY1" fmla="*/ 217772 h 599476"/>
                <a:gd name="connsiteX2" fmla="*/ 1262089 w 1547982"/>
                <a:gd name="connsiteY2" fmla="*/ 69967 h 599476"/>
                <a:gd name="connsiteX3" fmla="*/ 1547982 w 1547982"/>
                <a:gd name="connsiteY3" fmla="*/ 368608 h 599476"/>
                <a:gd name="connsiteX4" fmla="*/ 1360765 w 1547982"/>
                <a:gd name="connsiteY4" fmla="*/ 599476 h 599476"/>
                <a:gd name="connsiteX5" fmla="*/ 1337153 w 1547982"/>
                <a:gd name="connsiteY5" fmla="*/ 455091 h 599476"/>
                <a:gd name="connsiteX6" fmla="*/ 170322 w 1547982"/>
                <a:gd name="connsiteY6" fmla="*/ 443992 h 599476"/>
                <a:gd name="connsiteX7" fmla="*/ 0 w 1547982"/>
                <a:gd name="connsiteY7" fmla="*/ 0 h 599476"/>
                <a:gd name="connsiteX0" fmla="*/ 0 w 1545355"/>
                <a:gd name="connsiteY0" fmla="*/ 0 h 599476"/>
                <a:gd name="connsiteX1" fmla="*/ 1294282 w 1545355"/>
                <a:gd name="connsiteY1" fmla="*/ 217772 h 599476"/>
                <a:gd name="connsiteX2" fmla="*/ 1262089 w 1545355"/>
                <a:gd name="connsiteY2" fmla="*/ 69967 h 599476"/>
                <a:gd name="connsiteX3" fmla="*/ 1545355 w 1545355"/>
                <a:gd name="connsiteY3" fmla="*/ 362499 h 599476"/>
                <a:gd name="connsiteX4" fmla="*/ 1360765 w 1545355"/>
                <a:gd name="connsiteY4" fmla="*/ 599476 h 599476"/>
                <a:gd name="connsiteX5" fmla="*/ 1337153 w 1545355"/>
                <a:gd name="connsiteY5" fmla="*/ 455091 h 599476"/>
                <a:gd name="connsiteX6" fmla="*/ 170322 w 1545355"/>
                <a:gd name="connsiteY6" fmla="*/ 443992 h 599476"/>
                <a:gd name="connsiteX7" fmla="*/ 0 w 1545355"/>
                <a:gd name="connsiteY7" fmla="*/ 0 h 599476"/>
                <a:gd name="connsiteX0" fmla="*/ 0 w 1545355"/>
                <a:gd name="connsiteY0" fmla="*/ 0 h 598100"/>
                <a:gd name="connsiteX1" fmla="*/ 1294282 w 1545355"/>
                <a:gd name="connsiteY1" fmla="*/ 217772 h 598100"/>
                <a:gd name="connsiteX2" fmla="*/ 1262089 w 1545355"/>
                <a:gd name="connsiteY2" fmla="*/ 69967 h 598100"/>
                <a:gd name="connsiteX3" fmla="*/ 1545355 w 1545355"/>
                <a:gd name="connsiteY3" fmla="*/ 362499 h 598100"/>
                <a:gd name="connsiteX4" fmla="*/ 1414466 w 1545355"/>
                <a:gd name="connsiteY4" fmla="*/ 598100 h 598100"/>
                <a:gd name="connsiteX5" fmla="*/ 1337153 w 1545355"/>
                <a:gd name="connsiteY5" fmla="*/ 455091 h 598100"/>
                <a:gd name="connsiteX6" fmla="*/ 170322 w 1545355"/>
                <a:gd name="connsiteY6" fmla="*/ 443992 h 598100"/>
                <a:gd name="connsiteX7" fmla="*/ 0 w 1545355"/>
                <a:gd name="connsiteY7" fmla="*/ 0 h 598100"/>
                <a:gd name="connsiteX0" fmla="*/ 0 w 1545355"/>
                <a:gd name="connsiteY0" fmla="*/ 0 h 598100"/>
                <a:gd name="connsiteX1" fmla="*/ 1294282 w 1545355"/>
                <a:gd name="connsiteY1" fmla="*/ 217772 h 598100"/>
                <a:gd name="connsiteX2" fmla="*/ 1262089 w 1545355"/>
                <a:gd name="connsiteY2" fmla="*/ 69967 h 598100"/>
                <a:gd name="connsiteX3" fmla="*/ 1545355 w 1545355"/>
                <a:gd name="connsiteY3" fmla="*/ 362499 h 598100"/>
                <a:gd name="connsiteX4" fmla="*/ 1414466 w 1545355"/>
                <a:gd name="connsiteY4" fmla="*/ 598100 h 598100"/>
                <a:gd name="connsiteX5" fmla="*/ 1375581 w 1545355"/>
                <a:gd name="connsiteY5" fmla="*/ 460283 h 598100"/>
                <a:gd name="connsiteX6" fmla="*/ 170322 w 1545355"/>
                <a:gd name="connsiteY6" fmla="*/ 443992 h 598100"/>
                <a:gd name="connsiteX7" fmla="*/ 0 w 1545355"/>
                <a:gd name="connsiteY7" fmla="*/ 0 h 598100"/>
                <a:gd name="connsiteX0" fmla="*/ 0 w 1545355"/>
                <a:gd name="connsiteY0" fmla="*/ 0 h 598100"/>
                <a:gd name="connsiteX1" fmla="*/ 1294282 w 1545355"/>
                <a:gd name="connsiteY1" fmla="*/ 217772 h 598100"/>
                <a:gd name="connsiteX2" fmla="*/ 1235024 w 1545355"/>
                <a:gd name="connsiteY2" fmla="*/ 74367 h 598100"/>
                <a:gd name="connsiteX3" fmla="*/ 1545355 w 1545355"/>
                <a:gd name="connsiteY3" fmla="*/ 362499 h 598100"/>
                <a:gd name="connsiteX4" fmla="*/ 1414466 w 1545355"/>
                <a:gd name="connsiteY4" fmla="*/ 598100 h 598100"/>
                <a:gd name="connsiteX5" fmla="*/ 1375581 w 1545355"/>
                <a:gd name="connsiteY5" fmla="*/ 460283 h 598100"/>
                <a:gd name="connsiteX6" fmla="*/ 170322 w 1545355"/>
                <a:gd name="connsiteY6" fmla="*/ 443992 h 598100"/>
                <a:gd name="connsiteX7" fmla="*/ 0 w 1545355"/>
                <a:gd name="connsiteY7" fmla="*/ 0 h 598100"/>
                <a:gd name="connsiteX0" fmla="*/ 0 w 1563683"/>
                <a:gd name="connsiteY0" fmla="*/ 0 h 598100"/>
                <a:gd name="connsiteX1" fmla="*/ 1294282 w 1563683"/>
                <a:gd name="connsiteY1" fmla="*/ 217772 h 598100"/>
                <a:gd name="connsiteX2" fmla="*/ 1235024 w 1563683"/>
                <a:gd name="connsiteY2" fmla="*/ 74367 h 598100"/>
                <a:gd name="connsiteX3" fmla="*/ 1563683 w 1563683"/>
                <a:gd name="connsiteY3" fmla="*/ 354618 h 598100"/>
                <a:gd name="connsiteX4" fmla="*/ 1414466 w 1563683"/>
                <a:gd name="connsiteY4" fmla="*/ 598100 h 598100"/>
                <a:gd name="connsiteX5" fmla="*/ 1375581 w 1563683"/>
                <a:gd name="connsiteY5" fmla="*/ 460283 h 598100"/>
                <a:gd name="connsiteX6" fmla="*/ 170322 w 1563683"/>
                <a:gd name="connsiteY6" fmla="*/ 443992 h 598100"/>
                <a:gd name="connsiteX7" fmla="*/ 0 w 1563683"/>
                <a:gd name="connsiteY7" fmla="*/ 0 h 598100"/>
                <a:gd name="connsiteX0" fmla="*/ 0 w 1583815"/>
                <a:gd name="connsiteY0" fmla="*/ 0 h 598100"/>
                <a:gd name="connsiteX1" fmla="*/ 1294282 w 1583815"/>
                <a:gd name="connsiteY1" fmla="*/ 217772 h 598100"/>
                <a:gd name="connsiteX2" fmla="*/ 1235024 w 1583815"/>
                <a:gd name="connsiteY2" fmla="*/ 74367 h 598100"/>
                <a:gd name="connsiteX3" fmla="*/ 1583815 w 1583815"/>
                <a:gd name="connsiteY3" fmla="*/ 393014 h 598100"/>
                <a:gd name="connsiteX4" fmla="*/ 1414466 w 1583815"/>
                <a:gd name="connsiteY4" fmla="*/ 598100 h 598100"/>
                <a:gd name="connsiteX5" fmla="*/ 1375581 w 1583815"/>
                <a:gd name="connsiteY5" fmla="*/ 460283 h 598100"/>
                <a:gd name="connsiteX6" fmla="*/ 170322 w 1583815"/>
                <a:gd name="connsiteY6" fmla="*/ 443992 h 598100"/>
                <a:gd name="connsiteX7" fmla="*/ 0 w 1583815"/>
                <a:gd name="connsiteY7" fmla="*/ 0 h 598100"/>
                <a:gd name="connsiteX0" fmla="*/ 0 w 1583815"/>
                <a:gd name="connsiteY0" fmla="*/ 0 h 598100"/>
                <a:gd name="connsiteX1" fmla="*/ 1294282 w 1583815"/>
                <a:gd name="connsiteY1" fmla="*/ 217772 h 598100"/>
                <a:gd name="connsiteX2" fmla="*/ 1235024 w 1583815"/>
                <a:gd name="connsiteY2" fmla="*/ 74367 h 598100"/>
                <a:gd name="connsiteX3" fmla="*/ 1583815 w 1583815"/>
                <a:gd name="connsiteY3" fmla="*/ 393014 h 598100"/>
                <a:gd name="connsiteX4" fmla="*/ 1414466 w 1583815"/>
                <a:gd name="connsiteY4" fmla="*/ 598100 h 598100"/>
                <a:gd name="connsiteX5" fmla="*/ 1367273 w 1583815"/>
                <a:gd name="connsiteY5" fmla="*/ 449379 h 598100"/>
                <a:gd name="connsiteX6" fmla="*/ 170322 w 1583815"/>
                <a:gd name="connsiteY6" fmla="*/ 443992 h 598100"/>
                <a:gd name="connsiteX7" fmla="*/ 0 w 1583815"/>
                <a:gd name="connsiteY7" fmla="*/ 0 h 598100"/>
                <a:gd name="connsiteX0" fmla="*/ 0 w 1583815"/>
                <a:gd name="connsiteY0" fmla="*/ 0 h 598100"/>
                <a:gd name="connsiteX1" fmla="*/ 1312377 w 1583815"/>
                <a:gd name="connsiteY1" fmla="*/ 251754 h 598100"/>
                <a:gd name="connsiteX2" fmla="*/ 1235024 w 1583815"/>
                <a:gd name="connsiteY2" fmla="*/ 74367 h 598100"/>
                <a:gd name="connsiteX3" fmla="*/ 1583815 w 1583815"/>
                <a:gd name="connsiteY3" fmla="*/ 393014 h 598100"/>
                <a:gd name="connsiteX4" fmla="*/ 1414466 w 1583815"/>
                <a:gd name="connsiteY4" fmla="*/ 598100 h 598100"/>
                <a:gd name="connsiteX5" fmla="*/ 1367273 w 1583815"/>
                <a:gd name="connsiteY5" fmla="*/ 449379 h 598100"/>
                <a:gd name="connsiteX6" fmla="*/ 170322 w 1583815"/>
                <a:gd name="connsiteY6" fmla="*/ 443992 h 598100"/>
                <a:gd name="connsiteX7" fmla="*/ 0 w 1583815"/>
                <a:gd name="connsiteY7" fmla="*/ 0 h 598100"/>
                <a:gd name="connsiteX0" fmla="*/ 0 w 1583374"/>
                <a:gd name="connsiteY0" fmla="*/ 0 h 598100"/>
                <a:gd name="connsiteX1" fmla="*/ 1312377 w 1583374"/>
                <a:gd name="connsiteY1" fmla="*/ 251754 h 598100"/>
                <a:gd name="connsiteX2" fmla="*/ 1235024 w 1583374"/>
                <a:gd name="connsiteY2" fmla="*/ 74367 h 598100"/>
                <a:gd name="connsiteX3" fmla="*/ 1583374 w 1583374"/>
                <a:gd name="connsiteY3" fmla="*/ 375802 h 598100"/>
                <a:gd name="connsiteX4" fmla="*/ 1414466 w 1583374"/>
                <a:gd name="connsiteY4" fmla="*/ 598100 h 598100"/>
                <a:gd name="connsiteX5" fmla="*/ 1367273 w 1583374"/>
                <a:gd name="connsiteY5" fmla="*/ 449379 h 598100"/>
                <a:gd name="connsiteX6" fmla="*/ 170322 w 1583374"/>
                <a:gd name="connsiteY6" fmla="*/ 443992 h 598100"/>
                <a:gd name="connsiteX7" fmla="*/ 0 w 1583374"/>
                <a:gd name="connsiteY7" fmla="*/ 0 h 598100"/>
                <a:gd name="connsiteX0" fmla="*/ 0 w 1583374"/>
                <a:gd name="connsiteY0" fmla="*/ 0 h 598100"/>
                <a:gd name="connsiteX1" fmla="*/ 1302713 w 1583374"/>
                <a:gd name="connsiteY1" fmla="*/ 245469 h 598100"/>
                <a:gd name="connsiteX2" fmla="*/ 1235024 w 1583374"/>
                <a:gd name="connsiteY2" fmla="*/ 74367 h 598100"/>
                <a:gd name="connsiteX3" fmla="*/ 1583374 w 1583374"/>
                <a:gd name="connsiteY3" fmla="*/ 375802 h 598100"/>
                <a:gd name="connsiteX4" fmla="*/ 1414466 w 1583374"/>
                <a:gd name="connsiteY4" fmla="*/ 598100 h 598100"/>
                <a:gd name="connsiteX5" fmla="*/ 1367273 w 1583374"/>
                <a:gd name="connsiteY5" fmla="*/ 449379 h 598100"/>
                <a:gd name="connsiteX6" fmla="*/ 170322 w 1583374"/>
                <a:gd name="connsiteY6" fmla="*/ 443992 h 598100"/>
                <a:gd name="connsiteX7" fmla="*/ 0 w 1583374"/>
                <a:gd name="connsiteY7" fmla="*/ 0 h 598100"/>
                <a:gd name="connsiteX0" fmla="*/ 0 w 1583374"/>
                <a:gd name="connsiteY0" fmla="*/ 0 h 598100"/>
                <a:gd name="connsiteX1" fmla="*/ 1294313 w 1583374"/>
                <a:gd name="connsiteY1" fmla="*/ 242121 h 598100"/>
                <a:gd name="connsiteX2" fmla="*/ 1235024 w 1583374"/>
                <a:gd name="connsiteY2" fmla="*/ 74367 h 598100"/>
                <a:gd name="connsiteX3" fmla="*/ 1583374 w 1583374"/>
                <a:gd name="connsiteY3" fmla="*/ 375802 h 598100"/>
                <a:gd name="connsiteX4" fmla="*/ 1414466 w 1583374"/>
                <a:gd name="connsiteY4" fmla="*/ 598100 h 598100"/>
                <a:gd name="connsiteX5" fmla="*/ 1367273 w 1583374"/>
                <a:gd name="connsiteY5" fmla="*/ 449379 h 598100"/>
                <a:gd name="connsiteX6" fmla="*/ 170322 w 1583374"/>
                <a:gd name="connsiteY6" fmla="*/ 443992 h 598100"/>
                <a:gd name="connsiteX7" fmla="*/ 0 w 1583374"/>
                <a:gd name="connsiteY7" fmla="*/ 0 h 598100"/>
                <a:gd name="connsiteX0" fmla="*/ 0 w 1583374"/>
                <a:gd name="connsiteY0" fmla="*/ 0 h 734687"/>
                <a:gd name="connsiteX1" fmla="*/ 1294313 w 1583374"/>
                <a:gd name="connsiteY1" fmla="*/ 242121 h 734687"/>
                <a:gd name="connsiteX2" fmla="*/ 1235024 w 1583374"/>
                <a:gd name="connsiteY2" fmla="*/ 74367 h 734687"/>
                <a:gd name="connsiteX3" fmla="*/ 1583374 w 1583374"/>
                <a:gd name="connsiteY3" fmla="*/ 375802 h 734687"/>
                <a:gd name="connsiteX4" fmla="*/ 1473204 w 1583374"/>
                <a:gd name="connsiteY4" fmla="*/ 734687 h 734687"/>
                <a:gd name="connsiteX5" fmla="*/ 1367273 w 1583374"/>
                <a:gd name="connsiteY5" fmla="*/ 449379 h 734687"/>
                <a:gd name="connsiteX6" fmla="*/ 170322 w 1583374"/>
                <a:gd name="connsiteY6" fmla="*/ 443992 h 734687"/>
                <a:gd name="connsiteX7" fmla="*/ 0 w 1583374"/>
                <a:gd name="connsiteY7" fmla="*/ 0 h 734687"/>
                <a:gd name="connsiteX0" fmla="*/ 0 w 1638732"/>
                <a:gd name="connsiteY0" fmla="*/ 0 h 734687"/>
                <a:gd name="connsiteX1" fmla="*/ 1294313 w 1638732"/>
                <a:gd name="connsiteY1" fmla="*/ 242121 h 734687"/>
                <a:gd name="connsiteX2" fmla="*/ 1235024 w 1638732"/>
                <a:gd name="connsiteY2" fmla="*/ 74367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367273 w 1638732"/>
                <a:gd name="connsiteY5" fmla="*/ 449379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294313 w 1638732"/>
                <a:gd name="connsiteY1" fmla="*/ 242121 h 734687"/>
                <a:gd name="connsiteX2" fmla="*/ 1235024 w 1638732"/>
                <a:gd name="connsiteY2" fmla="*/ 74367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235024 w 1638732"/>
                <a:gd name="connsiteY2" fmla="*/ 74367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35356 w 1638732"/>
                <a:gd name="connsiteY2" fmla="*/ 298268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7282 w 1638732"/>
                <a:gd name="connsiteY5" fmla="*/ 62158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15768 w 1638732"/>
                <a:gd name="connsiteY5" fmla="*/ 590374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63808 w 1638732"/>
                <a:gd name="connsiteY1" fmla="*/ 394315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9228 w 1638732"/>
                <a:gd name="connsiteY5" fmla="*/ 616701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38732"/>
                <a:gd name="connsiteY0" fmla="*/ 0 h 734687"/>
                <a:gd name="connsiteX1" fmla="*/ 1372619 w 1638732"/>
                <a:gd name="connsiteY1" fmla="*/ 414803 h 734687"/>
                <a:gd name="connsiteX2" fmla="*/ 1320194 w 1638732"/>
                <a:gd name="connsiteY2" fmla="*/ 272419 h 734687"/>
                <a:gd name="connsiteX3" fmla="*/ 1638732 w 1638732"/>
                <a:gd name="connsiteY3" fmla="*/ 542167 h 734687"/>
                <a:gd name="connsiteX4" fmla="*/ 1473204 w 1638732"/>
                <a:gd name="connsiteY4" fmla="*/ 734687 h 734687"/>
                <a:gd name="connsiteX5" fmla="*/ 1439228 w 1638732"/>
                <a:gd name="connsiteY5" fmla="*/ 616701 h 734687"/>
                <a:gd name="connsiteX6" fmla="*/ 170322 w 1638732"/>
                <a:gd name="connsiteY6" fmla="*/ 443992 h 734687"/>
                <a:gd name="connsiteX7" fmla="*/ 0 w 1638732"/>
                <a:gd name="connsiteY7" fmla="*/ 0 h 734687"/>
                <a:gd name="connsiteX0" fmla="*/ 0 w 1622135"/>
                <a:gd name="connsiteY0" fmla="*/ 0 h 734687"/>
                <a:gd name="connsiteX1" fmla="*/ 1372619 w 1622135"/>
                <a:gd name="connsiteY1" fmla="*/ 414803 h 734687"/>
                <a:gd name="connsiteX2" fmla="*/ 1320194 w 1622135"/>
                <a:gd name="connsiteY2" fmla="*/ 272419 h 734687"/>
                <a:gd name="connsiteX3" fmla="*/ 1622135 w 1622135"/>
                <a:gd name="connsiteY3" fmla="*/ 541212 h 734687"/>
                <a:gd name="connsiteX4" fmla="*/ 1473204 w 1622135"/>
                <a:gd name="connsiteY4" fmla="*/ 734687 h 734687"/>
                <a:gd name="connsiteX5" fmla="*/ 1439228 w 1622135"/>
                <a:gd name="connsiteY5" fmla="*/ 616701 h 734687"/>
                <a:gd name="connsiteX6" fmla="*/ 170322 w 1622135"/>
                <a:gd name="connsiteY6" fmla="*/ 443992 h 734687"/>
                <a:gd name="connsiteX7" fmla="*/ 0 w 1622135"/>
                <a:gd name="connsiteY7" fmla="*/ 0 h 734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22135" h="734687">
                  <a:moveTo>
                    <a:pt x="0" y="0"/>
                  </a:moveTo>
                  <a:lnTo>
                    <a:pt x="1372619" y="414803"/>
                  </a:lnTo>
                  <a:lnTo>
                    <a:pt x="1320194" y="272419"/>
                  </a:lnTo>
                  <a:lnTo>
                    <a:pt x="1622135" y="541212"/>
                  </a:lnTo>
                  <a:lnTo>
                    <a:pt x="1473204" y="734687"/>
                  </a:lnTo>
                  <a:lnTo>
                    <a:pt x="1439228" y="616701"/>
                  </a:lnTo>
                  <a:lnTo>
                    <a:pt x="170322" y="4439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2921036" y="4230375"/>
              <a:ext cx="3305058" cy="1966276"/>
              <a:chOff x="2921036" y="4230375"/>
              <a:chExt cx="3305058" cy="1966276"/>
            </a:xfrm>
          </p:grpSpPr>
          <p:sp>
            <p:nvSpPr>
              <p:cNvPr id="70" name="Freeform 69"/>
              <p:cNvSpPr>
                <a:spLocks/>
              </p:cNvSpPr>
              <p:nvPr/>
            </p:nvSpPr>
            <p:spPr bwMode="auto">
              <a:xfrm>
                <a:off x="5943975" y="5729875"/>
                <a:ext cx="282119" cy="466776"/>
              </a:xfrm>
              <a:custGeom>
                <a:avLst/>
                <a:gdLst>
                  <a:gd name="T0" fmla="*/ 111 w 165"/>
                  <a:gd name="T1" fmla="*/ 0 h 273"/>
                  <a:gd name="T2" fmla="*/ 165 w 165"/>
                  <a:gd name="T3" fmla="*/ 0 h 273"/>
                  <a:gd name="T4" fmla="*/ 55 w 165"/>
                  <a:gd name="T5" fmla="*/ 273 h 273"/>
                  <a:gd name="T6" fmla="*/ 0 w 165"/>
                  <a:gd name="T7" fmla="*/ 273 h 273"/>
                  <a:gd name="T8" fmla="*/ 111 w 165"/>
                  <a:gd name="T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5" h="273">
                    <a:moveTo>
                      <a:pt x="111" y="0"/>
                    </a:moveTo>
                    <a:lnTo>
                      <a:pt x="165" y="0"/>
                    </a:lnTo>
                    <a:lnTo>
                      <a:pt x="55" y="273"/>
                    </a:lnTo>
                    <a:lnTo>
                      <a:pt x="0" y="273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2921036" y="5801686"/>
                <a:ext cx="482165" cy="394965"/>
              </a:xfrm>
              <a:custGeom>
                <a:avLst/>
                <a:gdLst>
                  <a:gd name="T0" fmla="*/ 228 w 282"/>
                  <a:gd name="T1" fmla="*/ 0 h 231"/>
                  <a:gd name="T2" fmla="*/ 282 w 282"/>
                  <a:gd name="T3" fmla="*/ 0 h 231"/>
                  <a:gd name="T4" fmla="*/ 54 w 282"/>
                  <a:gd name="T5" fmla="*/ 231 h 231"/>
                  <a:gd name="T6" fmla="*/ 0 w 282"/>
                  <a:gd name="T7" fmla="*/ 231 h 231"/>
                  <a:gd name="T8" fmla="*/ 228 w 282"/>
                  <a:gd name="T9" fmla="*/ 0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2" h="231">
                    <a:moveTo>
                      <a:pt x="228" y="0"/>
                    </a:moveTo>
                    <a:lnTo>
                      <a:pt x="282" y="0"/>
                    </a:lnTo>
                    <a:lnTo>
                      <a:pt x="54" y="231"/>
                    </a:lnTo>
                    <a:lnTo>
                      <a:pt x="0" y="231"/>
                    </a:lnTo>
                    <a:lnTo>
                      <a:pt x="228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72" name="Group 71"/>
              <p:cNvGrpSpPr/>
              <p:nvPr/>
            </p:nvGrpSpPr>
            <p:grpSpPr>
              <a:xfrm>
                <a:off x="3092017" y="4230375"/>
                <a:ext cx="3019519" cy="1793586"/>
                <a:chOff x="1785938" y="4437063"/>
                <a:chExt cx="2803525" cy="1665287"/>
              </a:xfrm>
              <a:solidFill>
                <a:schemeClr val="tx1">
                  <a:lumMod val="75000"/>
                  <a:lumOff val="25000"/>
                </a:schemeClr>
              </a:solidFill>
              <a:effectLst>
                <a:outerShdw dir="13500000" sy="23000" kx="1200000" algn="br" rotWithShape="0">
                  <a:prstClr val="black">
                    <a:alpha val="12000"/>
                  </a:prstClr>
                </a:outerShdw>
              </a:effectLst>
            </p:grpSpPr>
            <p:sp>
              <p:nvSpPr>
                <p:cNvPr id="74" name="Freeform 73"/>
                <p:cNvSpPr>
                  <a:spLocks/>
                </p:cNvSpPr>
                <p:nvPr/>
              </p:nvSpPr>
              <p:spPr bwMode="auto">
                <a:xfrm>
                  <a:off x="1785938" y="4437063"/>
                  <a:ext cx="2803525" cy="1665287"/>
                </a:xfrm>
                <a:custGeom>
                  <a:avLst/>
                  <a:gdLst>
                    <a:gd name="T0" fmla="*/ 0 w 1766"/>
                    <a:gd name="T1" fmla="*/ 0 h 1049"/>
                    <a:gd name="T2" fmla="*/ 1766 w 1766"/>
                    <a:gd name="T3" fmla="*/ 0 h 1049"/>
                    <a:gd name="T4" fmla="*/ 1766 w 1766"/>
                    <a:gd name="T5" fmla="*/ 1049 h 1049"/>
                    <a:gd name="T6" fmla="*/ 1711 w 1766"/>
                    <a:gd name="T7" fmla="*/ 1049 h 1049"/>
                    <a:gd name="T8" fmla="*/ 1711 w 1766"/>
                    <a:gd name="T9" fmla="*/ 55 h 1049"/>
                    <a:gd name="T10" fmla="*/ 54 w 1766"/>
                    <a:gd name="T11" fmla="*/ 55 h 1049"/>
                    <a:gd name="T12" fmla="*/ 54 w 1766"/>
                    <a:gd name="T13" fmla="*/ 1049 h 1049"/>
                    <a:gd name="T14" fmla="*/ 0 w 1766"/>
                    <a:gd name="T15" fmla="*/ 1049 h 1049"/>
                    <a:gd name="T16" fmla="*/ 0 w 1766"/>
                    <a:gd name="T17" fmla="*/ 0 h 10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66" h="1049">
                      <a:moveTo>
                        <a:pt x="0" y="0"/>
                      </a:moveTo>
                      <a:lnTo>
                        <a:pt x="1766" y="0"/>
                      </a:lnTo>
                      <a:lnTo>
                        <a:pt x="1766" y="1049"/>
                      </a:lnTo>
                      <a:lnTo>
                        <a:pt x="1711" y="1049"/>
                      </a:lnTo>
                      <a:lnTo>
                        <a:pt x="1711" y="55"/>
                      </a:lnTo>
                      <a:lnTo>
                        <a:pt x="54" y="55"/>
                      </a:lnTo>
                      <a:lnTo>
                        <a:pt x="54" y="1049"/>
                      </a:lnTo>
                      <a:lnTo>
                        <a:pt x="0" y="104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5" name="Rectangle 74"/>
                <p:cNvSpPr>
                  <a:spLocks noChangeArrowheads="1"/>
                </p:cNvSpPr>
                <p:nvPr/>
              </p:nvSpPr>
              <p:spPr bwMode="auto">
                <a:xfrm>
                  <a:off x="1849438" y="4498975"/>
                  <a:ext cx="2695575" cy="722312"/>
                </a:xfrm>
                <a:prstGeom prst="rect">
                  <a:avLst/>
                </a:prstGeom>
                <a:grpFill/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sp>
            <p:nvSpPr>
              <p:cNvPr id="73" name="TextBox 72"/>
              <p:cNvSpPr txBox="1"/>
              <p:nvPr/>
            </p:nvSpPr>
            <p:spPr>
              <a:xfrm>
                <a:off x="3950964" y="4347593"/>
                <a:ext cx="1993011" cy="7439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2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PHASE 1</a:t>
                </a:r>
                <a:endParaRPr lang="en-IN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5020643" y="2826132"/>
              <a:ext cx="1983548" cy="1246896"/>
              <a:chOff x="5020643" y="2826132"/>
              <a:chExt cx="1983548" cy="1246896"/>
            </a:xfrm>
          </p:grpSpPr>
          <p:sp>
            <p:nvSpPr>
              <p:cNvPr id="64" name="Freeform 63"/>
              <p:cNvSpPr>
                <a:spLocks/>
              </p:cNvSpPr>
              <p:nvPr/>
            </p:nvSpPr>
            <p:spPr bwMode="auto">
              <a:xfrm>
                <a:off x="6835267" y="3792650"/>
                <a:ext cx="168924" cy="280378"/>
              </a:xfrm>
              <a:custGeom>
                <a:avLst/>
                <a:gdLst>
                  <a:gd name="T0" fmla="*/ 66 w 97"/>
                  <a:gd name="T1" fmla="*/ 0 h 161"/>
                  <a:gd name="T2" fmla="*/ 97 w 97"/>
                  <a:gd name="T3" fmla="*/ 0 h 161"/>
                  <a:gd name="T4" fmla="*/ 32 w 97"/>
                  <a:gd name="T5" fmla="*/ 161 h 161"/>
                  <a:gd name="T6" fmla="*/ 0 w 97"/>
                  <a:gd name="T7" fmla="*/ 161 h 161"/>
                  <a:gd name="T8" fmla="*/ 66 w 97"/>
                  <a:gd name="T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161">
                    <a:moveTo>
                      <a:pt x="66" y="0"/>
                    </a:moveTo>
                    <a:lnTo>
                      <a:pt x="97" y="0"/>
                    </a:lnTo>
                    <a:lnTo>
                      <a:pt x="32" y="161"/>
                    </a:lnTo>
                    <a:lnTo>
                      <a:pt x="0" y="1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5" name="Freeform 64"/>
              <p:cNvSpPr>
                <a:spLocks/>
              </p:cNvSpPr>
              <p:nvPr/>
            </p:nvSpPr>
            <p:spPr bwMode="auto">
              <a:xfrm>
                <a:off x="5020643" y="3834446"/>
                <a:ext cx="290828" cy="238582"/>
              </a:xfrm>
              <a:custGeom>
                <a:avLst/>
                <a:gdLst>
                  <a:gd name="T0" fmla="*/ 134 w 167"/>
                  <a:gd name="T1" fmla="*/ 0 h 137"/>
                  <a:gd name="T2" fmla="*/ 167 w 167"/>
                  <a:gd name="T3" fmla="*/ 0 h 137"/>
                  <a:gd name="T4" fmla="*/ 33 w 167"/>
                  <a:gd name="T5" fmla="*/ 137 h 137"/>
                  <a:gd name="T6" fmla="*/ 0 w 167"/>
                  <a:gd name="T7" fmla="*/ 137 h 137"/>
                  <a:gd name="T8" fmla="*/ 134 w 167"/>
                  <a:gd name="T9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7" h="137">
                    <a:moveTo>
                      <a:pt x="134" y="0"/>
                    </a:moveTo>
                    <a:lnTo>
                      <a:pt x="167" y="0"/>
                    </a:lnTo>
                    <a:lnTo>
                      <a:pt x="33" y="137"/>
                    </a:lnTo>
                    <a:lnTo>
                      <a:pt x="0" y="137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66" name="Group 65"/>
              <p:cNvGrpSpPr/>
              <p:nvPr/>
            </p:nvGrpSpPr>
            <p:grpSpPr>
              <a:xfrm>
                <a:off x="5125131" y="2892304"/>
                <a:ext cx="1809400" cy="1074494"/>
                <a:chOff x="3711576" y="3146425"/>
                <a:chExt cx="1649413" cy="979487"/>
              </a:xfrm>
              <a:solidFill>
                <a:schemeClr val="tx1">
                  <a:lumMod val="75000"/>
                  <a:lumOff val="25000"/>
                </a:schemeClr>
              </a:solidFill>
              <a:effectLst>
                <a:outerShdw dir="13500000" sy="23000" kx="1200000" algn="br" rotWithShape="0">
                  <a:prstClr val="black">
                    <a:alpha val="12000"/>
                  </a:prstClr>
                </a:outerShdw>
              </a:effectLst>
            </p:grpSpPr>
            <p:sp>
              <p:nvSpPr>
                <p:cNvPr id="68" name="Freeform 67"/>
                <p:cNvSpPr>
                  <a:spLocks/>
                </p:cNvSpPr>
                <p:nvPr/>
              </p:nvSpPr>
              <p:spPr bwMode="auto">
                <a:xfrm>
                  <a:off x="3711576" y="3146425"/>
                  <a:ext cx="1649413" cy="979487"/>
                </a:xfrm>
                <a:custGeom>
                  <a:avLst/>
                  <a:gdLst>
                    <a:gd name="T0" fmla="*/ 0 w 1039"/>
                    <a:gd name="T1" fmla="*/ 0 h 617"/>
                    <a:gd name="T2" fmla="*/ 1039 w 1039"/>
                    <a:gd name="T3" fmla="*/ 0 h 617"/>
                    <a:gd name="T4" fmla="*/ 1039 w 1039"/>
                    <a:gd name="T5" fmla="*/ 617 h 617"/>
                    <a:gd name="T6" fmla="*/ 1008 w 1039"/>
                    <a:gd name="T7" fmla="*/ 617 h 617"/>
                    <a:gd name="T8" fmla="*/ 1008 w 1039"/>
                    <a:gd name="T9" fmla="*/ 33 h 617"/>
                    <a:gd name="T10" fmla="*/ 32 w 1039"/>
                    <a:gd name="T11" fmla="*/ 33 h 617"/>
                    <a:gd name="T12" fmla="*/ 32 w 1039"/>
                    <a:gd name="T13" fmla="*/ 617 h 617"/>
                    <a:gd name="T14" fmla="*/ 0 w 1039"/>
                    <a:gd name="T15" fmla="*/ 617 h 617"/>
                    <a:gd name="T16" fmla="*/ 0 w 1039"/>
                    <a:gd name="T17" fmla="*/ 0 h 6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39" h="617">
                      <a:moveTo>
                        <a:pt x="0" y="0"/>
                      </a:moveTo>
                      <a:lnTo>
                        <a:pt x="1039" y="0"/>
                      </a:lnTo>
                      <a:lnTo>
                        <a:pt x="1039" y="617"/>
                      </a:lnTo>
                      <a:lnTo>
                        <a:pt x="1008" y="617"/>
                      </a:lnTo>
                      <a:lnTo>
                        <a:pt x="1008" y="33"/>
                      </a:lnTo>
                      <a:lnTo>
                        <a:pt x="32" y="33"/>
                      </a:lnTo>
                      <a:lnTo>
                        <a:pt x="32" y="617"/>
                      </a:lnTo>
                      <a:lnTo>
                        <a:pt x="0" y="6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9" name="Rectangle 68"/>
                <p:cNvSpPr>
                  <a:spLocks noChangeArrowheads="1"/>
                </p:cNvSpPr>
                <p:nvPr/>
              </p:nvSpPr>
              <p:spPr bwMode="auto">
                <a:xfrm>
                  <a:off x="3748088" y="3182938"/>
                  <a:ext cx="1587500" cy="425450"/>
                </a:xfrm>
                <a:prstGeom prst="rect">
                  <a:avLst/>
                </a:prstGeom>
                <a:grpFill/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sp>
            <p:nvSpPr>
              <p:cNvPr id="67" name="TextBox 66"/>
              <p:cNvSpPr txBox="1"/>
              <p:nvPr/>
            </p:nvSpPr>
            <p:spPr>
              <a:xfrm>
                <a:off x="5194063" y="2826132"/>
                <a:ext cx="1731169" cy="661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0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PHASE 2</a:t>
                </a:r>
                <a:endParaRPr lang="en-IN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6260579" y="1915987"/>
              <a:ext cx="1245953" cy="826364"/>
              <a:chOff x="6260579" y="1915987"/>
              <a:chExt cx="1245953" cy="826364"/>
            </a:xfrm>
          </p:grpSpPr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>
                <a:off x="7399508" y="2564720"/>
                <a:ext cx="106231" cy="177631"/>
              </a:xfrm>
              <a:custGeom>
                <a:avLst/>
                <a:gdLst>
                  <a:gd name="T0" fmla="*/ 41 w 61"/>
                  <a:gd name="T1" fmla="*/ 0 h 102"/>
                  <a:gd name="T2" fmla="*/ 61 w 61"/>
                  <a:gd name="T3" fmla="*/ 0 h 102"/>
                  <a:gd name="T4" fmla="*/ 20 w 61"/>
                  <a:gd name="T5" fmla="*/ 102 h 102"/>
                  <a:gd name="T6" fmla="*/ 0 w 61"/>
                  <a:gd name="T7" fmla="*/ 102 h 102"/>
                  <a:gd name="T8" fmla="*/ 41 w 61"/>
                  <a:gd name="T9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102">
                    <a:moveTo>
                      <a:pt x="41" y="0"/>
                    </a:moveTo>
                    <a:lnTo>
                      <a:pt x="61" y="0"/>
                    </a:lnTo>
                    <a:lnTo>
                      <a:pt x="20" y="102"/>
                    </a:lnTo>
                    <a:lnTo>
                      <a:pt x="0" y="102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6260579" y="2594324"/>
                <a:ext cx="179373" cy="148025"/>
              </a:xfrm>
              <a:custGeom>
                <a:avLst/>
                <a:gdLst>
                  <a:gd name="T0" fmla="*/ 84 w 103"/>
                  <a:gd name="T1" fmla="*/ 0 h 85"/>
                  <a:gd name="T2" fmla="*/ 103 w 103"/>
                  <a:gd name="T3" fmla="*/ 0 h 85"/>
                  <a:gd name="T4" fmla="*/ 19 w 103"/>
                  <a:gd name="T5" fmla="*/ 85 h 85"/>
                  <a:gd name="T6" fmla="*/ 0 w 103"/>
                  <a:gd name="T7" fmla="*/ 85 h 85"/>
                  <a:gd name="T8" fmla="*/ 84 w 103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85">
                    <a:moveTo>
                      <a:pt x="84" y="0"/>
                    </a:moveTo>
                    <a:lnTo>
                      <a:pt x="103" y="0"/>
                    </a:lnTo>
                    <a:lnTo>
                      <a:pt x="19" y="85"/>
                    </a:lnTo>
                    <a:lnTo>
                      <a:pt x="0" y="85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60" name="Group 59"/>
              <p:cNvGrpSpPr/>
              <p:nvPr/>
            </p:nvGrpSpPr>
            <p:grpSpPr>
              <a:xfrm>
                <a:off x="6323272" y="2000480"/>
                <a:ext cx="1138929" cy="675695"/>
                <a:chOff x="4767263" y="2420938"/>
                <a:chExt cx="1038225" cy="615950"/>
              </a:xfrm>
              <a:solidFill>
                <a:schemeClr val="tx1">
                  <a:lumMod val="75000"/>
                  <a:lumOff val="25000"/>
                </a:schemeClr>
              </a:solidFill>
              <a:effectLst>
                <a:outerShdw dir="13500000" sy="23000" kx="1200000" algn="br" rotWithShape="0">
                  <a:prstClr val="black">
                    <a:alpha val="12000"/>
                  </a:prstClr>
                </a:outerShdw>
              </a:effectLst>
            </p:grpSpPr>
            <p:sp>
              <p:nvSpPr>
                <p:cNvPr id="62" name="Freeform 61"/>
                <p:cNvSpPr>
                  <a:spLocks/>
                </p:cNvSpPr>
                <p:nvPr/>
              </p:nvSpPr>
              <p:spPr bwMode="auto">
                <a:xfrm>
                  <a:off x="4767263" y="2420938"/>
                  <a:ext cx="1038225" cy="615950"/>
                </a:xfrm>
                <a:custGeom>
                  <a:avLst/>
                  <a:gdLst>
                    <a:gd name="T0" fmla="*/ 0 w 654"/>
                    <a:gd name="T1" fmla="*/ 0 h 388"/>
                    <a:gd name="T2" fmla="*/ 654 w 654"/>
                    <a:gd name="T3" fmla="*/ 0 h 388"/>
                    <a:gd name="T4" fmla="*/ 654 w 654"/>
                    <a:gd name="T5" fmla="*/ 388 h 388"/>
                    <a:gd name="T6" fmla="*/ 633 w 654"/>
                    <a:gd name="T7" fmla="*/ 388 h 388"/>
                    <a:gd name="T8" fmla="*/ 633 w 654"/>
                    <a:gd name="T9" fmla="*/ 21 h 388"/>
                    <a:gd name="T10" fmla="*/ 21 w 654"/>
                    <a:gd name="T11" fmla="*/ 21 h 388"/>
                    <a:gd name="T12" fmla="*/ 21 w 654"/>
                    <a:gd name="T13" fmla="*/ 388 h 388"/>
                    <a:gd name="T14" fmla="*/ 0 w 654"/>
                    <a:gd name="T15" fmla="*/ 388 h 388"/>
                    <a:gd name="T16" fmla="*/ 0 w 654"/>
                    <a:gd name="T17" fmla="*/ 0 h 3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54" h="388">
                      <a:moveTo>
                        <a:pt x="0" y="0"/>
                      </a:moveTo>
                      <a:lnTo>
                        <a:pt x="654" y="0"/>
                      </a:lnTo>
                      <a:lnTo>
                        <a:pt x="654" y="388"/>
                      </a:lnTo>
                      <a:lnTo>
                        <a:pt x="633" y="388"/>
                      </a:lnTo>
                      <a:lnTo>
                        <a:pt x="633" y="21"/>
                      </a:lnTo>
                      <a:lnTo>
                        <a:pt x="21" y="21"/>
                      </a:lnTo>
                      <a:lnTo>
                        <a:pt x="21" y="388"/>
                      </a:lnTo>
                      <a:lnTo>
                        <a:pt x="0" y="3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3" name="Rectangle 62"/>
                <p:cNvSpPr>
                  <a:spLocks noChangeArrowheads="1"/>
                </p:cNvSpPr>
                <p:nvPr/>
              </p:nvSpPr>
              <p:spPr bwMode="auto">
                <a:xfrm>
                  <a:off x="4791076" y="2443163"/>
                  <a:ext cx="998538" cy="268287"/>
                </a:xfrm>
                <a:prstGeom prst="rect">
                  <a:avLst/>
                </a:prstGeom>
                <a:grpFill/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sp>
            <p:nvSpPr>
              <p:cNvPr id="61" name="TextBox 60"/>
              <p:cNvSpPr txBox="1"/>
              <p:nvPr/>
            </p:nvSpPr>
            <p:spPr>
              <a:xfrm>
                <a:off x="6287649" y="1915987"/>
                <a:ext cx="1218883" cy="4959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900" b="1" baseline="-30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PHASE 3</a:t>
                </a:r>
                <a:endParaRPr lang="en-IN" sz="900" b="1" baseline="-3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7237412" y="1295400"/>
              <a:ext cx="662779" cy="433978"/>
              <a:chOff x="5020643" y="2892304"/>
              <a:chExt cx="1983548" cy="1180724"/>
            </a:xfrm>
            <a:solidFill>
              <a:schemeClr val="bg1">
                <a:lumMod val="65000"/>
              </a:schemeClr>
            </a:solidFill>
          </p:grpSpPr>
          <p:sp>
            <p:nvSpPr>
              <p:cNvPr id="53" name="Freeform 52"/>
              <p:cNvSpPr>
                <a:spLocks/>
              </p:cNvSpPr>
              <p:nvPr/>
            </p:nvSpPr>
            <p:spPr bwMode="auto">
              <a:xfrm>
                <a:off x="6835267" y="3792650"/>
                <a:ext cx="168924" cy="280378"/>
              </a:xfrm>
              <a:custGeom>
                <a:avLst/>
                <a:gdLst>
                  <a:gd name="T0" fmla="*/ 66 w 97"/>
                  <a:gd name="T1" fmla="*/ 0 h 161"/>
                  <a:gd name="T2" fmla="*/ 97 w 97"/>
                  <a:gd name="T3" fmla="*/ 0 h 161"/>
                  <a:gd name="T4" fmla="*/ 32 w 97"/>
                  <a:gd name="T5" fmla="*/ 161 h 161"/>
                  <a:gd name="T6" fmla="*/ 0 w 97"/>
                  <a:gd name="T7" fmla="*/ 161 h 161"/>
                  <a:gd name="T8" fmla="*/ 66 w 97"/>
                  <a:gd name="T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161">
                    <a:moveTo>
                      <a:pt x="66" y="0"/>
                    </a:moveTo>
                    <a:lnTo>
                      <a:pt x="97" y="0"/>
                    </a:lnTo>
                    <a:lnTo>
                      <a:pt x="32" y="161"/>
                    </a:lnTo>
                    <a:lnTo>
                      <a:pt x="0" y="161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" name="Freeform 53"/>
              <p:cNvSpPr>
                <a:spLocks/>
              </p:cNvSpPr>
              <p:nvPr/>
            </p:nvSpPr>
            <p:spPr bwMode="auto">
              <a:xfrm>
                <a:off x="5020643" y="3834446"/>
                <a:ext cx="290828" cy="238582"/>
              </a:xfrm>
              <a:custGeom>
                <a:avLst/>
                <a:gdLst>
                  <a:gd name="T0" fmla="*/ 134 w 167"/>
                  <a:gd name="T1" fmla="*/ 0 h 137"/>
                  <a:gd name="T2" fmla="*/ 167 w 167"/>
                  <a:gd name="T3" fmla="*/ 0 h 137"/>
                  <a:gd name="T4" fmla="*/ 33 w 167"/>
                  <a:gd name="T5" fmla="*/ 137 h 137"/>
                  <a:gd name="T6" fmla="*/ 0 w 167"/>
                  <a:gd name="T7" fmla="*/ 137 h 137"/>
                  <a:gd name="T8" fmla="*/ 134 w 167"/>
                  <a:gd name="T9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7" h="137">
                    <a:moveTo>
                      <a:pt x="134" y="0"/>
                    </a:moveTo>
                    <a:lnTo>
                      <a:pt x="167" y="0"/>
                    </a:lnTo>
                    <a:lnTo>
                      <a:pt x="33" y="137"/>
                    </a:lnTo>
                    <a:lnTo>
                      <a:pt x="0" y="137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55" name="Group 54"/>
              <p:cNvGrpSpPr/>
              <p:nvPr/>
            </p:nvGrpSpPr>
            <p:grpSpPr>
              <a:xfrm>
                <a:off x="5125131" y="2892304"/>
                <a:ext cx="1809400" cy="1074494"/>
                <a:chOff x="3711576" y="3146425"/>
                <a:chExt cx="1649413" cy="979487"/>
              </a:xfrm>
              <a:grpFill/>
              <a:effectLst>
                <a:outerShdw dir="13500000" sy="23000" kx="1200000" algn="br" rotWithShape="0">
                  <a:prstClr val="black">
                    <a:alpha val="12000"/>
                  </a:prstClr>
                </a:outerShdw>
              </a:effectLst>
            </p:grpSpPr>
            <p:sp>
              <p:nvSpPr>
                <p:cNvPr id="56" name="Freeform 55"/>
                <p:cNvSpPr>
                  <a:spLocks/>
                </p:cNvSpPr>
                <p:nvPr/>
              </p:nvSpPr>
              <p:spPr bwMode="auto">
                <a:xfrm>
                  <a:off x="3711576" y="3146425"/>
                  <a:ext cx="1649413" cy="979487"/>
                </a:xfrm>
                <a:custGeom>
                  <a:avLst/>
                  <a:gdLst>
                    <a:gd name="T0" fmla="*/ 0 w 1039"/>
                    <a:gd name="T1" fmla="*/ 0 h 617"/>
                    <a:gd name="T2" fmla="*/ 1039 w 1039"/>
                    <a:gd name="T3" fmla="*/ 0 h 617"/>
                    <a:gd name="T4" fmla="*/ 1039 w 1039"/>
                    <a:gd name="T5" fmla="*/ 617 h 617"/>
                    <a:gd name="T6" fmla="*/ 1008 w 1039"/>
                    <a:gd name="T7" fmla="*/ 617 h 617"/>
                    <a:gd name="T8" fmla="*/ 1008 w 1039"/>
                    <a:gd name="T9" fmla="*/ 33 h 617"/>
                    <a:gd name="T10" fmla="*/ 32 w 1039"/>
                    <a:gd name="T11" fmla="*/ 33 h 617"/>
                    <a:gd name="T12" fmla="*/ 32 w 1039"/>
                    <a:gd name="T13" fmla="*/ 617 h 617"/>
                    <a:gd name="T14" fmla="*/ 0 w 1039"/>
                    <a:gd name="T15" fmla="*/ 617 h 617"/>
                    <a:gd name="T16" fmla="*/ 0 w 1039"/>
                    <a:gd name="T17" fmla="*/ 0 h 6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39" h="617">
                      <a:moveTo>
                        <a:pt x="0" y="0"/>
                      </a:moveTo>
                      <a:lnTo>
                        <a:pt x="1039" y="0"/>
                      </a:lnTo>
                      <a:lnTo>
                        <a:pt x="1039" y="617"/>
                      </a:lnTo>
                      <a:lnTo>
                        <a:pt x="1008" y="617"/>
                      </a:lnTo>
                      <a:lnTo>
                        <a:pt x="1008" y="33"/>
                      </a:lnTo>
                      <a:lnTo>
                        <a:pt x="32" y="33"/>
                      </a:lnTo>
                      <a:lnTo>
                        <a:pt x="32" y="617"/>
                      </a:lnTo>
                      <a:lnTo>
                        <a:pt x="0" y="6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7" name="Rectangle 56"/>
                <p:cNvSpPr>
                  <a:spLocks noChangeArrowheads="1"/>
                </p:cNvSpPr>
                <p:nvPr/>
              </p:nvSpPr>
              <p:spPr bwMode="auto">
                <a:xfrm>
                  <a:off x="3748088" y="3182938"/>
                  <a:ext cx="1587500" cy="425450"/>
                </a:xfrm>
                <a:prstGeom prst="rect">
                  <a:avLst/>
                </a:prstGeom>
                <a:grpFill/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47" name="Group 46"/>
            <p:cNvGrpSpPr/>
            <p:nvPr/>
          </p:nvGrpSpPr>
          <p:grpSpPr>
            <a:xfrm>
              <a:off x="7847012" y="907040"/>
              <a:ext cx="281083" cy="202454"/>
              <a:chOff x="5020643" y="2892304"/>
              <a:chExt cx="1983548" cy="1180724"/>
            </a:xfrm>
            <a:solidFill>
              <a:schemeClr val="bg1">
                <a:lumMod val="65000"/>
              </a:schemeClr>
            </a:solidFill>
          </p:grpSpPr>
          <p:sp>
            <p:nvSpPr>
              <p:cNvPr id="48" name="Freeform 47"/>
              <p:cNvSpPr>
                <a:spLocks/>
              </p:cNvSpPr>
              <p:nvPr/>
            </p:nvSpPr>
            <p:spPr bwMode="auto">
              <a:xfrm>
                <a:off x="6835267" y="3792650"/>
                <a:ext cx="168924" cy="280378"/>
              </a:xfrm>
              <a:custGeom>
                <a:avLst/>
                <a:gdLst>
                  <a:gd name="T0" fmla="*/ 66 w 97"/>
                  <a:gd name="T1" fmla="*/ 0 h 161"/>
                  <a:gd name="T2" fmla="*/ 97 w 97"/>
                  <a:gd name="T3" fmla="*/ 0 h 161"/>
                  <a:gd name="T4" fmla="*/ 32 w 97"/>
                  <a:gd name="T5" fmla="*/ 161 h 161"/>
                  <a:gd name="T6" fmla="*/ 0 w 97"/>
                  <a:gd name="T7" fmla="*/ 161 h 161"/>
                  <a:gd name="T8" fmla="*/ 66 w 97"/>
                  <a:gd name="T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161">
                    <a:moveTo>
                      <a:pt x="66" y="0"/>
                    </a:moveTo>
                    <a:lnTo>
                      <a:pt x="97" y="0"/>
                    </a:lnTo>
                    <a:lnTo>
                      <a:pt x="32" y="161"/>
                    </a:lnTo>
                    <a:lnTo>
                      <a:pt x="0" y="161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>
                <a:off x="5020643" y="3834446"/>
                <a:ext cx="290828" cy="238582"/>
              </a:xfrm>
              <a:custGeom>
                <a:avLst/>
                <a:gdLst>
                  <a:gd name="T0" fmla="*/ 134 w 167"/>
                  <a:gd name="T1" fmla="*/ 0 h 137"/>
                  <a:gd name="T2" fmla="*/ 167 w 167"/>
                  <a:gd name="T3" fmla="*/ 0 h 137"/>
                  <a:gd name="T4" fmla="*/ 33 w 167"/>
                  <a:gd name="T5" fmla="*/ 137 h 137"/>
                  <a:gd name="T6" fmla="*/ 0 w 167"/>
                  <a:gd name="T7" fmla="*/ 137 h 137"/>
                  <a:gd name="T8" fmla="*/ 134 w 167"/>
                  <a:gd name="T9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7" h="137">
                    <a:moveTo>
                      <a:pt x="134" y="0"/>
                    </a:moveTo>
                    <a:lnTo>
                      <a:pt x="167" y="0"/>
                    </a:lnTo>
                    <a:lnTo>
                      <a:pt x="33" y="137"/>
                    </a:lnTo>
                    <a:lnTo>
                      <a:pt x="0" y="137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50" name="Group 49"/>
              <p:cNvGrpSpPr/>
              <p:nvPr/>
            </p:nvGrpSpPr>
            <p:grpSpPr>
              <a:xfrm>
                <a:off x="5125131" y="2892304"/>
                <a:ext cx="1809400" cy="1074494"/>
                <a:chOff x="3711576" y="3146425"/>
                <a:chExt cx="1649413" cy="979487"/>
              </a:xfrm>
              <a:grpFill/>
              <a:effectLst>
                <a:outerShdw dir="13500000" sy="23000" kx="1200000" algn="br" rotWithShape="0">
                  <a:prstClr val="black">
                    <a:alpha val="12000"/>
                  </a:prstClr>
                </a:outerShdw>
              </a:effectLst>
            </p:grpSpPr>
            <p:sp>
              <p:nvSpPr>
                <p:cNvPr id="51" name="Freeform 50"/>
                <p:cNvSpPr>
                  <a:spLocks/>
                </p:cNvSpPr>
                <p:nvPr/>
              </p:nvSpPr>
              <p:spPr bwMode="auto">
                <a:xfrm>
                  <a:off x="3711576" y="3146425"/>
                  <a:ext cx="1649413" cy="979487"/>
                </a:xfrm>
                <a:custGeom>
                  <a:avLst/>
                  <a:gdLst>
                    <a:gd name="T0" fmla="*/ 0 w 1039"/>
                    <a:gd name="T1" fmla="*/ 0 h 617"/>
                    <a:gd name="T2" fmla="*/ 1039 w 1039"/>
                    <a:gd name="T3" fmla="*/ 0 h 617"/>
                    <a:gd name="T4" fmla="*/ 1039 w 1039"/>
                    <a:gd name="T5" fmla="*/ 617 h 617"/>
                    <a:gd name="T6" fmla="*/ 1008 w 1039"/>
                    <a:gd name="T7" fmla="*/ 617 h 617"/>
                    <a:gd name="T8" fmla="*/ 1008 w 1039"/>
                    <a:gd name="T9" fmla="*/ 33 h 617"/>
                    <a:gd name="T10" fmla="*/ 32 w 1039"/>
                    <a:gd name="T11" fmla="*/ 33 h 617"/>
                    <a:gd name="T12" fmla="*/ 32 w 1039"/>
                    <a:gd name="T13" fmla="*/ 617 h 617"/>
                    <a:gd name="T14" fmla="*/ 0 w 1039"/>
                    <a:gd name="T15" fmla="*/ 617 h 617"/>
                    <a:gd name="T16" fmla="*/ 0 w 1039"/>
                    <a:gd name="T17" fmla="*/ 0 h 6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39" h="617">
                      <a:moveTo>
                        <a:pt x="0" y="0"/>
                      </a:moveTo>
                      <a:lnTo>
                        <a:pt x="1039" y="0"/>
                      </a:lnTo>
                      <a:lnTo>
                        <a:pt x="1039" y="617"/>
                      </a:lnTo>
                      <a:lnTo>
                        <a:pt x="1008" y="617"/>
                      </a:lnTo>
                      <a:lnTo>
                        <a:pt x="1008" y="33"/>
                      </a:lnTo>
                      <a:lnTo>
                        <a:pt x="32" y="33"/>
                      </a:lnTo>
                      <a:lnTo>
                        <a:pt x="32" y="617"/>
                      </a:lnTo>
                      <a:lnTo>
                        <a:pt x="0" y="6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2" name="Rectangle 51"/>
                <p:cNvSpPr>
                  <a:spLocks noChangeArrowheads="1"/>
                </p:cNvSpPr>
                <p:nvPr/>
              </p:nvSpPr>
              <p:spPr bwMode="auto">
                <a:xfrm>
                  <a:off x="3748088" y="3182938"/>
                  <a:ext cx="1587500" cy="425450"/>
                </a:xfrm>
                <a:prstGeom prst="rect">
                  <a:avLst/>
                </a:prstGeom>
                <a:grpFill/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53281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96480"/>
      </a:accent1>
      <a:accent2>
        <a:srgbClr val="6AB7C2"/>
      </a:accent2>
      <a:accent3>
        <a:srgbClr val="F1C96C"/>
      </a:accent3>
      <a:accent4>
        <a:srgbClr val="F4614E"/>
      </a:accent4>
      <a:accent5>
        <a:srgbClr val="3D3F44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5414</TotalTime>
  <Words>310</Words>
  <Application>Microsoft Macintosh PowerPoint</Application>
  <PresentationFormat>Custom</PresentationFormat>
  <Paragraphs>40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Office Theme</vt:lpstr>
      <vt:lpstr>Journey Concept for PowerPoint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109</cp:revision>
  <dcterms:created xsi:type="dcterms:W3CDTF">2013-09-12T13:05:01Z</dcterms:created>
  <dcterms:modified xsi:type="dcterms:W3CDTF">2017-02-13T12:02:19Z</dcterms:modified>
</cp:coreProperties>
</file>