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9" r:id="rId3"/>
    <p:sldId id="280" r:id="rId4"/>
    <p:sldId id="281" r:id="rId5"/>
    <p:sldId id="277" r:id="rId6"/>
    <p:sldId id="282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18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7" y="1122363"/>
            <a:ext cx="9141619" cy="2387600"/>
          </a:xfrm>
        </p:spPr>
        <p:txBody>
          <a:bodyPr anchor="b"/>
          <a:lstStyle>
            <a:lvl1pPr algn="ctr"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7" y="3602038"/>
            <a:ext cx="9141619" cy="1655762"/>
          </a:xfrm>
        </p:spPr>
        <p:txBody>
          <a:bodyPr/>
          <a:lstStyle>
            <a:lvl1pPr marL="0" indent="0" algn="ctr">
              <a:buNone/>
              <a:defRPr sz="2395"/>
            </a:lvl1pPr>
            <a:lvl2pPr marL="456515" indent="0" algn="ctr">
              <a:buNone/>
              <a:defRPr sz="1995"/>
            </a:lvl2pPr>
            <a:lvl3pPr marL="913030" indent="0" algn="ctr">
              <a:buNone/>
              <a:defRPr sz="1795"/>
            </a:lvl3pPr>
            <a:lvl4pPr marL="1369545" indent="0" algn="ctr">
              <a:buNone/>
              <a:defRPr sz="1600"/>
            </a:lvl4pPr>
            <a:lvl5pPr marL="1826059" indent="0" algn="ctr">
              <a:buNone/>
              <a:defRPr sz="1600"/>
            </a:lvl5pPr>
            <a:lvl6pPr marL="2282573" indent="0" algn="ctr">
              <a:buNone/>
              <a:defRPr sz="1600"/>
            </a:lvl6pPr>
            <a:lvl7pPr marL="2739088" indent="0" algn="ctr">
              <a:buNone/>
              <a:defRPr sz="1600"/>
            </a:lvl7pPr>
            <a:lvl8pPr marL="3195602" indent="0" algn="ctr">
              <a:buNone/>
              <a:defRPr sz="1600"/>
            </a:lvl8pPr>
            <a:lvl9pPr marL="36521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69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919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7"/>
            <a:ext cx="10512862" cy="2852737"/>
          </a:xfrm>
        </p:spPr>
        <p:txBody>
          <a:bodyPr anchor="b"/>
          <a:lstStyle>
            <a:lvl1pPr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2"/>
            <a:ext cx="10512862" cy="1500187"/>
          </a:xfrm>
        </p:spPr>
        <p:txBody>
          <a:bodyPr/>
          <a:lstStyle>
            <a:lvl1pPr marL="0" indent="0">
              <a:buNone/>
              <a:defRPr sz="2395">
                <a:solidFill>
                  <a:schemeClr val="tx1">
                    <a:tint val="75000"/>
                  </a:schemeClr>
                </a:solidFill>
              </a:defRPr>
            </a:lvl1pPr>
            <a:lvl2pPr marL="456515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303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9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2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0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5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2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64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6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277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4" y="1681163"/>
            <a:ext cx="5156444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4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7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12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672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>
              <a:defRPr sz="3195"/>
            </a:lvl1pPr>
            <a:lvl2pPr>
              <a:defRPr sz="2795"/>
            </a:lvl2pPr>
            <a:lvl3pPr>
              <a:defRPr sz="2395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742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 marL="0" indent="0">
              <a:buNone/>
              <a:defRPr sz="3195"/>
            </a:lvl1pPr>
            <a:lvl2pPr marL="456515" indent="0">
              <a:buNone/>
              <a:defRPr sz="2795"/>
            </a:lvl2pPr>
            <a:lvl3pPr marL="913030" indent="0">
              <a:buNone/>
              <a:defRPr sz="2395"/>
            </a:lvl3pPr>
            <a:lvl4pPr marL="1369545" indent="0">
              <a:buNone/>
              <a:defRPr sz="1995"/>
            </a:lvl4pPr>
            <a:lvl5pPr marL="1826059" indent="0">
              <a:buNone/>
              <a:defRPr sz="1995"/>
            </a:lvl5pPr>
            <a:lvl6pPr marL="2282573" indent="0">
              <a:buNone/>
              <a:defRPr sz="1995"/>
            </a:lvl6pPr>
            <a:lvl7pPr marL="2739088" indent="0">
              <a:buNone/>
              <a:defRPr sz="1995"/>
            </a:lvl7pPr>
            <a:lvl8pPr marL="3195602" indent="0">
              <a:buNone/>
              <a:defRPr sz="1995"/>
            </a:lvl8pPr>
            <a:lvl9pPr marL="3652117" indent="0">
              <a:buNone/>
              <a:defRPr sz="199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632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44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127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3"/>
            <a:ext cx="5930678" cy="711081"/>
          </a:xfrm>
        </p:spPr>
        <p:txBody>
          <a:bodyPr>
            <a:normAutofit/>
          </a:bodyPr>
          <a:lstStyle>
            <a:lvl1pPr algn="ctr">
              <a:defRPr sz="3595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9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9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0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56" indent="-228256" algn="l" defTabSz="9130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77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28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80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431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1083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7345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3860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80374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51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303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954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6059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2573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9088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5602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2117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4116B10-BA2F-4D6A-AC7D-A5360ED2E1EB}"/>
              </a:ext>
            </a:extLst>
          </p:cNvPr>
          <p:cNvSpPr/>
          <p:nvPr/>
        </p:nvSpPr>
        <p:spPr>
          <a:xfrm>
            <a:off x="0" y="4219533"/>
            <a:ext cx="6094412" cy="1941467"/>
          </a:xfrm>
          <a:custGeom>
            <a:avLst/>
            <a:gdLst>
              <a:gd name="connsiteX0" fmla="*/ 0 w 6094412"/>
              <a:gd name="connsiteY0" fmla="*/ 0 h 1794244"/>
              <a:gd name="connsiteX1" fmla="*/ 6094412 w 6094412"/>
              <a:gd name="connsiteY1" fmla="*/ 0 h 1794244"/>
              <a:gd name="connsiteX2" fmla="*/ 6094412 w 6094412"/>
              <a:gd name="connsiteY2" fmla="*/ 1794244 h 1794244"/>
              <a:gd name="connsiteX3" fmla="*/ 0 w 6094412"/>
              <a:gd name="connsiteY3" fmla="*/ 1794244 h 1794244"/>
              <a:gd name="connsiteX4" fmla="*/ 0 w 6094412"/>
              <a:gd name="connsiteY4" fmla="*/ 0 h 1794244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6094412 w 6094412"/>
              <a:gd name="connsiteY2" fmla="*/ 1815026 h 1815026"/>
              <a:gd name="connsiteX3" fmla="*/ 0 w 6094412"/>
              <a:gd name="connsiteY3" fmla="*/ 1815026 h 1815026"/>
              <a:gd name="connsiteX4" fmla="*/ 0 w 6094412"/>
              <a:gd name="connsiteY4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579918 w 6094412"/>
              <a:gd name="connsiteY2" fmla="*/ 984562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340927 w 6094412"/>
              <a:gd name="connsiteY2" fmla="*/ 1420980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4412" h="1815026">
                <a:moveTo>
                  <a:pt x="0" y="20782"/>
                </a:moveTo>
                <a:lnTo>
                  <a:pt x="4941021" y="0"/>
                </a:lnTo>
                <a:lnTo>
                  <a:pt x="5340927" y="1420980"/>
                </a:lnTo>
                <a:lnTo>
                  <a:pt x="6094412" y="1815026"/>
                </a:lnTo>
                <a:lnTo>
                  <a:pt x="0" y="1815026"/>
                </a:lnTo>
                <a:lnTo>
                  <a:pt x="0" y="20782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Level Diagram Concept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9AA7A3F-E6CE-4BAB-9353-6FA053B25DC2}"/>
              </a:ext>
            </a:extLst>
          </p:cNvPr>
          <p:cNvSpPr/>
          <p:nvPr/>
        </p:nvSpPr>
        <p:spPr>
          <a:xfrm>
            <a:off x="4294591" y="2394559"/>
            <a:ext cx="3621303" cy="3522781"/>
          </a:xfrm>
          <a:custGeom>
            <a:avLst/>
            <a:gdLst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0 w 3621303"/>
              <a:gd name="connsiteY3" fmla="*/ 3554678 h 3554678"/>
              <a:gd name="connsiteX4" fmla="*/ 0 w 3621303"/>
              <a:gd name="connsiteY4" fmla="*/ 0 h 3554678"/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1116419 w 3621303"/>
              <a:gd name="connsiteY3" fmla="*/ 3522781 h 3554678"/>
              <a:gd name="connsiteX4" fmla="*/ 0 w 3621303"/>
              <a:gd name="connsiteY4" fmla="*/ 0 h 3554678"/>
              <a:gd name="connsiteX0" fmla="*/ 0 w 3621303"/>
              <a:gd name="connsiteY0" fmla="*/ 0 h 3522781"/>
              <a:gd name="connsiteX1" fmla="*/ 3621303 w 3621303"/>
              <a:gd name="connsiteY1" fmla="*/ 0 h 3522781"/>
              <a:gd name="connsiteX2" fmla="*/ 2515517 w 3621303"/>
              <a:gd name="connsiteY2" fmla="*/ 3512148 h 3522781"/>
              <a:gd name="connsiteX3" fmla="*/ 1116419 w 3621303"/>
              <a:gd name="connsiteY3" fmla="*/ 3522781 h 3522781"/>
              <a:gd name="connsiteX4" fmla="*/ 0 w 3621303"/>
              <a:gd name="connsiteY4" fmla="*/ 0 h 3522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303" h="3522781">
                <a:moveTo>
                  <a:pt x="0" y="0"/>
                </a:moveTo>
                <a:lnTo>
                  <a:pt x="3621303" y="0"/>
                </a:lnTo>
                <a:lnTo>
                  <a:pt x="2515517" y="3512148"/>
                </a:lnTo>
                <a:lnTo>
                  <a:pt x="1116419" y="352278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F8F154B9-AA4A-47BB-9B86-D8147A43D504}"/>
              </a:ext>
            </a:extLst>
          </p:cNvPr>
          <p:cNvSpPr/>
          <p:nvPr/>
        </p:nvSpPr>
        <p:spPr>
          <a:xfrm>
            <a:off x="4242948" y="2166286"/>
            <a:ext cx="3702928" cy="1059388"/>
          </a:xfrm>
          <a:custGeom>
            <a:avLst/>
            <a:gdLst>
              <a:gd name="connsiteX0" fmla="*/ 1853971 w 3702928"/>
              <a:gd name="connsiteY0" fmla="*/ 0 h 1059388"/>
              <a:gd name="connsiteX1" fmla="*/ 2805353 w 3702928"/>
              <a:gd name="connsiteY1" fmla="*/ 90464 h 1059388"/>
              <a:gd name="connsiteX2" fmla="*/ 2850615 w 3702928"/>
              <a:gd name="connsiteY2" fmla="*/ 102089 h 1059388"/>
              <a:gd name="connsiteX3" fmla="*/ 3029232 w 3702928"/>
              <a:gd name="connsiteY3" fmla="*/ 129141 h 1059388"/>
              <a:gd name="connsiteX4" fmla="*/ 3057097 w 3702928"/>
              <a:gd name="connsiteY4" fmla="*/ 134677 h 1059388"/>
              <a:gd name="connsiteX5" fmla="*/ 3057097 w 3702928"/>
              <a:gd name="connsiteY5" fmla="*/ 107409 h 1059388"/>
              <a:gd name="connsiteX6" fmla="*/ 3702928 w 3702928"/>
              <a:gd name="connsiteY6" fmla="*/ 107409 h 1059388"/>
              <a:gd name="connsiteX7" fmla="*/ 3702928 w 3702928"/>
              <a:gd name="connsiteY7" fmla="*/ 159037 h 1059388"/>
              <a:gd name="connsiteX8" fmla="*/ 3541652 w 3702928"/>
              <a:gd name="connsiteY8" fmla="*/ 605781 h 1059388"/>
              <a:gd name="connsiteX9" fmla="*/ 3528962 w 3702928"/>
              <a:gd name="connsiteY9" fmla="*/ 611867 h 1059388"/>
              <a:gd name="connsiteX10" fmla="*/ 3521003 w 3702928"/>
              <a:gd name="connsiteY10" fmla="*/ 636446 h 1059388"/>
              <a:gd name="connsiteX11" fmla="*/ 1853971 w 3702928"/>
              <a:gd name="connsiteY11" fmla="*/ 1059388 h 1059388"/>
              <a:gd name="connsiteX12" fmla="*/ 186940 w 3702928"/>
              <a:gd name="connsiteY12" fmla="*/ 636446 h 1059388"/>
              <a:gd name="connsiteX13" fmla="*/ 179836 w 3702928"/>
              <a:gd name="connsiteY13" fmla="*/ 614509 h 1059388"/>
              <a:gd name="connsiteX14" fmla="*/ 162627 w 3702928"/>
              <a:gd name="connsiteY14" fmla="*/ 606255 h 1059388"/>
              <a:gd name="connsiteX15" fmla="*/ 0 w 3702928"/>
              <a:gd name="connsiteY15" fmla="*/ 155770 h 1059388"/>
              <a:gd name="connsiteX16" fmla="*/ 0 w 3702928"/>
              <a:gd name="connsiteY16" fmla="*/ 119640 h 1059388"/>
              <a:gd name="connsiteX17" fmla="*/ 732191 w 3702928"/>
              <a:gd name="connsiteY17" fmla="*/ 119640 h 1059388"/>
              <a:gd name="connsiteX18" fmla="*/ 816575 w 3702928"/>
              <a:gd name="connsiteY18" fmla="*/ 105848 h 1059388"/>
              <a:gd name="connsiteX19" fmla="*/ 867689 w 3702928"/>
              <a:gd name="connsiteY19" fmla="*/ 99427 h 1059388"/>
              <a:gd name="connsiteX20" fmla="*/ 902589 w 3702928"/>
              <a:gd name="connsiteY20" fmla="*/ 90464 h 1059388"/>
              <a:gd name="connsiteX21" fmla="*/ 1853971 w 3702928"/>
              <a:gd name="connsiteY21" fmla="*/ 0 h 105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02928" h="1059388">
                <a:moveTo>
                  <a:pt x="1853971" y="0"/>
                </a:moveTo>
                <a:cubicBezTo>
                  <a:pt x="2206385" y="0"/>
                  <a:pt x="2533776" y="33350"/>
                  <a:pt x="2805353" y="90464"/>
                </a:cubicBezTo>
                <a:lnTo>
                  <a:pt x="2850615" y="102089"/>
                </a:lnTo>
                <a:lnTo>
                  <a:pt x="3029232" y="129141"/>
                </a:lnTo>
                <a:lnTo>
                  <a:pt x="3057097" y="134677"/>
                </a:lnTo>
                <a:lnTo>
                  <a:pt x="3057097" y="107409"/>
                </a:lnTo>
                <a:lnTo>
                  <a:pt x="3702928" y="107409"/>
                </a:lnTo>
                <a:lnTo>
                  <a:pt x="3702928" y="159037"/>
                </a:lnTo>
                <a:lnTo>
                  <a:pt x="3541652" y="605781"/>
                </a:lnTo>
                <a:lnTo>
                  <a:pt x="3528962" y="611867"/>
                </a:lnTo>
                <a:lnTo>
                  <a:pt x="3521003" y="636446"/>
                </a:lnTo>
                <a:cubicBezTo>
                  <a:pt x="3362335" y="877819"/>
                  <a:pt x="2676269" y="1059388"/>
                  <a:pt x="1853971" y="1059388"/>
                </a:cubicBezTo>
                <a:cubicBezTo>
                  <a:pt x="1031673" y="1059388"/>
                  <a:pt x="345608" y="877819"/>
                  <a:pt x="186940" y="636446"/>
                </a:cubicBezTo>
                <a:lnTo>
                  <a:pt x="179836" y="614509"/>
                </a:lnTo>
                <a:lnTo>
                  <a:pt x="162627" y="606255"/>
                </a:lnTo>
                <a:lnTo>
                  <a:pt x="0" y="155770"/>
                </a:lnTo>
                <a:lnTo>
                  <a:pt x="0" y="119640"/>
                </a:lnTo>
                <a:lnTo>
                  <a:pt x="732191" y="119640"/>
                </a:lnTo>
                <a:lnTo>
                  <a:pt x="816575" y="105848"/>
                </a:lnTo>
                <a:lnTo>
                  <a:pt x="867689" y="99427"/>
                </a:lnTo>
                <a:lnTo>
                  <a:pt x="902589" y="90464"/>
                </a:lnTo>
                <a:cubicBezTo>
                  <a:pt x="1174167" y="33350"/>
                  <a:pt x="1501558" y="0"/>
                  <a:pt x="18539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88BE3DEA-8E35-40B8-95C6-5F5BFB060B76}"/>
              </a:ext>
            </a:extLst>
          </p:cNvPr>
          <p:cNvSpPr/>
          <p:nvPr/>
        </p:nvSpPr>
        <p:spPr>
          <a:xfrm>
            <a:off x="4243310" y="1710130"/>
            <a:ext cx="3702566" cy="11360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96BB8557-5F8B-43CE-910C-BF01AC4DE64B}"/>
              </a:ext>
            </a:extLst>
          </p:cNvPr>
          <p:cNvSpPr>
            <a:spLocks noEditPoints="1"/>
          </p:cNvSpPr>
          <p:nvPr/>
        </p:nvSpPr>
        <p:spPr bwMode="auto">
          <a:xfrm>
            <a:off x="5154459" y="2276872"/>
            <a:ext cx="222548" cy="379771"/>
          </a:xfrm>
          <a:custGeom>
            <a:avLst/>
            <a:gdLst>
              <a:gd name="T0" fmla="*/ 313 w 354"/>
              <a:gd name="T1" fmla="*/ 0 h 608"/>
              <a:gd name="T2" fmla="*/ 41 w 354"/>
              <a:gd name="T3" fmla="*/ 0 h 608"/>
              <a:gd name="T4" fmla="*/ 0 w 354"/>
              <a:gd name="T5" fmla="*/ 41 h 608"/>
              <a:gd name="T6" fmla="*/ 0 w 354"/>
              <a:gd name="T7" fmla="*/ 567 h 608"/>
              <a:gd name="T8" fmla="*/ 41 w 354"/>
              <a:gd name="T9" fmla="*/ 608 h 608"/>
              <a:gd name="T10" fmla="*/ 313 w 354"/>
              <a:gd name="T11" fmla="*/ 608 h 608"/>
              <a:gd name="T12" fmla="*/ 354 w 354"/>
              <a:gd name="T13" fmla="*/ 567 h 608"/>
              <a:gd name="T14" fmla="*/ 354 w 354"/>
              <a:gd name="T15" fmla="*/ 41 h 608"/>
              <a:gd name="T16" fmla="*/ 313 w 354"/>
              <a:gd name="T17" fmla="*/ 0 h 608"/>
              <a:gd name="T18" fmla="*/ 134 w 354"/>
              <a:gd name="T19" fmla="*/ 30 h 608"/>
              <a:gd name="T20" fmla="*/ 220 w 354"/>
              <a:gd name="T21" fmla="*/ 30 h 608"/>
              <a:gd name="T22" fmla="*/ 225 w 354"/>
              <a:gd name="T23" fmla="*/ 35 h 608"/>
              <a:gd name="T24" fmla="*/ 220 w 354"/>
              <a:gd name="T25" fmla="*/ 40 h 608"/>
              <a:gd name="T26" fmla="*/ 134 w 354"/>
              <a:gd name="T27" fmla="*/ 40 h 608"/>
              <a:gd name="T28" fmla="*/ 129 w 354"/>
              <a:gd name="T29" fmla="*/ 35 h 608"/>
              <a:gd name="T30" fmla="*/ 134 w 354"/>
              <a:gd name="T31" fmla="*/ 30 h 608"/>
              <a:gd name="T32" fmla="*/ 177 w 354"/>
              <a:gd name="T33" fmla="*/ 588 h 608"/>
              <a:gd name="T34" fmla="*/ 156 w 354"/>
              <a:gd name="T35" fmla="*/ 567 h 608"/>
              <a:gd name="T36" fmla="*/ 177 w 354"/>
              <a:gd name="T37" fmla="*/ 546 h 608"/>
              <a:gd name="T38" fmla="*/ 197 w 354"/>
              <a:gd name="T39" fmla="*/ 567 h 608"/>
              <a:gd name="T40" fmla="*/ 177 w 354"/>
              <a:gd name="T41" fmla="*/ 588 h 608"/>
              <a:gd name="T42" fmla="*/ 325 w 354"/>
              <a:gd name="T43" fmla="*/ 532 h 608"/>
              <a:gd name="T44" fmla="*/ 29 w 354"/>
              <a:gd name="T45" fmla="*/ 532 h 608"/>
              <a:gd name="T46" fmla="*/ 29 w 354"/>
              <a:gd name="T47" fmla="*/ 65 h 608"/>
              <a:gd name="T48" fmla="*/ 325 w 354"/>
              <a:gd name="T49" fmla="*/ 65 h 608"/>
              <a:gd name="T50" fmla="*/ 325 w 354"/>
              <a:gd name="T51" fmla="*/ 53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4" h="608">
                <a:moveTo>
                  <a:pt x="313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1"/>
                </a:cubicBezTo>
                <a:cubicBezTo>
                  <a:pt x="0" y="567"/>
                  <a:pt x="0" y="567"/>
                  <a:pt x="0" y="567"/>
                </a:cubicBezTo>
                <a:cubicBezTo>
                  <a:pt x="0" y="590"/>
                  <a:pt x="19" y="608"/>
                  <a:pt x="41" y="608"/>
                </a:cubicBezTo>
                <a:cubicBezTo>
                  <a:pt x="313" y="608"/>
                  <a:pt x="313" y="608"/>
                  <a:pt x="313" y="608"/>
                </a:cubicBezTo>
                <a:cubicBezTo>
                  <a:pt x="335" y="608"/>
                  <a:pt x="354" y="590"/>
                  <a:pt x="354" y="567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4" y="18"/>
                  <a:pt x="335" y="0"/>
                  <a:pt x="313" y="0"/>
                </a:cubicBezTo>
                <a:close/>
                <a:moveTo>
                  <a:pt x="134" y="30"/>
                </a:move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5" y="32"/>
                  <a:pt x="225" y="35"/>
                </a:cubicBezTo>
                <a:cubicBezTo>
                  <a:pt x="225" y="37"/>
                  <a:pt x="223" y="40"/>
                  <a:pt x="220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1" y="40"/>
                  <a:pt x="129" y="37"/>
                  <a:pt x="129" y="35"/>
                </a:cubicBezTo>
                <a:cubicBezTo>
                  <a:pt x="129" y="32"/>
                  <a:pt x="131" y="30"/>
                  <a:pt x="134" y="30"/>
                </a:cubicBezTo>
                <a:close/>
                <a:moveTo>
                  <a:pt x="177" y="588"/>
                </a:moveTo>
                <a:cubicBezTo>
                  <a:pt x="166" y="588"/>
                  <a:pt x="156" y="578"/>
                  <a:pt x="156" y="567"/>
                </a:cubicBezTo>
                <a:cubicBezTo>
                  <a:pt x="156" y="556"/>
                  <a:pt x="166" y="546"/>
                  <a:pt x="177" y="546"/>
                </a:cubicBezTo>
                <a:cubicBezTo>
                  <a:pt x="188" y="546"/>
                  <a:pt x="197" y="556"/>
                  <a:pt x="197" y="567"/>
                </a:cubicBezTo>
                <a:cubicBezTo>
                  <a:pt x="197" y="578"/>
                  <a:pt x="188" y="588"/>
                  <a:pt x="177" y="588"/>
                </a:cubicBezTo>
                <a:close/>
                <a:moveTo>
                  <a:pt x="325" y="532"/>
                </a:moveTo>
                <a:cubicBezTo>
                  <a:pt x="29" y="532"/>
                  <a:pt x="29" y="532"/>
                  <a:pt x="29" y="532"/>
                </a:cubicBezTo>
                <a:cubicBezTo>
                  <a:pt x="29" y="65"/>
                  <a:pt x="29" y="65"/>
                  <a:pt x="29" y="65"/>
                </a:cubicBezTo>
                <a:cubicBezTo>
                  <a:pt x="325" y="65"/>
                  <a:pt x="325" y="65"/>
                  <a:pt x="325" y="65"/>
                </a:cubicBezTo>
                <a:lnTo>
                  <a:pt x="325" y="53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6A3EE0E7-D7C4-4B75-86FF-F8EFF792EFF9}"/>
              </a:ext>
            </a:extLst>
          </p:cNvPr>
          <p:cNvSpPr>
            <a:spLocks/>
          </p:cNvSpPr>
          <p:nvPr/>
        </p:nvSpPr>
        <p:spPr bwMode="auto">
          <a:xfrm>
            <a:off x="6691220" y="1741228"/>
            <a:ext cx="388272" cy="262953"/>
          </a:xfrm>
          <a:custGeom>
            <a:avLst/>
            <a:gdLst>
              <a:gd name="T0" fmla="*/ 1720 w 1720"/>
              <a:gd name="T1" fmla="*/ 826 h 1166"/>
              <a:gd name="T2" fmla="*/ 1382 w 1720"/>
              <a:gd name="T3" fmla="*/ 1166 h 1166"/>
              <a:gd name="T4" fmla="*/ 337 w 1720"/>
              <a:gd name="T5" fmla="*/ 1166 h 1166"/>
              <a:gd name="T6" fmla="*/ 0 w 1720"/>
              <a:gd name="T7" fmla="*/ 826 h 1166"/>
              <a:gd name="T8" fmla="*/ 284 w 1720"/>
              <a:gd name="T9" fmla="*/ 490 h 1166"/>
              <a:gd name="T10" fmla="*/ 281 w 1720"/>
              <a:gd name="T11" fmla="*/ 453 h 1166"/>
              <a:gd name="T12" fmla="*/ 495 w 1720"/>
              <a:gd name="T13" fmla="*/ 237 h 1166"/>
              <a:gd name="T14" fmla="*/ 634 w 1720"/>
              <a:gd name="T15" fmla="*/ 288 h 1166"/>
              <a:gd name="T16" fmla="*/ 1024 w 1720"/>
              <a:gd name="T17" fmla="*/ 0 h 1166"/>
              <a:gd name="T18" fmla="*/ 1451 w 1720"/>
              <a:gd name="T19" fmla="*/ 463 h 1166"/>
              <a:gd name="T20" fmla="*/ 1450 w 1720"/>
              <a:gd name="T21" fmla="*/ 492 h 1166"/>
              <a:gd name="T22" fmla="*/ 1720 w 1720"/>
              <a:gd name="T23" fmla="*/ 82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0" h="1166">
                <a:moveTo>
                  <a:pt x="1720" y="826"/>
                </a:moveTo>
                <a:cubicBezTo>
                  <a:pt x="1720" y="1014"/>
                  <a:pt x="1569" y="1166"/>
                  <a:pt x="1382" y="1166"/>
                </a:cubicBezTo>
                <a:cubicBezTo>
                  <a:pt x="337" y="1166"/>
                  <a:pt x="337" y="1166"/>
                  <a:pt x="337" y="1166"/>
                </a:cubicBezTo>
                <a:cubicBezTo>
                  <a:pt x="151" y="1166"/>
                  <a:pt x="0" y="1014"/>
                  <a:pt x="0" y="826"/>
                </a:cubicBezTo>
                <a:cubicBezTo>
                  <a:pt x="0" y="656"/>
                  <a:pt x="123" y="515"/>
                  <a:pt x="284" y="490"/>
                </a:cubicBezTo>
                <a:cubicBezTo>
                  <a:pt x="282" y="478"/>
                  <a:pt x="281" y="466"/>
                  <a:pt x="281" y="453"/>
                </a:cubicBezTo>
                <a:cubicBezTo>
                  <a:pt x="281" y="334"/>
                  <a:pt x="377" y="237"/>
                  <a:pt x="495" y="237"/>
                </a:cubicBezTo>
                <a:cubicBezTo>
                  <a:pt x="548" y="237"/>
                  <a:pt x="596" y="257"/>
                  <a:pt x="634" y="288"/>
                </a:cubicBezTo>
                <a:cubicBezTo>
                  <a:pt x="700" y="138"/>
                  <a:pt x="785" y="0"/>
                  <a:pt x="1024" y="0"/>
                </a:cubicBezTo>
                <a:cubicBezTo>
                  <a:pt x="1314" y="0"/>
                  <a:pt x="1451" y="225"/>
                  <a:pt x="1451" y="463"/>
                </a:cubicBezTo>
                <a:cubicBezTo>
                  <a:pt x="1451" y="473"/>
                  <a:pt x="1451" y="483"/>
                  <a:pt x="1450" y="492"/>
                </a:cubicBezTo>
                <a:cubicBezTo>
                  <a:pt x="1604" y="524"/>
                  <a:pt x="1720" y="661"/>
                  <a:pt x="1720" y="826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7D83F17-223B-4AD7-8E7D-E06E1D2048E7}"/>
              </a:ext>
            </a:extLst>
          </p:cNvPr>
          <p:cNvGrpSpPr/>
          <p:nvPr/>
        </p:nvGrpSpPr>
        <p:grpSpPr>
          <a:xfrm>
            <a:off x="6718869" y="2332684"/>
            <a:ext cx="332975" cy="291019"/>
            <a:chOff x="-582613" y="5140326"/>
            <a:chExt cx="3351213" cy="2928938"/>
          </a:xfrm>
          <a:solidFill>
            <a:schemeClr val="accent3"/>
          </a:solidFill>
        </p:grpSpPr>
        <p:sp>
          <p:nvSpPr>
            <p:cNvPr id="63" name="Freeform 22">
              <a:extLst>
                <a:ext uri="{FF2B5EF4-FFF2-40B4-BE49-F238E27FC236}">
                  <a16:creationId xmlns:a16="http://schemas.microsoft.com/office/drawing/2014/main" xmlns="" id="{679C436E-7A9B-4E38-9EC1-D5DD5369B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2738" y="6489701"/>
              <a:ext cx="762000" cy="1579563"/>
            </a:xfrm>
            <a:custGeom>
              <a:avLst/>
              <a:gdLst>
                <a:gd name="T0" fmla="*/ 67 w 93"/>
                <a:gd name="T1" fmla="*/ 0 h 193"/>
                <a:gd name="T2" fmla="*/ 0 w 93"/>
                <a:gd name="T3" fmla="*/ 70 h 193"/>
                <a:gd name="T4" fmla="*/ 0 w 93"/>
                <a:gd name="T5" fmla="*/ 187 h 193"/>
                <a:gd name="T6" fmla="*/ 6 w 93"/>
                <a:gd name="T7" fmla="*/ 193 h 193"/>
                <a:gd name="T8" fmla="*/ 87 w 93"/>
                <a:gd name="T9" fmla="*/ 193 h 193"/>
                <a:gd name="T10" fmla="*/ 93 w 93"/>
                <a:gd name="T11" fmla="*/ 187 h 193"/>
                <a:gd name="T12" fmla="*/ 93 w 93"/>
                <a:gd name="T13" fmla="*/ 7 h 193"/>
                <a:gd name="T14" fmla="*/ 75 w 93"/>
                <a:gd name="T15" fmla="*/ 0 h 193"/>
                <a:gd name="T16" fmla="*/ 67 w 93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93">
                  <a:moveTo>
                    <a:pt x="67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90"/>
                    <a:pt x="3" y="193"/>
                    <a:pt x="6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91" y="193"/>
                    <a:pt x="93" y="190"/>
                    <a:pt x="93" y="18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75" y="0"/>
                    <a:pt x="75" y="0"/>
                    <a:pt x="75" y="0"/>
                  </a:cubicBezTo>
                  <a:lnTo>
                    <a:pt x="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xmlns="" id="{BEE570FC-4053-497A-B333-F28A81B78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6932613"/>
              <a:ext cx="769938" cy="1136650"/>
            </a:xfrm>
            <a:custGeom>
              <a:avLst/>
              <a:gdLst>
                <a:gd name="T0" fmla="*/ 88 w 94"/>
                <a:gd name="T1" fmla="*/ 0 h 139"/>
                <a:gd name="T2" fmla="*/ 6 w 94"/>
                <a:gd name="T3" fmla="*/ 0 h 139"/>
                <a:gd name="T4" fmla="*/ 0 w 94"/>
                <a:gd name="T5" fmla="*/ 6 h 139"/>
                <a:gd name="T6" fmla="*/ 0 w 94"/>
                <a:gd name="T7" fmla="*/ 133 h 139"/>
                <a:gd name="T8" fmla="*/ 6 w 94"/>
                <a:gd name="T9" fmla="*/ 139 h 139"/>
                <a:gd name="T10" fmla="*/ 88 w 94"/>
                <a:gd name="T11" fmla="*/ 139 h 139"/>
                <a:gd name="T12" fmla="*/ 94 w 94"/>
                <a:gd name="T13" fmla="*/ 133 h 139"/>
                <a:gd name="T14" fmla="*/ 94 w 94"/>
                <a:gd name="T15" fmla="*/ 6 h 139"/>
                <a:gd name="T16" fmla="*/ 88 w 9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9">
                  <a:moveTo>
                    <a:pt x="8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6"/>
                    <a:pt x="3" y="139"/>
                    <a:pt x="6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4" y="136"/>
                    <a:pt x="94" y="133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xmlns="" id="{BB81B381-E697-49CA-AAD8-0FE70E625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5778501"/>
              <a:ext cx="762000" cy="2290763"/>
            </a:xfrm>
            <a:custGeom>
              <a:avLst/>
              <a:gdLst>
                <a:gd name="T0" fmla="*/ 92 w 93"/>
                <a:gd name="T1" fmla="*/ 15 h 280"/>
                <a:gd name="T2" fmla="*/ 82 w 93"/>
                <a:gd name="T3" fmla="*/ 18 h 280"/>
                <a:gd name="T4" fmla="*/ 68 w 93"/>
                <a:gd name="T5" fmla="*/ 12 h 280"/>
                <a:gd name="T6" fmla="*/ 53 w 93"/>
                <a:gd name="T7" fmla="*/ 0 h 280"/>
                <a:gd name="T8" fmla="*/ 0 w 93"/>
                <a:gd name="T9" fmla="*/ 58 h 280"/>
                <a:gd name="T10" fmla="*/ 0 w 93"/>
                <a:gd name="T11" fmla="*/ 274 h 280"/>
                <a:gd name="T12" fmla="*/ 6 w 93"/>
                <a:gd name="T13" fmla="*/ 280 h 280"/>
                <a:gd name="T14" fmla="*/ 87 w 93"/>
                <a:gd name="T15" fmla="*/ 280 h 280"/>
                <a:gd name="T16" fmla="*/ 93 w 93"/>
                <a:gd name="T17" fmla="*/ 274 h 280"/>
                <a:gd name="T18" fmla="*/ 93 w 93"/>
                <a:gd name="T19" fmla="*/ 14 h 280"/>
                <a:gd name="T20" fmla="*/ 92 w 93"/>
                <a:gd name="T21" fmla="*/ 1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80">
                  <a:moveTo>
                    <a:pt x="92" y="15"/>
                  </a:moveTo>
                  <a:cubicBezTo>
                    <a:pt x="89" y="17"/>
                    <a:pt x="85" y="18"/>
                    <a:pt x="82" y="18"/>
                  </a:cubicBezTo>
                  <a:cubicBezTo>
                    <a:pt x="77" y="18"/>
                    <a:pt x="72" y="16"/>
                    <a:pt x="68" y="1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7"/>
                    <a:pt x="2" y="280"/>
                    <a:pt x="6" y="280"/>
                  </a:cubicBezTo>
                  <a:cubicBezTo>
                    <a:pt x="87" y="280"/>
                    <a:pt x="87" y="280"/>
                    <a:pt x="87" y="280"/>
                  </a:cubicBezTo>
                  <a:cubicBezTo>
                    <a:pt x="90" y="280"/>
                    <a:pt x="93" y="277"/>
                    <a:pt x="93" y="27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5"/>
                    <a:pt x="92" y="15"/>
                    <a:pt x="9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xmlns="" id="{7E7421E7-AFD1-4841-8813-E0B0E47B4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2613" y="5140326"/>
              <a:ext cx="3317876" cy="1849438"/>
            </a:xfrm>
            <a:custGeom>
              <a:avLst/>
              <a:gdLst>
                <a:gd name="T0" fmla="*/ 232 w 405"/>
                <a:gd name="T1" fmla="*/ 191 h 226"/>
                <a:gd name="T2" fmla="*/ 245 w 405"/>
                <a:gd name="T3" fmla="*/ 188 h 226"/>
                <a:gd name="T4" fmla="*/ 369 w 405"/>
                <a:gd name="T5" fmla="*/ 54 h 226"/>
                <a:gd name="T6" fmla="*/ 397 w 405"/>
                <a:gd name="T7" fmla="*/ 78 h 226"/>
                <a:gd name="T8" fmla="*/ 402 w 405"/>
                <a:gd name="T9" fmla="*/ 78 h 226"/>
                <a:gd name="T10" fmla="*/ 405 w 405"/>
                <a:gd name="T11" fmla="*/ 74 h 226"/>
                <a:gd name="T12" fmla="*/ 399 w 405"/>
                <a:gd name="T13" fmla="*/ 4 h 226"/>
                <a:gd name="T14" fmla="*/ 394 w 405"/>
                <a:gd name="T15" fmla="*/ 0 h 226"/>
                <a:gd name="T16" fmla="*/ 324 w 405"/>
                <a:gd name="T17" fmla="*/ 6 h 226"/>
                <a:gd name="T18" fmla="*/ 320 w 405"/>
                <a:gd name="T19" fmla="*/ 9 h 226"/>
                <a:gd name="T20" fmla="*/ 320 w 405"/>
                <a:gd name="T21" fmla="*/ 11 h 226"/>
                <a:gd name="T22" fmla="*/ 321 w 405"/>
                <a:gd name="T23" fmla="*/ 14 h 226"/>
                <a:gd name="T24" fmla="*/ 350 w 405"/>
                <a:gd name="T25" fmla="*/ 38 h 226"/>
                <a:gd name="T26" fmla="*/ 233 w 405"/>
                <a:gd name="T27" fmla="*/ 166 h 226"/>
                <a:gd name="T28" fmla="*/ 99 w 405"/>
                <a:gd name="T29" fmla="*/ 117 h 226"/>
                <a:gd name="T30" fmla="*/ 86 w 405"/>
                <a:gd name="T31" fmla="*/ 120 h 226"/>
                <a:gd name="T32" fmla="*/ 4 w 405"/>
                <a:gd name="T33" fmla="*/ 205 h 226"/>
                <a:gd name="T34" fmla="*/ 5 w 405"/>
                <a:gd name="T35" fmla="*/ 222 h 226"/>
                <a:gd name="T36" fmla="*/ 13 w 405"/>
                <a:gd name="T37" fmla="*/ 226 h 226"/>
                <a:gd name="T38" fmla="*/ 22 w 405"/>
                <a:gd name="T39" fmla="*/ 222 h 226"/>
                <a:gd name="T40" fmla="*/ 98 w 405"/>
                <a:gd name="T41" fmla="*/ 142 h 226"/>
                <a:gd name="T42" fmla="*/ 232 w 405"/>
                <a:gd name="T43" fmla="*/ 19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5" h="226">
                  <a:moveTo>
                    <a:pt x="232" y="191"/>
                  </a:moveTo>
                  <a:cubicBezTo>
                    <a:pt x="237" y="193"/>
                    <a:pt x="242" y="192"/>
                    <a:pt x="245" y="188"/>
                  </a:cubicBezTo>
                  <a:cubicBezTo>
                    <a:pt x="369" y="54"/>
                    <a:pt x="369" y="54"/>
                    <a:pt x="369" y="54"/>
                  </a:cubicBezTo>
                  <a:cubicBezTo>
                    <a:pt x="397" y="78"/>
                    <a:pt x="397" y="78"/>
                    <a:pt x="397" y="78"/>
                  </a:cubicBezTo>
                  <a:cubicBezTo>
                    <a:pt x="399" y="79"/>
                    <a:pt x="401" y="79"/>
                    <a:pt x="402" y="78"/>
                  </a:cubicBezTo>
                  <a:cubicBezTo>
                    <a:pt x="404" y="78"/>
                    <a:pt x="405" y="76"/>
                    <a:pt x="405" y="74"/>
                  </a:cubicBezTo>
                  <a:cubicBezTo>
                    <a:pt x="399" y="4"/>
                    <a:pt x="399" y="4"/>
                    <a:pt x="399" y="4"/>
                  </a:cubicBezTo>
                  <a:cubicBezTo>
                    <a:pt x="398" y="2"/>
                    <a:pt x="396" y="0"/>
                    <a:pt x="394" y="0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2" y="6"/>
                    <a:pt x="320" y="8"/>
                    <a:pt x="320" y="9"/>
                  </a:cubicBezTo>
                  <a:cubicBezTo>
                    <a:pt x="320" y="10"/>
                    <a:pt x="320" y="10"/>
                    <a:pt x="320" y="11"/>
                  </a:cubicBezTo>
                  <a:cubicBezTo>
                    <a:pt x="320" y="12"/>
                    <a:pt x="320" y="13"/>
                    <a:pt x="321" y="14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233" y="166"/>
                    <a:pt x="233" y="166"/>
                    <a:pt x="233" y="166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5" y="115"/>
                    <a:pt x="90" y="116"/>
                    <a:pt x="86" y="120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0" y="210"/>
                    <a:pt x="0" y="218"/>
                    <a:pt x="5" y="222"/>
                  </a:cubicBezTo>
                  <a:cubicBezTo>
                    <a:pt x="7" y="224"/>
                    <a:pt x="10" y="226"/>
                    <a:pt x="13" y="226"/>
                  </a:cubicBezTo>
                  <a:cubicBezTo>
                    <a:pt x="16" y="226"/>
                    <a:pt x="19" y="224"/>
                    <a:pt x="22" y="222"/>
                  </a:cubicBezTo>
                  <a:cubicBezTo>
                    <a:pt x="98" y="142"/>
                    <a:pt x="98" y="142"/>
                    <a:pt x="98" y="142"/>
                  </a:cubicBezTo>
                  <a:lnTo>
                    <a:pt x="232" y="1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433E1EAF-C811-4247-99AE-5DACC21D3A36}"/>
              </a:ext>
            </a:extLst>
          </p:cNvPr>
          <p:cNvSpPr/>
          <p:nvPr/>
        </p:nvSpPr>
        <p:spPr>
          <a:xfrm>
            <a:off x="5321551" y="5589239"/>
            <a:ext cx="1554901" cy="571762"/>
          </a:xfrm>
          <a:custGeom>
            <a:avLst/>
            <a:gdLst>
              <a:gd name="connsiteX0" fmla="*/ 778503 w 1554901"/>
              <a:gd name="connsiteY0" fmla="*/ 0 h 571762"/>
              <a:gd name="connsiteX1" fmla="*/ 1283747 w 1554901"/>
              <a:gd name="connsiteY1" fmla="*/ 83733 h 571762"/>
              <a:gd name="connsiteX2" fmla="*/ 1335760 w 1554901"/>
              <a:gd name="connsiteY2" fmla="*/ 108955 h 571762"/>
              <a:gd name="connsiteX3" fmla="*/ 1554901 w 1554901"/>
              <a:gd name="connsiteY3" fmla="*/ 108955 h 571762"/>
              <a:gd name="connsiteX4" fmla="*/ 1554901 w 1554901"/>
              <a:gd name="connsiteY4" fmla="*/ 130635 h 571762"/>
              <a:gd name="connsiteX5" fmla="*/ 1487180 w 1554901"/>
              <a:gd name="connsiteY5" fmla="*/ 318227 h 571762"/>
              <a:gd name="connsiteX6" fmla="*/ 1484559 w 1554901"/>
              <a:gd name="connsiteY6" fmla="*/ 319484 h 571762"/>
              <a:gd name="connsiteX7" fmla="*/ 1478509 w 1554901"/>
              <a:gd name="connsiteY7" fmla="*/ 343496 h 571762"/>
              <a:gd name="connsiteX8" fmla="*/ 778503 w 1554901"/>
              <a:gd name="connsiteY8" fmla="*/ 571762 h 571762"/>
              <a:gd name="connsiteX9" fmla="*/ 78498 w 1554901"/>
              <a:gd name="connsiteY9" fmla="*/ 343496 h 571762"/>
              <a:gd name="connsiteX10" fmla="*/ 72716 w 1554901"/>
              <a:gd name="connsiteY10" fmla="*/ 320550 h 571762"/>
              <a:gd name="connsiteX11" fmla="*/ 68289 w 1554901"/>
              <a:gd name="connsiteY11" fmla="*/ 318427 h 571762"/>
              <a:gd name="connsiteX12" fmla="*/ 0 w 1554901"/>
              <a:gd name="connsiteY12" fmla="*/ 129263 h 571762"/>
              <a:gd name="connsiteX13" fmla="*/ 0 w 1554901"/>
              <a:gd name="connsiteY13" fmla="*/ 114091 h 571762"/>
              <a:gd name="connsiteX14" fmla="*/ 210655 w 1554901"/>
              <a:gd name="connsiteY14" fmla="*/ 114091 h 571762"/>
              <a:gd name="connsiteX15" fmla="*/ 273260 w 1554901"/>
              <a:gd name="connsiteY15" fmla="*/ 83733 h 571762"/>
              <a:gd name="connsiteX16" fmla="*/ 778503 w 1554901"/>
              <a:gd name="connsiteY16" fmla="*/ 0 h 57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4901" h="571762">
                <a:moveTo>
                  <a:pt x="778503" y="0"/>
                </a:moveTo>
                <a:cubicBezTo>
                  <a:pt x="975813" y="0"/>
                  <a:pt x="1154444" y="31998"/>
                  <a:pt x="1283747" y="83733"/>
                </a:cubicBezTo>
                <a:lnTo>
                  <a:pt x="1335760" y="108955"/>
                </a:lnTo>
                <a:lnTo>
                  <a:pt x="1554901" y="108955"/>
                </a:lnTo>
                <a:lnTo>
                  <a:pt x="1554901" y="130635"/>
                </a:lnTo>
                <a:lnTo>
                  <a:pt x="1487180" y="318227"/>
                </a:lnTo>
                <a:lnTo>
                  <a:pt x="1484559" y="319484"/>
                </a:lnTo>
                <a:lnTo>
                  <a:pt x="1478509" y="343496"/>
                </a:lnTo>
                <a:cubicBezTo>
                  <a:pt x="1411882" y="473768"/>
                  <a:pt x="1123796" y="571762"/>
                  <a:pt x="778503" y="571762"/>
                </a:cubicBezTo>
                <a:cubicBezTo>
                  <a:pt x="433211" y="571762"/>
                  <a:pt x="145124" y="473768"/>
                  <a:pt x="78498" y="343496"/>
                </a:cubicBezTo>
                <a:lnTo>
                  <a:pt x="72716" y="320550"/>
                </a:lnTo>
                <a:lnTo>
                  <a:pt x="68289" y="318427"/>
                </a:lnTo>
                <a:lnTo>
                  <a:pt x="0" y="129263"/>
                </a:lnTo>
                <a:lnTo>
                  <a:pt x="0" y="114091"/>
                </a:lnTo>
                <a:lnTo>
                  <a:pt x="210655" y="114091"/>
                </a:lnTo>
                <a:lnTo>
                  <a:pt x="273260" y="83733"/>
                </a:lnTo>
                <a:cubicBezTo>
                  <a:pt x="402563" y="31998"/>
                  <a:pt x="581193" y="0"/>
                  <a:pt x="778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xmlns="" id="{6C7089FD-78BD-4138-BC11-357BF0FF47C1}"/>
              </a:ext>
            </a:extLst>
          </p:cNvPr>
          <p:cNvSpPr/>
          <p:nvPr/>
        </p:nvSpPr>
        <p:spPr>
          <a:xfrm>
            <a:off x="5321703" y="5461547"/>
            <a:ext cx="1554749" cy="47705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25B24ECC-8EAA-4D12-AE52-9581D3578285}"/>
              </a:ext>
            </a:extLst>
          </p:cNvPr>
          <p:cNvSpPr/>
          <p:nvPr/>
        </p:nvSpPr>
        <p:spPr>
          <a:xfrm>
            <a:off x="4856780" y="4069536"/>
            <a:ext cx="2506222" cy="717016"/>
          </a:xfrm>
          <a:custGeom>
            <a:avLst/>
            <a:gdLst>
              <a:gd name="connsiteX0" fmla="*/ 1254808 w 2506222"/>
              <a:gd name="connsiteY0" fmla="*/ 0 h 717016"/>
              <a:gd name="connsiteX1" fmla="*/ 1898724 w 2506222"/>
              <a:gd name="connsiteY1" fmla="*/ 61228 h 717016"/>
              <a:gd name="connsiteX2" fmla="*/ 1953330 w 2506222"/>
              <a:gd name="connsiteY2" fmla="*/ 75252 h 717016"/>
              <a:gd name="connsiteX3" fmla="*/ 2050250 w 2506222"/>
              <a:gd name="connsiteY3" fmla="*/ 87405 h 717016"/>
              <a:gd name="connsiteX4" fmla="*/ 2069110 w 2506222"/>
              <a:gd name="connsiteY4" fmla="*/ 91152 h 717016"/>
              <a:gd name="connsiteX5" fmla="*/ 2069110 w 2506222"/>
              <a:gd name="connsiteY5" fmla="*/ 72696 h 717016"/>
              <a:gd name="connsiteX6" fmla="*/ 2506222 w 2506222"/>
              <a:gd name="connsiteY6" fmla="*/ 72696 h 717016"/>
              <a:gd name="connsiteX7" fmla="*/ 2506222 w 2506222"/>
              <a:gd name="connsiteY7" fmla="*/ 107640 h 717016"/>
              <a:gd name="connsiteX8" fmla="*/ 2397067 w 2506222"/>
              <a:gd name="connsiteY8" fmla="*/ 410005 h 717016"/>
              <a:gd name="connsiteX9" fmla="*/ 2388478 w 2506222"/>
              <a:gd name="connsiteY9" fmla="*/ 414125 h 717016"/>
              <a:gd name="connsiteX10" fmla="*/ 2383091 w 2506222"/>
              <a:gd name="connsiteY10" fmla="*/ 430760 h 717016"/>
              <a:gd name="connsiteX11" fmla="*/ 1254808 w 2506222"/>
              <a:gd name="connsiteY11" fmla="*/ 717016 h 717016"/>
              <a:gd name="connsiteX12" fmla="*/ 126525 w 2506222"/>
              <a:gd name="connsiteY12" fmla="*/ 430760 h 717016"/>
              <a:gd name="connsiteX13" fmla="*/ 121717 w 2506222"/>
              <a:gd name="connsiteY13" fmla="*/ 415913 h 717016"/>
              <a:gd name="connsiteX14" fmla="*/ 110070 w 2506222"/>
              <a:gd name="connsiteY14" fmla="*/ 410327 h 717016"/>
              <a:gd name="connsiteX15" fmla="*/ 0 w 2506222"/>
              <a:gd name="connsiteY15" fmla="*/ 105428 h 717016"/>
              <a:gd name="connsiteX16" fmla="*/ 0 w 2506222"/>
              <a:gd name="connsiteY16" fmla="*/ 80974 h 717016"/>
              <a:gd name="connsiteX17" fmla="*/ 495563 w 2506222"/>
              <a:gd name="connsiteY17" fmla="*/ 80974 h 717016"/>
              <a:gd name="connsiteX18" fmla="*/ 552675 w 2506222"/>
              <a:gd name="connsiteY18" fmla="*/ 71640 h 717016"/>
              <a:gd name="connsiteX19" fmla="*/ 582588 w 2506222"/>
              <a:gd name="connsiteY19" fmla="*/ 68497 h 717016"/>
              <a:gd name="connsiteX20" fmla="*/ 610892 w 2506222"/>
              <a:gd name="connsiteY20" fmla="*/ 61228 h 717016"/>
              <a:gd name="connsiteX21" fmla="*/ 1254808 w 2506222"/>
              <a:gd name="connsiteY21" fmla="*/ 0 h 71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6222" h="717016">
                <a:moveTo>
                  <a:pt x="1254808" y="0"/>
                </a:moveTo>
                <a:cubicBezTo>
                  <a:pt x="1493329" y="0"/>
                  <a:pt x="1714915" y="22572"/>
                  <a:pt x="1898724" y="61228"/>
                </a:cubicBezTo>
                <a:lnTo>
                  <a:pt x="1953330" y="75252"/>
                </a:lnTo>
                <a:lnTo>
                  <a:pt x="2050250" y="87405"/>
                </a:lnTo>
                <a:lnTo>
                  <a:pt x="2069110" y="91152"/>
                </a:lnTo>
                <a:lnTo>
                  <a:pt x="2069110" y="72696"/>
                </a:lnTo>
                <a:lnTo>
                  <a:pt x="2506222" y="72696"/>
                </a:lnTo>
                <a:lnTo>
                  <a:pt x="2506222" y="107640"/>
                </a:lnTo>
                <a:lnTo>
                  <a:pt x="2397067" y="410005"/>
                </a:lnTo>
                <a:lnTo>
                  <a:pt x="2388478" y="414125"/>
                </a:lnTo>
                <a:lnTo>
                  <a:pt x="2383091" y="430760"/>
                </a:lnTo>
                <a:cubicBezTo>
                  <a:pt x="2275701" y="594127"/>
                  <a:pt x="1811357" y="717016"/>
                  <a:pt x="1254808" y="717016"/>
                </a:cubicBezTo>
                <a:cubicBezTo>
                  <a:pt x="698259" y="717016"/>
                  <a:pt x="233915" y="594127"/>
                  <a:pt x="126525" y="430760"/>
                </a:cubicBezTo>
                <a:lnTo>
                  <a:pt x="121717" y="415913"/>
                </a:lnTo>
                <a:lnTo>
                  <a:pt x="110070" y="410327"/>
                </a:lnTo>
                <a:lnTo>
                  <a:pt x="0" y="105428"/>
                </a:lnTo>
                <a:lnTo>
                  <a:pt x="0" y="80974"/>
                </a:lnTo>
                <a:lnTo>
                  <a:pt x="495563" y="80974"/>
                </a:lnTo>
                <a:lnTo>
                  <a:pt x="552675" y="71640"/>
                </a:lnTo>
                <a:lnTo>
                  <a:pt x="582588" y="68497"/>
                </a:lnTo>
                <a:lnTo>
                  <a:pt x="610892" y="61228"/>
                </a:lnTo>
                <a:cubicBezTo>
                  <a:pt x="794702" y="22572"/>
                  <a:pt x="1016287" y="0"/>
                  <a:pt x="12548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F44F0008-8D78-4E3C-ABE4-05E3C5C1777E}"/>
              </a:ext>
            </a:extLst>
          </p:cNvPr>
          <p:cNvSpPr/>
          <p:nvPr/>
        </p:nvSpPr>
        <p:spPr>
          <a:xfrm>
            <a:off x="4857025" y="3760799"/>
            <a:ext cx="2505977" cy="76893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3DC7F31-9495-42C1-BE36-818447E84E6E}"/>
              </a:ext>
            </a:extLst>
          </p:cNvPr>
          <p:cNvGrpSpPr/>
          <p:nvPr/>
        </p:nvGrpSpPr>
        <p:grpSpPr>
          <a:xfrm>
            <a:off x="5099125" y="1774993"/>
            <a:ext cx="333217" cy="310241"/>
            <a:chOff x="-4983163" y="-1212851"/>
            <a:chExt cx="4719637" cy="4394201"/>
          </a:xfrm>
          <a:solidFill>
            <a:schemeClr val="accent2"/>
          </a:solidFill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xmlns="" id="{FFE819F3-2C44-4BD2-BCB9-23155DACD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8838" y="-1212851"/>
              <a:ext cx="1258888" cy="1255713"/>
            </a:xfrm>
            <a:custGeom>
              <a:avLst/>
              <a:gdLst>
                <a:gd name="T0" fmla="*/ 292 w 585"/>
                <a:gd name="T1" fmla="*/ 585 h 585"/>
                <a:gd name="T2" fmla="*/ 499 w 585"/>
                <a:gd name="T3" fmla="*/ 499 h 585"/>
                <a:gd name="T4" fmla="*/ 585 w 585"/>
                <a:gd name="T5" fmla="*/ 292 h 585"/>
                <a:gd name="T6" fmla="*/ 499 w 585"/>
                <a:gd name="T7" fmla="*/ 85 h 585"/>
                <a:gd name="T8" fmla="*/ 292 w 585"/>
                <a:gd name="T9" fmla="*/ 0 h 585"/>
                <a:gd name="T10" fmla="*/ 85 w 585"/>
                <a:gd name="T11" fmla="*/ 85 h 585"/>
                <a:gd name="T12" fmla="*/ 0 w 585"/>
                <a:gd name="T13" fmla="*/ 292 h 585"/>
                <a:gd name="T14" fmla="*/ 85 w 585"/>
                <a:gd name="T15" fmla="*/ 499 h 585"/>
                <a:gd name="T16" fmla="*/ 292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2" y="585"/>
                  </a:moveTo>
                  <a:cubicBezTo>
                    <a:pt x="373" y="585"/>
                    <a:pt x="442" y="556"/>
                    <a:pt x="499" y="499"/>
                  </a:cubicBezTo>
                  <a:cubicBezTo>
                    <a:pt x="556" y="442"/>
                    <a:pt x="585" y="373"/>
                    <a:pt x="585" y="292"/>
                  </a:cubicBezTo>
                  <a:cubicBezTo>
                    <a:pt x="585" y="212"/>
                    <a:pt x="556" y="143"/>
                    <a:pt x="499" y="85"/>
                  </a:cubicBezTo>
                  <a:cubicBezTo>
                    <a:pt x="442" y="28"/>
                    <a:pt x="373" y="0"/>
                    <a:pt x="292" y="0"/>
                  </a:cubicBezTo>
                  <a:cubicBezTo>
                    <a:pt x="211" y="0"/>
                    <a:pt x="143" y="28"/>
                    <a:pt x="85" y="85"/>
                  </a:cubicBezTo>
                  <a:cubicBezTo>
                    <a:pt x="28" y="143"/>
                    <a:pt x="0" y="212"/>
                    <a:pt x="0" y="292"/>
                  </a:cubicBezTo>
                  <a:cubicBezTo>
                    <a:pt x="0" y="373"/>
                    <a:pt x="28" y="442"/>
                    <a:pt x="85" y="499"/>
                  </a:cubicBezTo>
                  <a:cubicBezTo>
                    <a:pt x="143" y="556"/>
                    <a:pt x="211" y="585"/>
                    <a:pt x="292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xmlns="" id="{6D31708A-7DA6-4A8D-ACBA-EF1CAD305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8701" y="-585788"/>
              <a:ext cx="1890713" cy="1882775"/>
            </a:xfrm>
            <a:custGeom>
              <a:avLst/>
              <a:gdLst>
                <a:gd name="T0" fmla="*/ 129 w 878"/>
                <a:gd name="T1" fmla="*/ 749 h 877"/>
                <a:gd name="T2" fmla="*/ 439 w 878"/>
                <a:gd name="T3" fmla="*/ 877 h 877"/>
                <a:gd name="T4" fmla="*/ 749 w 878"/>
                <a:gd name="T5" fmla="*/ 749 h 877"/>
                <a:gd name="T6" fmla="*/ 878 w 878"/>
                <a:gd name="T7" fmla="*/ 439 h 877"/>
                <a:gd name="T8" fmla="*/ 749 w 878"/>
                <a:gd name="T9" fmla="*/ 129 h 877"/>
                <a:gd name="T10" fmla="*/ 439 w 878"/>
                <a:gd name="T11" fmla="*/ 0 h 877"/>
                <a:gd name="T12" fmla="*/ 129 w 878"/>
                <a:gd name="T13" fmla="*/ 129 h 877"/>
                <a:gd name="T14" fmla="*/ 0 w 878"/>
                <a:gd name="T15" fmla="*/ 439 h 877"/>
                <a:gd name="T16" fmla="*/ 129 w 878"/>
                <a:gd name="T17" fmla="*/ 74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8" h="877">
                  <a:moveTo>
                    <a:pt x="129" y="749"/>
                  </a:moveTo>
                  <a:cubicBezTo>
                    <a:pt x="215" y="834"/>
                    <a:pt x="318" y="877"/>
                    <a:pt x="439" y="877"/>
                  </a:cubicBezTo>
                  <a:cubicBezTo>
                    <a:pt x="560" y="877"/>
                    <a:pt x="663" y="834"/>
                    <a:pt x="749" y="749"/>
                  </a:cubicBezTo>
                  <a:cubicBezTo>
                    <a:pt x="835" y="663"/>
                    <a:pt x="878" y="560"/>
                    <a:pt x="878" y="439"/>
                  </a:cubicBezTo>
                  <a:cubicBezTo>
                    <a:pt x="878" y="318"/>
                    <a:pt x="835" y="214"/>
                    <a:pt x="749" y="129"/>
                  </a:cubicBezTo>
                  <a:cubicBezTo>
                    <a:pt x="663" y="43"/>
                    <a:pt x="560" y="0"/>
                    <a:pt x="439" y="0"/>
                  </a:cubicBezTo>
                  <a:cubicBezTo>
                    <a:pt x="318" y="0"/>
                    <a:pt x="215" y="43"/>
                    <a:pt x="129" y="129"/>
                  </a:cubicBezTo>
                  <a:cubicBezTo>
                    <a:pt x="43" y="214"/>
                    <a:pt x="0" y="318"/>
                    <a:pt x="0" y="439"/>
                  </a:cubicBezTo>
                  <a:cubicBezTo>
                    <a:pt x="0" y="560"/>
                    <a:pt x="43" y="663"/>
                    <a:pt x="129" y="7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xmlns="" id="{DBCE7E8E-EE22-42A6-A642-D821195B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326" y="-1212851"/>
              <a:ext cx="1260475" cy="1255713"/>
            </a:xfrm>
            <a:custGeom>
              <a:avLst/>
              <a:gdLst>
                <a:gd name="T0" fmla="*/ 293 w 585"/>
                <a:gd name="T1" fmla="*/ 585 h 585"/>
                <a:gd name="T2" fmla="*/ 500 w 585"/>
                <a:gd name="T3" fmla="*/ 499 h 585"/>
                <a:gd name="T4" fmla="*/ 585 w 585"/>
                <a:gd name="T5" fmla="*/ 292 h 585"/>
                <a:gd name="T6" fmla="*/ 500 w 585"/>
                <a:gd name="T7" fmla="*/ 85 h 585"/>
                <a:gd name="T8" fmla="*/ 293 w 585"/>
                <a:gd name="T9" fmla="*/ 0 h 585"/>
                <a:gd name="T10" fmla="*/ 86 w 585"/>
                <a:gd name="T11" fmla="*/ 85 h 585"/>
                <a:gd name="T12" fmla="*/ 0 w 585"/>
                <a:gd name="T13" fmla="*/ 292 h 585"/>
                <a:gd name="T14" fmla="*/ 86 w 585"/>
                <a:gd name="T15" fmla="*/ 499 h 585"/>
                <a:gd name="T16" fmla="*/ 293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3" y="585"/>
                  </a:moveTo>
                  <a:cubicBezTo>
                    <a:pt x="374" y="585"/>
                    <a:pt x="442" y="556"/>
                    <a:pt x="500" y="499"/>
                  </a:cubicBezTo>
                  <a:cubicBezTo>
                    <a:pt x="557" y="442"/>
                    <a:pt x="585" y="373"/>
                    <a:pt x="585" y="292"/>
                  </a:cubicBezTo>
                  <a:cubicBezTo>
                    <a:pt x="585" y="212"/>
                    <a:pt x="557" y="143"/>
                    <a:pt x="500" y="85"/>
                  </a:cubicBezTo>
                  <a:cubicBezTo>
                    <a:pt x="442" y="28"/>
                    <a:pt x="374" y="0"/>
                    <a:pt x="293" y="0"/>
                  </a:cubicBezTo>
                  <a:cubicBezTo>
                    <a:pt x="212" y="0"/>
                    <a:pt x="143" y="28"/>
                    <a:pt x="86" y="85"/>
                  </a:cubicBezTo>
                  <a:cubicBezTo>
                    <a:pt x="29" y="143"/>
                    <a:pt x="0" y="212"/>
                    <a:pt x="0" y="292"/>
                  </a:cubicBezTo>
                  <a:cubicBezTo>
                    <a:pt x="0" y="373"/>
                    <a:pt x="29" y="442"/>
                    <a:pt x="86" y="499"/>
                  </a:cubicBezTo>
                  <a:cubicBezTo>
                    <a:pt x="143" y="556"/>
                    <a:pt x="212" y="585"/>
                    <a:pt x="293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xmlns="" id="{953903C3-F957-441B-B607-3C564CDA7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1" y="42862"/>
              <a:ext cx="1457325" cy="1254125"/>
            </a:xfrm>
            <a:custGeom>
              <a:avLst/>
              <a:gdLst>
                <a:gd name="T0" fmla="*/ 536 w 677"/>
                <a:gd name="T1" fmla="*/ 0 h 584"/>
                <a:gd name="T2" fmla="*/ 486 w 677"/>
                <a:gd name="T3" fmla="*/ 24 h 584"/>
                <a:gd name="T4" fmla="*/ 375 w 677"/>
                <a:gd name="T5" fmla="*/ 72 h 584"/>
                <a:gd name="T6" fmla="*/ 239 w 677"/>
                <a:gd name="T7" fmla="*/ 97 h 584"/>
                <a:gd name="T8" fmla="*/ 87 w 677"/>
                <a:gd name="T9" fmla="*/ 70 h 584"/>
                <a:gd name="T10" fmla="*/ 93 w 677"/>
                <a:gd name="T11" fmla="*/ 146 h 584"/>
                <a:gd name="T12" fmla="*/ 0 w 677"/>
                <a:gd name="T13" fmla="*/ 438 h 584"/>
                <a:gd name="T14" fmla="*/ 303 w 677"/>
                <a:gd name="T15" fmla="*/ 584 h 584"/>
                <a:gd name="T16" fmla="*/ 456 w 677"/>
                <a:gd name="T17" fmla="*/ 584 h 584"/>
                <a:gd name="T18" fmla="*/ 613 w 677"/>
                <a:gd name="T19" fmla="*/ 538 h 584"/>
                <a:gd name="T20" fmla="*/ 677 w 677"/>
                <a:gd name="T21" fmla="*/ 403 h 584"/>
                <a:gd name="T22" fmla="*/ 536 w 677"/>
                <a:gd name="T23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536" y="0"/>
                  </a:moveTo>
                  <a:cubicBezTo>
                    <a:pt x="531" y="0"/>
                    <a:pt x="515" y="8"/>
                    <a:pt x="486" y="24"/>
                  </a:cubicBezTo>
                  <a:cubicBezTo>
                    <a:pt x="458" y="40"/>
                    <a:pt x="420" y="56"/>
                    <a:pt x="375" y="72"/>
                  </a:cubicBezTo>
                  <a:cubicBezTo>
                    <a:pt x="329" y="88"/>
                    <a:pt x="284" y="97"/>
                    <a:pt x="239" y="97"/>
                  </a:cubicBezTo>
                  <a:cubicBezTo>
                    <a:pt x="188" y="97"/>
                    <a:pt x="137" y="88"/>
                    <a:pt x="87" y="70"/>
                  </a:cubicBezTo>
                  <a:cubicBezTo>
                    <a:pt x="91" y="99"/>
                    <a:pt x="93" y="124"/>
                    <a:pt x="93" y="146"/>
                  </a:cubicBezTo>
                  <a:cubicBezTo>
                    <a:pt x="93" y="252"/>
                    <a:pt x="62" y="349"/>
                    <a:pt x="0" y="438"/>
                  </a:cubicBezTo>
                  <a:cubicBezTo>
                    <a:pt x="123" y="442"/>
                    <a:pt x="224" y="491"/>
                    <a:pt x="303" y="584"/>
                  </a:cubicBezTo>
                  <a:cubicBezTo>
                    <a:pt x="456" y="584"/>
                    <a:pt x="456" y="584"/>
                    <a:pt x="456" y="584"/>
                  </a:cubicBezTo>
                  <a:cubicBezTo>
                    <a:pt x="518" y="584"/>
                    <a:pt x="571" y="569"/>
                    <a:pt x="613" y="538"/>
                  </a:cubicBezTo>
                  <a:cubicBezTo>
                    <a:pt x="656" y="507"/>
                    <a:pt x="677" y="462"/>
                    <a:pt x="677" y="403"/>
                  </a:cubicBezTo>
                  <a:cubicBezTo>
                    <a:pt x="677" y="134"/>
                    <a:pt x="630" y="0"/>
                    <a:pt x="5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xmlns="" id="{CA50F84E-0850-44FD-A243-2B6DD9C7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4513" y="1139825"/>
              <a:ext cx="3462338" cy="2041525"/>
            </a:xfrm>
            <a:custGeom>
              <a:avLst/>
              <a:gdLst>
                <a:gd name="T0" fmla="*/ 1588 w 1608"/>
                <a:gd name="T1" fmla="*/ 412 h 950"/>
                <a:gd name="T2" fmla="*/ 1558 w 1608"/>
                <a:gd name="T3" fmla="*/ 288 h 950"/>
                <a:gd name="T4" fmla="*/ 1509 w 1608"/>
                <a:gd name="T5" fmla="*/ 177 h 950"/>
                <a:gd name="T6" fmla="*/ 1438 w 1608"/>
                <a:gd name="T7" fmla="*/ 84 h 950"/>
                <a:gd name="T8" fmla="*/ 1340 w 1608"/>
                <a:gd name="T9" fmla="*/ 23 h 950"/>
                <a:gd name="T10" fmla="*/ 1213 w 1608"/>
                <a:gd name="T11" fmla="*/ 0 h 950"/>
                <a:gd name="T12" fmla="*/ 1164 w 1608"/>
                <a:gd name="T13" fmla="*/ 25 h 950"/>
                <a:gd name="T14" fmla="*/ 1080 w 1608"/>
                <a:gd name="T15" fmla="*/ 80 h 950"/>
                <a:gd name="T16" fmla="*/ 958 w 1608"/>
                <a:gd name="T17" fmla="*/ 134 h 950"/>
                <a:gd name="T18" fmla="*/ 804 w 1608"/>
                <a:gd name="T19" fmla="*/ 159 h 950"/>
                <a:gd name="T20" fmla="*/ 650 w 1608"/>
                <a:gd name="T21" fmla="*/ 134 h 950"/>
                <a:gd name="T22" fmla="*/ 528 w 1608"/>
                <a:gd name="T23" fmla="*/ 80 h 950"/>
                <a:gd name="T24" fmla="*/ 444 w 1608"/>
                <a:gd name="T25" fmla="*/ 25 h 950"/>
                <a:gd name="T26" fmla="*/ 395 w 1608"/>
                <a:gd name="T27" fmla="*/ 0 h 950"/>
                <a:gd name="T28" fmla="*/ 268 w 1608"/>
                <a:gd name="T29" fmla="*/ 23 h 950"/>
                <a:gd name="T30" fmla="*/ 170 w 1608"/>
                <a:gd name="T31" fmla="*/ 84 h 950"/>
                <a:gd name="T32" fmla="*/ 99 w 1608"/>
                <a:gd name="T33" fmla="*/ 177 h 950"/>
                <a:gd name="T34" fmla="*/ 50 w 1608"/>
                <a:gd name="T35" fmla="*/ 288 h 950"/>
                <a:gd name="T36" fmla="*/ 20 w 1608"/>
                <a:gd name="T37" fmla="*/ 412 h 950"/>
                <a:gd name="T38" fmla="*/ 4 w 1608"/>
                <a:gd name="T39" fmla="*/ 536 h 950"/>
                <a:gd name="T40" fmla="*/ 0 w 1608"/>
                <a:gd name="T41" fmla="*/ 655 h 950"/>
                <a:gd name="T42" fmla="*/ 83 w 1608"/>
                <a:gd name="T43" fmla="*/ 871 h 950"/>
                <a:gd name="T44" fmla="*/ 305 w 1608"/>
                <a:gd name="T45" fmla="*/ 950 h 950"/>
                <a:gd name="T46" fmla="*/ 1303 w 1608"/>
                <a:gd name="T47" fmla="*/ 950 h 950"/>
                <a:gd name="T48" fmla="*/ 1525 w 1608"/>
                <a:gd name="T49" fmla="*/ 871 h 950"/>
                <a:gd name="T50" fmla="*/ 1608 w 1608"/>
                <a:gd name="T51" fmla="*/ 655 h 950"/>
                <a:gd name="T52" fmla="*/ 1604 w 1608"/>
                <a:gd name="T53" fmla="*/ 536 h 950"/>
                <a:gd name="T54" fmla="*/ 1588 w 1608"/>
                <a:gd name="T55" fmla="*/ 41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8" h="950">
                  <a:moveTo>
                    <a:pt x="1588" y="412"/>
                  </a:moveTo>
                  <a:cubicBezTo>
                    <a:pt x="1580" y="367"/>
                    <a:pt x="1570" y="326"/>
                    <a:pt x="1558" y="288"/>
                  </a:cubicBezTo>
                  <a:cubicBezTo>
                    <a:pt x="1546" y="250"/>
                    <a:pt x="1529" y="213"/>
                    <a:pt x="1509" y="177"/>
                  </a:cubicBezTo>
                  <a:cubicBezTo>
                    <a:pt x="1488" y="140"/>
                    <a:pt x="1465" y="110"/>
                    <a:pt x="1438" y="84"/>
                  </a:cubicBezTo>
                  <a:cubicBezTo>
                    <a:pt x="1411" y="59"/>
                    <a:pt x="1379" y="38"/>
                    <a:pt x="1340" y="23"/>
                  </a:cubicBezTo>
                  <a:cubicBezTo>
                    <a:pt x="1302" y="8"/>
                    <a:pt x="1259" y="0"/>
                    <a:pt x="1213" y="0"/>
                  </a:cubicBezTo>
                  <a:cubicBezTo>
                    <a:pt x="1205" y="0"/>
                    <a:pt x="1189" y="8"/>
                    <a:pt x="1164" y="25"/>
                  </a:cubicBezTo>
                  <a:cubicBezTo>
                    <a:pt x="1139" y="41"/>
                    <a:pt x="1111" y="59"/>
                    <a:pt x="1080" y="80"/>
                  </a:cubicBezTo>
                  <a:cubicBezTo>
                    <a:pt x="1050" y="100"/>
                    <a:pt x="1009" y="118"/>
                    <a:pt x="958" y="134"/>
                  </a:cubicBezTo>
                  <a:cubicBezTo>
                    <a:pt x="907" y="151"/>
                    <a:pt x="856" y="159"/>
                    <a:pt x="804" y="159"/>
                  </a:cubicBezTo>
                  <a:cubicBezTo>
                    <a:pt x="752" y="159"/>
                    <a:pt x="701" y="151"/>
                    <a:pt x="650" y="134"/>
                  </a:cubicBezTo>
                  <a:cubicBezTo>
                    <a:pt x="599" y="118"/>
                    <a:pt x="558" y="100"/>
                    <a:pt x="528" y="80"/>
                  </a:cubicBezTo>
                  <a:cubicBezTo>
                    <a:pt x="497" y="59"/>
                    <a:pt x="469" y="41"/>
                    <a:pt x="444" y="25"/>
                  </a:cubicBezTo>
                  <a:cubicBezTo>
                    <a:pt x="419" y="8"/>
                    <a:pt x="403" y="0"/>
                    <a:pt x="395" y="0"/>
                  </a:cubicBezTo>
                  <a:cubicBezTo>
                    <a:pt x="349" y="0"/>
                    <a:pt x="306" y="8"/>
                    <a:pt x="268" y="23"/>
                  </a:cubicBezTo>
                  <a:cubicBezTo>
                    <a:pt x="229" y="38"/>
                    <a:pt x="197" y="59"/>
                    <a:pt x="170" y="84"/>
                  </a:cubicBezTo>
                  <a:cubicBezTo>
                    <a:pt x="144" y="110"/>
                    <a:pt x="120" y="140"/>
                    <a:pt x="99" y="177"/>
                  </a:cubicBezTo>
                  <a:cubicBezTo>
                    <a:pt x="79" y="213"/>
                    <a:pt x="62" y="250"/>
                    <a:pt x="50" y="288"/>
                  </a:cubicBezTo>
                  <a:cubicBezTo>
                    <a:pt x="38" y="326"/>
                    <a:pt x="28" y="367"/>
                    <a:pt x="20" y="412"/>
                  </a:cubicBezTo>
                  <a:cubicBezTo>
                    <a:pt x="12" y="456"/>
                    <a:pt x="7" y="498"/>
                    <a:pt x="4" y="536"/>
                  </a:cubicBezTo>
                  <a:cubicBezTo>
                    <a:pt x="1" y="575"/>
                    <a:pt x="0" y="614"/>
                    <a:pt x="0" y="655"/>
                  </a:cubicBezTo>
                  <a:cubicBezTo>
                    <a:pt x="0" y="746"/>
                    <a:pt x="28" y="818"/>
                    <a:pt x="83" y="871"/>
                  </a:cubicBezTo>
                  <a:cubicBezTo>
                    <a:pt x="139" y="924"/>
                    <a:pt x="213" y="950"/>
                    <a:pt x="305" y="950"/>
                  </a:cubicBezTo>
                  <a:cubicBezTo>
                    <a:pt x="1303" y="950"/>
                    <a:pt x="1303" y="950"/>
                    <a:pt x="1303" y="950"/>
                  </a:cubicBezTo>
                  <a:cubicBezTo>
                    <a:pt x="1395" y="950"/>
                    <a:pt x="1469" y="924"/>
                    <a:pt x="1525" y="871"/>
                  </a:cubicBezTo>
                  <a:cubicBezTo>
                    <a:pt x="1580" y="818"/>
                    <a:pt x="1608" y="746"/>
                    <a:pt x="1608" y="655"/>
                  </a:cubicBezTo>
                  <a:cubicBezTo>
                    <a:pt x="1608" y="614"/>
                    <a:pt x="1607" y="575"/>
                    <a:pt x="1604" y="536"/>
                  </a:cubicBezTo>
                  <a:cubicBezTo>
                    <a:pt x="1601" y="498"/>
                    <a:pt x="1596" y="456"/>
                    <a:pt x="1588" y="4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xmlns="" id="{4849EEC1-9C94-4CFB-B2AD-0653525B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3163" y="42862"/>
              <a:ext cx="1457325" cy="1254125"/>
            </a:xfrm>
            <a:custGeom>
              <a:avLst/>
              <a:gdLst>
                <a:gd name="T0" fmla="*/ 677 w 677"/>
                <a:gd name="T1" fmla="*/ 438 h 584"/>
                <a:gd name="T2" fmla="*/ 584 w 677"/>
                <a:gd name="T3" fmla="*/ 146 h 584"/>
                <a:gd name="T4" fmla="*/ 590 w 677"/>
                <a:gd name="T5" fmla="*/ 70 h 584"/>
                <a:gd name="T6" fmla="*/ 438 w 677"/>
                <a:gd name="T7" fmla="*/ 97 h 584"/>
                <a:gd name="T8" fmla="*/ 302 w 677"/>
                <a:gd name="T9" fmla="*/ 72 h 584"/>
                <a:gd name="T10" fmla="*/ 191 w 677"/>
                <a:gd name="T11" fmla="*/ 24 h 584"/>
                <a:gd name="T12" fmla="*/ 141 w 677"/>
                <a:gd name="T13" fmla="*/ 0 h 584"/>
                <a:gd name="T14" fmla="*/ 0 w 677"/>
                <a:gd name="T15" fmla="*/ 403 h 584"/>
                <a:gd name="T16" fmla="*/ 64 w 677"/>
                <a:gd name="T17" fmla="*/ 538 h 584"/>
                <a:gd name="T18" fmla="*/ 221 w 677"/>
                <a:gd name="T19" fmla="*/ 584 h 584"/>
                <a:gd name="T20" fmla="*/ 374 w 677"/>
                <a:gd name="T21" fmla="*/ 584 h 584"/>
                <a:gd name="T22" fmla="*/ 677 w 677"/>
                <a:gd name="T23" fmla="*/ 43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677" y="438"/>
                  </a:moveTo>
                  <a:cubicBezTo>
                    <a:pt x="615" y="349"/>
                    <a:pt x="584" y="252"/>
                    <a:pt x="584" y="146"/>
                  </a:cubicBezTo>
                  <a:cubicBezTo>
                    <a:pt x="584" y="124"/>
                    <a:pt x="586" y="99"/>
                    <a:pt x="590" y="70"/>
                  </a:cubicBezTo>
                  <a:cubicBezTo>
                    <a:pt x="540" y="88"/>
                    <a:pt x="489" y="97"/>
                    <a:pt x="438" y="97"/>
                  </a:cubicBezTo>
                  <a:cubicBezTo>
                    <a:pt x="393" y="97"/>
                    <a:pt x="348" y="88"/>
                    <a:pt x="302" y="72"/>
                  </a:cubicBezTo>
                  <a:cubicBezTo>
                    <a:pt x="257" y="56"/>
                    <a:pt x="220" y="40"/>
                    <a:pt x="191" y="24"/>
                  </a:cubicBezTo>
                  <a:cubicBezTo>
                    <a:pt x="162" y="8"/>
                    <a:pt x="146" y="0"/>
                    <a:pt x="141" y="0"/>
                  </a:cubicBezTo>
                  <a:cubicBezTo>
                    <a:pt x="47" y="0"/>
                    <a:pt x="0" y="134"/>
                    <a:pt x="0" y="403"/>
                  </a:cubicBezTo>
                  <a:cubicBezTo>
                    <a:pt x="0" y="462"/>
                    <a:pt x="21" y="507"/>
                    <a:pt x="64" y="538"/>
                  </a:cubicBezTo>
                  <a:cubicBezTo>
                    <a:pt x="106" y="569"/>
                    <a:pt x="159" y="584"/>
                    <a:pt x="221" y="584"/>
                  </a:cubicBezTo>
                  <a:cubicBezTo>
                    <a:pt x="374" y="584"/>
                    <a:pt x="374" y="584"/>
                    <a:pt x="374" y="584"/>
                  </a:cubicBezTo>
                  <a:cubicBezTo>
                    <a:pt x="453" y="491"/>
                    <a:pt x="554" y="442"/>
                    <a:pt x="677" y="4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90D26224-A697-4B13-ACDB-8245C11EED81}"/>
              </a:ext>
            </a:extLst>
          </p:cNvPr>
          <p:cNvSpPr/>
          <p:nvPr/>
        </p:nvSpPr>
        <p:spPr>
          <a:xfrm>
            <a:off x="5410691" y="2062430"/>
            <a:ext cx="1410050" cy="4326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2730D517-018C-4DA3-A810-714B57268093}"/>
              </a:ext>
            </a:extLst>
          </p:cNvPr>
          <p:cNvCxnSpPr>
            <a:stCxn id="39" idx="0"/>
            <a:endCxn id="39" idx="4"/>
          </p:cNvCxnSpPr>
          <p:nvPr/>
        </p:nvCxnSpPr>
        <p:spPr>
          <a:xfrm>
            <a:off x="6094593" y="1710130"/>
            <a:ext cx="0" cy="113609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15486281-604E-4562-BA9E-FF32EB141B17}"/>
              </a:ext>
            </a:extLst>
          </p:cNvPr>
          <p:cNvCxnSpPr>
            <a:stCxn id="39" idx="2"/>
            <a:endCxn id="39" idx="6"/>
          </p:cNvCxnSpPr>
          <p:nvPr/>
        </p:nvCxnSpPr>
        <p:spPr>
          <a:xfrm>
            <a:off x="4243310" y="2278176"/>
            <a:ext cx="370256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Right 25">
            <a:extLst>
              <a:ext uri="{FF2B5EF4-FFF2-40B4-BE49-F238E27FC236}">
                <a16:creationId xmlns:a16="http://schemas.microsoft.com/office/drawing/2014/main" xmlns="" id="{CD4725D6-E86B-4426-B8EE-900659E739E5}"/>
              </a:ext>
            </a:extLst>
          </p:cNvPr>
          <p:cNvSpPr/>
          <p:nvPr/>
        </p:nvSpPr>
        <p:spPr>
          <a:xfrm rot="16200000">
            <a:off x="5590356" y="3348154"/>
            <a:ext cx="1008112" cy="1029092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xmlns="" id="{81A14FA4-367E-46FC-A9FD-8B4FBC4F8D80}"/>
              </a:ext>
            </a:extLst>
          </p:cNvPr>
          <p:cNvSpPr/>
          <p:nvPr/>
        </p:nvSpPr>
        <p:spPr>
          <a:xfrm rot="16200000">
            <a:off x="5748635" y="4986835"/>
            <a:ext cx="691554" cy="70594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xmlns="" id="{C1BC541D-F1E5-49DD-ACEF-D20569EAF570}"/>
              </a:ext>
            </a:extLst>
          </p:cNvPr>
          <p:cNvSpPr/>
          <p:nvPr/>
        </p:nvSpPr>
        <p:spPr>
          <a:xfrm rot="16200000">
            <a:off x="5590356" y="1227952"/>
            <a:ext cx="1008112" cy="102909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xmlns="" id="{6D44561C-6170-400B-A7DB-5B27F271112E}"/>
              </a:ext>
            </a:extLst>
          </p:cNvPr>
          <p:cNvSpPr/>
          <p:nvPr/>
        </p:nvSpPr>
        <p:spPr>
          <a:xfrm rot="5400000">
            <a:off x="5741148" y="3795264"/>
            <a:ext cx="706528" cy="72123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3C7D2A20-07D8-450B-B6D6-C2C53961F0C7}"/>
              </a:ext>
            </a:extLst>
          </p:cNvPr>
          <p:cNvSpPr/>
          <p:nvPr/>
        </p:nvSpPr>
        <p:spPr>
          <a:xfrm>
            <a:off x="1752900" y="4791100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5EBA372-9A2E-4FE4-873D-70EE658CDB90}"/>
              </a:ext>
            </a:extLst>
          </p:cNvPr>
          <p:cNvSpPr txBox="1"/>
          <p:nvPr/>
        </p:nvSpPr>
        <p:spPr>
          <a:xfrm>
            <a:off x="4492709" y="2659845"/>
            <a:ext cx="3203406" cy="41083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BB5735A-7D28-4F4E-8952-F8E5906ADD87}"/>
              </a:ext>
            </a:extLst>
          </p:cNvPr>
          <p:cNvSpPr txBox="1"/>
          <p:nvPr/>
        </p:nvSpPr>
        <p:spPr>
          <a:xfrm>
            <a:off x="4910883" y="4219533"/>
            <a:ext cx="2367058" cy="46149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CF11857-2A71-40BE-8915-0AE55618675E}"/>
              </a:ext>
            </a:extLst>
          </p:cNvPr>
          <p:cNvSpPr txBox="1"/>
          <p:nvPr/>
        </p:nvSpPr>
        <p:spPr>
          <a:xfrm>
            <a:off x="5333939" y="5622097"/>
            <a:ext cx="1520946" cy="44117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FCB7D5E-58A0-4E66-9CE1-814D5DFE5B3D}"/>
              </a:ext>
            </a:extLst>
          </p:cNvPr>
          <p:cNvSpPr/>
          <p:nvPr/>
        </p:nvSpPr>
        <p:spPr>
          <a:xfrm>
            <a:off x="8326660" y="3070675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2B89BC9-6D85-467C-BF7C-8134A1AB2F45}"/>
              </a:ext>
            </a:extLst>
          </p:cNvPr>
          <p:cNvSpPr/>
          <p:nvPr/>
        </p:nvSpPr>
        <p:spPr>
          <a:xfrm>
            <a:off x="1562470" y="1612718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269819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>
            <a:extLst>
              <a:ext uri="{FF2B5EF4-FFF2-40B4-BE49-F238E27FC236}">
                <a16:creationId xmlns:a16="http://schemas.microsoft.com/office/drawing/2014/main" xmlns="" id="{3A17B6FF-085B-4BBE-B359-9BE9651ECE3F}"/>
              </a:ext>
            </a:extLst>
          </p:cNvPr>
          <p:cNvSpPr/>
          <p:nvPr/>
        </p:nvSpPr>
        <p:spPr>
          <a:xfrm rot="10800000" flipV="1">
            <a:off x="7219019" y="2348628"/>
            <a:ext cx="4969805" cy="2160517"/>
          </a:xfrm>
          <a:custGeom>
            <a:avLst/>
            <a:gdLst>
              <a:gd name="connsiteX0" fmla="*/ 0 w 6094412"/>
              <a:gd name="connsiteY0" fmla="*/ 0 h 1794244"/>
              <a:gd name="connsiteX1" fmla="*/ 6094412 w 6094412"/>
              <a:gd name="connsiteY1" fmla="*/ 0 h 1794244"/>
              <a:gd name="connsiteX2" fmla="*/ 6094412 w 6094412"/>
              <a:gd name="connsiteY2" fmla="*/ 1794244 h 1794244"/>
              <a:gd name="connsiteX3" fmla="*/ 0 w 6094412"/>
              <a:gd name="connsiteY3" fmla="*/ 1794244 h 1794244"/>
              <a:gd name="connsiteX4" fmla="*/ 0 w 6094412"/>
              <a:gd name="connsiteY4" fmla="*/ 0 h 1794244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6094412 w 6094412"/>
              <a:gd name="connsiteY2" fmla="*/ 1815026 h 1815026"/>
              <a:gd name="connsiteX3" fmla="*/ 0 w 6094412"/>
              <a:gd name="connsiteY3" fmla="*/ 1815026 h 1815026"/>
              <a:gd name="connsiteX4" fmla="*/ 0 w 6094412"/>
              <a:gd name="connsiteY4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579918 w 6094412"/>
              <a:gd name="connsiteY2" fmla="*/ 984562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340927 w 6094412"/>
              <a:gd name="connsiteY2" fmla="*/ 1420980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4825920 w 6094412"/>
              <a:gd name="connsiteY2" fmla="*/ 1490936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3293 h 1797537"/>
              <a:gd name="connsiteX1" fmla="*/ 4268359 w 6094412"/>
              <a:gd name="connsiteY1" fmla="*/ 0 h 1797537"/>
              <a:gd name="connsiteX2" fmla="*/ 4825920 w 6094412"/>
              <a:gd name="connsiteY2" fmla="*/ 1473447 h 1797537"/>
              <a:gd name="connsiteX3" fmla="*/ 6094412 w 6094412"/>
              <a:gd name="connsiteY3" fmla="*/ 1797537 h 1797537"/>
              <a:gd name="connsiteX4" fmla="*/ 0 w 6094412"/>
              <a:gd name="connsiteY4" fmla="*/ 1797537 h 1797537"/>
              <a:gd name="connsiteX5" fmla="*/ 0 w 6094412"/>
              <a:gd name="connsiteY5" fmla="*/ 3293 h 1797537"/>
              <a:gd name="connsiteX0" fmla="*/ 0 w 4969805"/>
              <a:gd name="connsiteY0" fmla="*/ 3293 h 1797537"/>
              <a:gd name="connsiteX1" fmla="*/ 4268359 w 4969805"/>
              <a:gd name="connsiteY1" fmla="*/ 0 h 1797537"/>
              <a:gd name="connsiteX2" fmla="*/ 4825920 w 4969805"/>
              <a:gd name="connsiteY2" fmla="*/ 1473447 h 1797537"/>
              <a:gd name="connsiteX3" fmla="*/ 4969805 w 4969805"/>
              <a:gd name="connsiteY3" fmla="*/ 1788793 h 1797537"/>
              <a:gd name="connsiteX4" fmla="*/ 0 w 4969805"/>
              <a:gd name="connsiteY4" fmla="*/ 1797537 h 1797537"/>
              <a:gd name="connsiteX5" fmla="*/ 0 w 4969805"/>
              <a:gd name="connsiteY5" fmla="*/ 3293 h 179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9805" h="1797537">
                <a:moveTo>
                  <a:pt x="0" y="3293"/>
                </a:moveTo>
                <a:lnTo>
                  <a:pt x="4268359" y="0"/>
                </a:lnTo>
                <a:lnTo>
                  <a:pt x="4825920" y="1473447"/>
                </a:lnTo>
                <a:lnTo>
                  <a:pt x="4969805" y="1788793"/>
                </a:lnTo>
                <a:lnTo>
                  <a:pt x="0" y="1797537"/>
                </a:lnTo>
                <a:lnTo>
                  <a:pt x="0" y="3293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Level Diagram Concept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9AA7A3F-E6CE-4BAB-9353-6FA053B25DC2}"/>
              </a:ext>
            </a:extLst>
          </p:cNvPr>
          <p:cNvSpPr/>
          <p:nvPr/>
        </p:nvSpPr>
        <p:spPr>
          <a:xfrm>
            <a:off x="4294591" y="2394559"/>
            <a:ext cx="3621303" cy="3522781"/>
          </a:xfrm>
          <a:custGeom>
            <a:avLst/>
            <a:gdLst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0 w 3621303"/>
              <a:gd name="connsiteY3" fmla="*/ 3554678 h 3554678"/>
              <a:gd name="connsiteX4" fmla="*/ 0 w 3621303"/>
              <a:gd name="connsiteY4" fmla="*/ 0 h 3554678"/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1116419 w 3621303"/>
              <a:gd name="connsiteY3" fmla="*/ 3522781 h 3554678"/>
              <a:gd name="connsiteX4" fmla="*/ 0 w 3621303"/>
              <a:gd name="connsiteY4" fmla="*/ 0 h 3554678"/>
              <a:gd name="connsiteX0" fmla="*/ 0 w 3621303"/>
              <a:gd name="connsiteY0" fmla="*/ 0 h 3522781"/>
              <a:gd name="connsiteX1" fmla="*/ 3621303 w 3621303"/>
              <a:gd name="connsiteY1" fmla="*/ 0 h 3522781"/>
              <a:gd name="connsiteX2" fmla="*/ 2515517 w 3621303"/>
              <a:gd name="connsiteY2" fmla="*/ 3512148 h 3522781"/>
              <a:gd name="connsiteX3" fmla="*/ 1116419 w 3621303"/>
              <a:gd name="connsiteY3" fmla="*/ 3522781 h 3522781"/>
              <a:gd name="connsiteX4" fmla="*/ 0 w 3621303"/>
              <a:gd name="connsiteY4" fmla="*/ 0 h 3522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303" h="3522781">
                <a:moveTo>
                  <a:pt x="0" y="0"/>
                </a:moveTo>
                <a:lnTo>
                  <a:pt x="3621303" y="0"/>
                </a:lnTo>
                <a:lnTo>
                  <a:pt x="2515517" y="3512148"/>
                </a:lnTo>
                <a:lnTo>
                  <a:pt x="1116419" y="352278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F8F154B9-AA4A-47BB-9B86-D8147A43D504}"/>
              </a:ext>
            </a:extLst>
          </p:cNvPr>
          <p:cNvSpPr/>
          <p:nvPr/>
        </p:nvSpPr>
        <p:spPr>
          <a:xfrm>
            <a:off x="4242948" y="2166286"/>
            <a:ext cx="3702928" cy="1059388"/>
          </a:xfrm>
          <a:custGeom>
            <a:avLst/>
            <a:gdLst>
              <a:gd name="connsiteX0" fmla="*/ 1853971 w 3702928"/>
              <a:gd name="connsiteY0" fmla="*/ 0 h 1059388"/>
              <a:gd name="connsiteX1" fmla="*/ 2805353 w 3702928"/>
              <a:gd name="connsiteY1" fmla="*/ 90464 h 1059388"/>
              <a:gd name="connsiteX2" fmla="*/ 2850615 w 3702928"/>
              <a:gd name="connsiteY2" fmla="*/ 102089 h 1059388"/>
              <a:gd name="connsiteX3" fmla="*/ 3029232 w 3702928"/>
              <a:gd name="connsiteY3" fmla="*/ 129141 h 1059388"/>
              <a:gd name="connsiteX4" fmla="*/ 3057097 w 3702928"/>
              <a:gd name="connsiteY4" fmla="*/ 134677 h 1059388"/>
              <a:gd name="connsiteX5" fmla="*/ 3057097 w 3702928"/>
              <a:gd name="connsiteY5" fmla="*/ 107409 h 1059388"/>
              <a:gd name="connsiteX6" fmla="*/ 3702928 w 3702928"/>
              <a:gd name="connsiteY6" fmla="*/ 107409 h 1059388"/>
              <a:gd name="connsiteX7" fmla="*/ 3702928 w 3702928"/>
              <a:gd name="connsiteY7" fmla="*/ 159037 h 1059388"/>
              <a:gd name="connsiteX8" fmla="*/ 3541652 w 3702928"/>
              <a:gd name="connsiteY8" fmla="*/ 605781 h 1059388"/>
              <a:gd name="connsiteX9" fmla="*/ 3528962 w 3702928"/>
              <a:gd name="connsiteY9" fmla="*/ 611867 h 1059388"/>
              <a:gd name="connsiteX10" fmla="*/ 3521003 w 3702928"/>
              <a:gd name="connsiteY10" fmla="*/ 636446 h 1059388"/>
              <a:gd name="connsiteX11" fmla="*/ 1853971 w 3702928"/>
              <a:gd name="connsiteY11" fmla="*/ 1059388 h 1059388"/>
              <a:gd name="connsiteX12" fmla="*/ 186940 w 3702928"/>
              <a:gd name="connsiteY12" fmla="*/ 636446 h 1059388"/>
              <a:gd name="connsiteX13" fmla="*/ 179836 w 3702928"/>
              <a:gd name="connsiteY13" fmla="*/ 614509 h 1059388"/>
              <a:gd name="connsiteX14" fmla="*/ 162627 w 3702928"/>
              <a:gd name="connsiteY14" fmla="*/ 606255 h 1059388"/>
              <a:gd name="connsiteX15" fmla="*/ 0 w 3702928"/>
              <a:gd name="connsiteY15" fmla="*/ 155770 h 1059388"/>
              <a:gd name="connsiteX16" fmla="*/ 0 w 3702928"/>
              <a:gd name="connsiteY16" fmla="*/ 119640 h 1059388"/>
              <a:gd name="connsiteX17" fmla="*/ 732191 w 3702928"/>
              <a:gd name="connsiteY17" fmla="*/ 119640 h 1059388"/>
              <a:gd name="connsiteX18" fmla="*/ 816575 w 3702928"/>
              <a:gd name="connsiteY18" fmla="*/ 105848 h 1059388"/>
              <a:gd name="connsiteX19" fmla="*/ 867689 w 3702928"/>
              <a:gd name="connsiteY19" fmla="*/ 99427 h 1059388"/>
              <a:gd name="connsiteX20" fmla="*/ 902589 w 3702928"/>
              <a:gd name="connsiteY20" fmla="*/ 90464 h 1059388"/>
              <a:gd name="connsiteX21" fmla="*/ 1853971 w 3702928"/>
              <a:gd name="connsiteY21" fmla="*/ 0 h 105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02928" h="1059388">
                <a:moveTo>
                  <a:pt x="1853971" y="0"/>
                </a:moveTo>
                <a:cubicBezTo>
                  <a:pt x="2206385" y="0"/>
                  <a:pt x="2533776" y="33350"/>
                  <a:pt x="2805353" y="90464"/>
                </a:cubicBezTo>
                <a:lnTo>
                  <a:pt x="2850615" y="102089"/>
                </a:lnTo>
                <a:lnTo>
                  <a:pt x="3029232" y="129141"/>
                </a:lnTo>
                <a:lnTo>
                  <a:pt x="3057097" y="134677"/>
                </a:lnTo>
                <a:lnTo>
                  <a:pt x="3057097" y="107409"/>
                </a:lnTo>
                <a:lnTo>
                  <a:pt x="3702928" y="107409"/>
                </a:lnTo>
                <a:lnTo>
                  <a:pt x="3702928" y="159037"/>
                </a:lnTo>
                <a:lnTo>
                  <a:pt x="3541652" y="605781"/>
                </a:lnTo>
                <a:lnTo>
                  <a:pt x="3528962" y="611867"/>
                </a:lnTo>
                <a:lnTo>
                  <a:pt x="3521003" y="636446"/>
                </a:lnTo>
                <a:cubicBezTo>
                  <a:pt x="3362335" y="877819"/>
                  <a:pt x="2676269" y="1059388"/>
                  <a:pt x="1853971" y="1059388"/>
                </a:cubicBezTo>
                <a:cubicBezTo>
                  <a:pt x="1031673" y="1059388"/>
                  <a:pt x="345608" y="877819"/>
                  <a:pt x="186940" y="636446"/>
                </a:cubicBezTo>
                <a:lnTo>
                  <a:pt x="179836" y="614509"/>
                </a:lnTo>
                <a:lnTo>
                  <a:pt x="162627" y="606255"/>
                </a:lnTo>
                <a:lnTo>
                  <a:pt x="0" y="155770"/>
                </a:lnTo>
                <a:lnTo>
                  <a:pt x="0" y="119640"/>
                </a:lnTo>
                <a:lnTo>
                  <a:pt x="732191" y="119640"/>
                </a:lnTo>
                <a:lnTo>
                  <a:pt x="816575" y="105848"/>
                </a:lnTo>
                <a:lnTo>
                  <a:pt x="867689" y="99427"/>
                </a:lnTo>
                <a:lnTo>
                  <a:pt x="902589" y="90464"/>
                </a:lnTo>
                <a:cubicBezTo>
                  <a:pt x="1174167" y="33350"/>
                  <a:pt x="1501558" y="0"/>
                  <a:pt x="18539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88BE3DEA-8E35-40B8-95C6-5F5BFB060B76}"/>
              </a:ext>
            </a:extLst>
          </p:cNvPr>
          <p:cNvSpPr/>
          <p:nvPr/>
        </p:nvSpPr>
        <p:spPr>
          <a:xfrm>
            <a:off x="4243310" y="1710130"/>
            <a:ext cx="3702566" cy="11360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96BB8557-5F8B-43CE-910C-BF01AC4DE64B}"/>
              </a:ext>
            </a:extLst>
          </p:cNvPr>
          <p:cNvSpPr>
            <a:spLocks noEditPoints="1"/>
          </p:cNvSpPr>
          <p:nvPr/>
        </p:nvSpPr>
        <p:spPr bwMode="auto">
          <a:xfrm>
            <a:off x="5154459" y="2276872"/>
            <a:ext cx="222548" cy="379771"/>
          </a:xfrm>
          <a:custGeom>
            <a:avLst/>
            <a:gdLst>
              <a:gd name="T0" fmla="*/ 313 w 354"/>
              <a:gd name="T1" fmla="*/ 0 h 608"/>
              <a:gd name="T2" fmla="*/ 41 w 354"/>
              <a:gd name="T3" fmla="*/ 0 h 608"/>
              <a:gd name="T4" fmla="*/ 0 w 354"/>
              <a:gd name="T5" fmla="*/ 41 h 608"/>
              <a:gd name="T6" fmla="*/ 0 w 354"/>
              <a:gd name="T7" fmla="*/ 567 h 608"/>
              <a:gd name="T8" fmla="*/ 41 w 354"/>
              <a:gd name="T9" fmla="*/ 608 h 608"/>
              <a:gd name="T10" fmla="*/ 313 w 354"/>
              <a:gd name="T11" fmla="*/ 608 h 608"/>
              <a:gd name="T12" fmla="*/ 354 w 354"/>
              <a:gd name="T13" fmla="*/ 567 h 608"/>
              <a:gd name="T14" fmla="*/ 354 w 354"/>
              <a:gd name="T15" fmla="*/ 41 h 608"/>
              <a:gd name="T16" fmla="*/ 313 w 354"/>
              <a:gd name="T17" fmla="*/ 0 h 608"/>
              <a:gd name="T18" fmla="*/ 134 w 354"/>
              <a:gd name="T19" fmla="*/ 30 h 608"/>
              <a:gd name="T20" fmla="*/ 220 w 354"/>
              <a:gd name="T21" fmla="*/ 30 h 608"/>
              <a:gd name="T22" fmla="*/ 225 w 354"/>
              <a:gd name="T23" fmla="*/ 35 h 608"/>
              <a:gd name="T24" fmla="*/ 220 w 354"/>
              <a:gd name="T25" fmla="*/ 40 h 608"/>
              <a:gd name="T26" fmla="*/ 134 w 354"/>
              <a:gd name="T27" fmla="*/ 40 h 608"/>
              <a:gd name="T28" fmla="*/ 129 w 354"/>
              <a:gd name="T29" fmla="*/ 35 h 608"/>
              <a:gd name="T30" fmla="*/ 134 w 354"/>
              <a:gd name="T31" fmla="*/ 30 h 608"/>
              <a:gd name="T32" fmla="*/ 177 w 354"/>
              <a:gd name="T33" fmla="*/ 588 h 608"/>
              <a:gd name="T34" fmla="*/ 156 w 354"/>
              <a:gd name="T35" fmla="*/ 567 h 608"/>
              <a:gd name="T36" fmla="*/ 177 w 354"/>
              <a:gd name="T37" fmla="*/ 546 h 608"/>
              <a:gd name="T38" fmla="*/ 197 w 354"/>
              <a:gd name="T39" fmla="*/ 567 h 608"/>
              <a:gd name="T40" fmla="*/ 177 w 354"/>
              <a:gd name="T41" fmla="*/ 588 h 608"/>
              <a:gd name="T42" fmla="*/ 325 w 354"/>
              <a:gd name="T43" fmla="*/ 532 h 608"/>
              <a:gd name="T44" fmla="*/ 29 w 354"/>
              <a:gd name="T45" fmla="*/ 532 h 608"/>
              <a:gd name="T46" fmla="*/ 29 w 354"/>
              <a:gd name="T47" fmla="*/ 65 h 608"/>
              <a:gd name="T48" fmla="*/ 325 w 354"/>
              <a:gd name="T49" fmla="*/ 65 h 608"/>
              <a:gd name="T50" fmla="*/ 325 w 354"/>
              <a:gd name="T51" fmla="*/ 53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4" h="608">
                <a:moveTo>
                  <a:pt x="313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1"/>
                </a:cubicBezTo>
                <a:cubicBezTo>
                  <a:pt x="0" y="567"/>
                  <a:pt x="0" y="567"/>
                  <a:pt x="0" y="567"/>
                </a:cubicBezTo>
                <a:cubicBezTo>
                  <a:pt x="0" y="590"/>
                  <a:pt x="19" y="608"/>
                  <a:pt x="41" y="608"/>
                </a:cubicBezTo>
                <a:cubicBezTo>
                  <a:pt x="313" y="608"/>
                  <a:pt x="313" y="608"/>
                  <a:pt x="313" y="608"/>
                </a:cubicBezTo>
                <a:cubicBezTo>
                  <a:pt x="335" y="608"/>
                  <a:pt x="354" y="590"/>
                  <a:pt x="354" y="567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4" y="18"/>
                  <a:pt x="335" y="0"/>
                  <a:pt x="313" y="0"/>
                </a:cubicBezTo>
                <a:close/>
                <a:moveTo>
                  <a:pt x="134" y="30"/>
                </a:move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5" y="32"/>
                  <a:pt x="225" y="35"/>
                </a:cubicBezTo>
                <a:cubicBezTo>
                  <a:pt x="225" y="37"/>
                  <a:pt x="223" y="40"/>
                  <a:pt x="220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1" y="40"/>
                  <a:pt x="129" y="37"/>
                  <a:pt x="129" y="35"/>
                </a:cubicBezTo>
                <a:cubicBezTo>
                  <a:pt x="129" y="32"/>
                  <a:pt x="131" y="30"/>
                  <a:pt x="134" y="30"/>
                </a:cubicBezTo>
                <a:close/>
                <a:moveTo>
                  <a:pt x="177" y="588"/>
                </a:moveTo>
                <a:cubicBezTo>
                  <a:pt x="166" y="588"/>
                  <a:pt x="156" y="578"/>
                  <a:pt x="156" y="567"/>
                </a:cubicBezTo>
                <a:cubicBezTo>
                  <a:pt x="156" y="556"/>
                  <a:pt x="166" y="546"/>
                  <a:pt x="177" y="546"/>
                </a:cubicBezTo>
                <a:cubicBezTo>
                  <a:pt x="188" y="546"/>
                  <a:pt x="197" y="556"/>
                  <a:pt x="197" y="567"/>
                </a:cubicBezTo>
                <a:cubicBezTo>
                  <a:pt x="197" y="578"/>
                  <a:pt x="188" y="588"/>
                  <a:pt x="177" y="588"/>
                </a:cubicBezTo>
                <a:close/>
                <a:moveTo>
                  <a:pt x="325" y="532"/>
                </a:moveTo>
                <a:cubicBezTo>
                  <a:pt x="29" y="532"/>
                  <a:pt x="29" y="532"/>
                  <a:pt x="29" y="532"/>
                </a:cubicBezTo>
                <a:cubicBezTo>
                  <a:pt x="29" y="65"/>
                  <a:pt x="29" y="65"/>
                  <a:pt x="29" y="65"/>
                </a:cubicBezTo>
                <a:cubicBezTo>
                  <a:pt x="325" y="65"/>
                  <a:pt x="325" y="65"/>
                  <a:pt x="325" y="65"/>
                </a:cubicBezTo>
                <a:lnTo>
                  <a:pt x="325" y="53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6A3EE0E7-D7C4-4B75-86FF-F8EFF792EFF9}"/>
              </a:ext>
            </a:extLst>
          </p:cNvPr>
          <p:cNvSpPr>
            <a:spLocks/>
          </p:cNvSpPr>
          <p:nvPr/>
        </p:nvSpPr>
        <p:spPr bwMode="auto">
          <a:xfrm>
            <a:off x="6691220" y="1741228"/>
            <a:ext cx="388272" cy="262953"/>
          </a:xfrm>
          <a:custGeom>
            <a:avLst/>
            <a:gdLst>
              <a:gd name="T0" fmla="*/ 1720 w 1720"/>
              <a:gd name="T1" fmla="*/ 826 h 1166"/>
              <a:gd name="T2" fmla="*/ 1382 w 1720"/>
              <a:gd name="T3" fmla="*/ 1166 h 1166"/>
              <a:gd name="T4" fmla="*/ 337 w 1720"/>
              <a:gd name="T5" fmla="*/ 1166 h 1166"/>
              <a:gd name="T6" fmla="*/ 0 w 1720"/>
              <a:gd name="T7" fmla="*/ 826 h 1166"/>
              <a:gd name="T8" fmla="*/ 284 w 1720"/>
              <a:gd name="T9" fmla="*/ 490 h 1166"/>
              <a:gd name="T10" fmla="*/ 281 w 1720"/>
              <a:gd name="T11" fmla="*/ 453 h 1166"/>
              <a:gd name="T12" fmla="*/ 495 w 1720"/>
              <a:gd name="T13" fmla="*/ 237 h 1166"/>
              <a:gd name="T14" fmla="*/ 634 w 1720"/>
              <a:gd name="T15" fmla="*/ 288 h 1166"/>
              <a:gd name="T16" fmla="*/ 1024 w 1720"/>
              <a:gd name="T17" fmla="*/ 0 h 1166"/>
              <a:gd name="T18" fmla="*/ 1451 w 1720"/>
              <a:gd name="T19" fmla="*/ 463 h 1166"/>
              <a:gd name="T20" fmla="*/ 1450 w 1720"/>
              <a:gd name="T21" fmla="*/ 492 h 1166"/>
              <a:gd name="T22" fmla="*/ 1720 w 1720"/>
              <a:gd name="T23" fmla="*/ 82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0" h="1166">
                <a:moveTo>
                  <a:pt x="1720" y="826"/>
                </a:moveTo>
                <a:cubicBezTo>
                  <a:pt x="1720" y="1014"/>
                  <a:pt x="1569" y="1166"/>
                  <a:pt x="1382" y="1166"/>
                </a:cubicBezTo>
                <a:cubicBezTo>
                  <a:pt x="337" y="1166"/>
                  <a:pt x="337" y="1166"/>
                  <a:pt x="337" y="1166"/>
                </a:cubicBezTo>
                <a:cubicBezTo>
                  <a:pt x="151" y="1166"/>
                  <a:pt x="0" y="1014"/>
                  <a:pt x="0" y="826"/>
                </a:cubicBezTo>
                <a:cubicBezTo>
                  <a:pt x="0" y="656"/>
                  <a:pt x="123" y="515"/>
                  <a:pt x="284" y="490"/>
                </a:cubicBezTo>
                <a:cubicBezTo>
                  <a:pt x="282" y="478"/>
                  <a:pt x="281" y="466"/>
                  <a:pt x="281" y="453"/>
                </a:cubicBezTo>
                <a:cubicBezTo>
                  <a:pt x="281" y="334"/>
                  <a:pt x="377" y="237"/>
                  <a:pt x="495" y="237"/>
                </a:cubicBezTo>
                <a:cubicBezTo>
                  <a:pt x="548" y="237"/>
                  <a:pt x="596" y="257"/>
                  <a:pt x="634" y="288"/>
                </a:cubicBezTo>
                <a:cubicBezTo>
                  <a:pt x="700" y="138"/>
                  <a:pt x="785" y="0"/>
                  <a:pt x="1024" y="0"/>
                </a:cubicBezTo>
                <a:cubicBezTo>
                  <a:pt x="1314" y="0"/>
                  <a:pt x="1451" y="225"/>
                  <a:pt x="1451" y="463"/>
                </a:cubicBezTo>
                <a:cubicBezTo>
                  <a:pt x="1451" y="473"/>
                  <a:pt x="1451" y="483"/>
                  <a:pt x="1450" y="492"/>
                </a:cubicBezTo>
                <a:cubicBezTo>
                  <a:pt x="1604" y="524"/>
                  <a:pt x="1720" y="661"/>
                  <a:pt x="1720" y="826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7D83F17-223B-4AD7-8E7D-E06E1D2048E7}"/>
              </a:ext>
            </a:extLst>
          </p:cNvPr>
          <p:cNvGrpSpPr/>
          <p:nvPr/>
        </p:nvGrpSpPr>
        <p:grpSpPr>
          <a:xfrm>
            <a:off x="6718869" y="2332684"/>
            <a:ext cx="332975" cy="291019"/>
            <a:chOff x="-582613" y="5140326"/>
            <a:chExt cx="3351213" cy="2928938"/>
          </a:xfrm>
          <a:solidFill>
            <a:schemeClr val="accent3"/>
          </a:solidFill>
        </p:grpSpPr>
        <p:sp>
          <p:nvSpPr>
            <p:cNvPr id="63" name="Freeform 22">
              <a:extLst>
                <a:ext uri="{FF2B5EF4-FFF2-40B4-BE49-F238E27FC236}">
                  <a16:creationId xmlns:a16="http://schemas.microsoft.com/office/drawing/2014/main" xmlns="" id="{679C436E-7A9B-4E38-9EC1-D5DD5369B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2738" y="6489701"/>
              <a:ext cx="762000" cy="1579563"/>
            </a:xfrm>
            <a:custGeom>
              <a:avLst/>
              <a:gdLst>
                <a:gd name="T0" fmla="*/ 67 w 93"/>
                <a:gd name="T1" fmla="*/ 0 h 193"/>
                <a:gd name="T2" fmla="*/ 0 w 93"/>
                <a:gd name="T3" fmla="*/ 70 h 193"/>
                <a:gd name="T4" fmla="*/ 0 w 93"/>
                <a:gd name="T5" fmla="*/ 187 h 193"/>
                <a:gd name="T6" fmla="*/ 6 w 93"/>
                <a:gd name="T7" fmla="*/ 193 h 193"/>
                <a:gd name="T8" fmla="*/ 87 w 93"/>
                <a:gd name="T9" fmla="*/ 193 h 193"/>
                <a:gd name="T10" fmla="*/ 93 w 93"/>
                <a:gd name="T11" fmla="*/ 187 h 193"/>
                <a:gd name="T12" fmla="*/ 93 w 93"/>
                <a:gd name="T13" fmla="*/ 7 h 193"/>
                <a:gd name="T14" fmla="*/ 75 w 93"/>
                <a:gd name="T15" fmla="*/ 0 h 193"/>
                <a:gd name="T16" fmla="*/ 67 w 93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93">
                  <a:moveTo>
                    <a:pt x="67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90"/>
                    <a:pt x="3" y="193"/>
                    <a:pt x="6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91" y="193"/>
                    <a:pt x="93" y="190"/>
                    <a:pt x="93" y="18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75" y="0"/>
                    <a:pt x="75" y="0"/>
                    <a:pt x="75" y="0"/>
                  </a:cubicBezTo>
                  <a:lnTo>
                    <a:pt x="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xmlns="" id="{BEE570FC-4053-497A-B333-F28A81B78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6932613"/>
              <a:ext cx="769938" cy="1136650"/>
            </a:xfrm>
            <a:custGeom>
              <a:avLst/>
              <a:gdLst>
                <a:gd name="T0" fmla="*/ 88 w 94"/>
                <a:gd name="T1" fmla="*/ 0 h 139"/>
                <a:gd name="T2" fmla="*/ 6 w 94"/>
                <a:gd name="T3" fmla="*/ 0 h 139"/>
                <a:gd name="T4" fmla="*/ 0 w 94"/>
                <a:gd name="T5" fmla="*/ 6 h 139"/>
                <a:gd name="T6" fmla="*/ 0 w 94"/>
                <a:gd name="T7" fmla="*/ 133 h 139"/>
                <a:gd name="T8" fmla="*/ 6 w 94"/>
                <a:gd name="T9" fmla="*/ 139 h 139"/>
                <a:gd name="T10" fmla="*/ 88 w 94"/>
                <a:gd name="T11" fmla="*/ 139 h 139"/>
                <a:gd name="T12" fmla="*/ 94 w 94"/>
                <a:gd name="T13" fmla="*/ 133 h 139"/>
                <a:gd name="T14" fmla="*/ 94 w 94"/>
                <a:gd name="T15" fmla="*/ 6 h 139"/>
                <a:gd name="T16" fmla="*/ 88 w 9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9">
                  <a:moveTo>
                    <a:pt x="8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6"/>
                    <a:pt x="3" y="139"/>
                    <a:pt x="6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4" y="136"/>
                    <a:pt x="94" y="133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xmlns="" id="{BB81B381-E697-49CA-AAD8-0FE70E625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5778501"/>
              <a:ext cx="762000" cy="2290763"/>
            </a:xfrm>
            <a:custGeom>
              <a:avLst/>
              <a:gdLst>
                <a:gd name="T0" fmla="*/ 92 w 93"/>
                <a:gd name="T1" fmla="*/ 15 h 280"/>
                <a:gd name="T2" fmla="*/ 82 w 93"/>
                <a:gd name="T3" fmla="*/ 18 h 280"/>
                <a:gd name="T4" fmla="*/ 68 w 93"/>
                <a:gd name="T5" fmla="*/ 12 h 280"/>
                <a:gd name="T6" fmla="*/ 53 w 93"/>
                <a:gd name="T7" fmla="*/ 0 h 280"/>
                <a:gd name="T8" fmla="*/ 0 w 93"/>
                <a:gd name="T9" fmla="*/ 58 h 280"/>
                <a:gd name="T10" fmla="*/ 0 w 93"/>
                <a:gd name="T11" fmla="*/ 274 h 280"/>
                <a:gd name="T12" fmla="*/ 6 w 93"/>
                <a:gd name="T13" fmla="*/ 280 h 280"/>
                <a:gd name="T14" fmla="*/ 87 w 93"/>
                <a:gd name="T15" fmla="*/ 280 h 280"/>
                <a:gd name="T16" fmla="*/ 93 w 93"/>
                <a:gd name="T17" fmla="*/ 274 h 280"/>
                <a:gd name="T18" fmla="*/ 93 w 93"/>
                <a:gd name="T19" fmla="*/ 14 h 280"/>
                <a:gd name="T20" fmla="*/ 92 w 93"/>
                <a:gd name="T21" fmla="*/ 1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80">
                  <a:moveTo>
                    <a:pt x="92" y="15"/>
                  </a:moveTo>
                  <a:cubicBezTo>
                    <a:pt x="89" y="17"/>
                    <a:pt x="85" y="18"/>
                    <a:pt x="82" y="18"/>
                  </a:cubicBezTo>
                  <a:cubicBezTo>
                    <a:pt x="77" y="18"/>
                    <a:pt x="72" y="16"/>
                    <a:pt x="68" y="1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7"/>
                    <a:pt x="2" y="280"/>
                    <a:pt x="6" y="280"/>
                  </a:cubicBezTo>
                  <a:cubicBezTo>
                    <a:pt x="87" y="280"/>
                    <a:pt x="87" y="280"/>
                    <a:pt x="87" y="280"/>
                  </a:cubicBezTo>
                  <a:cubicBezTo>
                    <a:pt x="90" y="280"/>
                    <a:pt x="93" y="277"/>
                    <a:pt x="93" y="27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5"/>
                    <a:pt x="92" y="15"/>
                    <a:pt x="9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xmlns="" id="{7E7421E7-AFD1-4841-8813-E0B0E47B4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2613" y="5140326"/>
              <a:ext cx="3317876" cy="1849438"/>
            </a:xfrm>
            <a:custGeom>
              <a:avLst/>
              <a:gdLst>
                <a:gd name="T0" fmla="*/ 232 w 405"/>
                <a:gd name="T1" fmla="*/ 191 h 226"/>
                <a:gd name="T2" fmla="*/ 245 w 405"/>
                <a:gd name="T3" fmla="*/ 188 h 226"/>
                <a:gd name="T4" fmla="*/ 369 w 405"/>
                <a:gd name="T5" fmla="*/ 54 h 226"/>
                <a:gd name="T6" fmla="*/ 397 w 405"/>
                <a:gd name="T7" fmla="*/ 78 h 226"/>
                <a:gd name="T8" fmla="*/ 402 w 405"/>
                <a:gd name="T9" fmla="*/ 78 h 226"/>
                <a:gd name="T10" fmla="*/ 405 w 405"/>
                <a:gd name="T11" fmla="*/ 74 h 226"/>
                <a:gd name="T12" fmla="*/ 399 w 405"/>
                <a:gd name="T13" fmla="*/ 4 h 226"/>
                <a:gd name="T14" fmla="*/ 394 w 405"/>
                <a:gd name="T15" fmla="*/ 0 h 226"/>
                <a:gd name="T16" fmla="*/ 324 w 405"/>
                <a:gd name="T17" fmla="*/ 6 h 226"/>
                <a:gd name="T18" fmla="*/ 320 w 405"/>
                <a:gd name="T19" fmla="*/ 9 h 226"/>
                <a:gd name="T20" fmla="*/ 320 w 405"/>
                <a:gd name="T21" fmla="*/ 11 h 226"/>
                <a:gd name="T22" fmla="*/ 321 w 405"/>
                <a:gd name="T23" fmla="*/ 14 h 226"/>
                <a:gd name="T24" fmla="*/ 350 w 405"/>
                <a:gd name="T25" fmla="*/ 38 h 226"/>
                <a:gd name="T26" fmla="*/ 233 w 405"/>
                <a:gd name="T27" fmla="*/ 166 h 226"/>
                <a:gd name="T28" fmla="*/ 99 w 405"/>
                <a:gd name="T29" fmla="*/ 117 h 226"/>
                <a:gd name="T30" fmla="*/ 86 w 405"/>
                <a:gd name="T31" fmla="*/ 120 h 226"/>
                <a:gd name="T32" fmla="*/ 4 w 405"/>
                <a:gd name="T33" fmla="*/ 205 h 226"/>
                <a:gd name="T34" fmla="*/ 5 w 405"/>
                <a:gd name="T35" fmla="*/ 222 h 226"/>
                <a:gd name="T36" fmla="*/ 13 w 405"/>
                <a:gd name="T37" fmla="*/ 226 h 226"/>
                <a:gd name="T38" fmla="*/ 22 w 405"/>
                <a:gd name="T39" fmla="*/ 222 h 226"/>
                <a:gd name="T40" fmla="*/ 98 w 405"/>
                <a:gd name="T41" fmla="*/ 142 h 226"/>
                <a:gd name="T42" fmla="*/ 232 w 405"/>
                <a:gd name="T43" fmla="*/ 19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5" h="226">
                  <a:moveTo>
                    <a:pt x="232" y="191"/>
                  </a:moveTo>
                  <a:cubicBezTo>
                    <a:pt x="237" y="193"/>
                    <a:pt x="242" y="192"/>
                    <a:pt x="245" y="188"/>
                  </a:cubicBezTo>
                  <a:cubicBezTo>
                    <a:pt x="369" y="54"/>
                    <a:pt x="369" y="54"/>
                    <a:pt x="369" y="54"/>
                  </a:cubicBezTo>
                  <a:cubicBezTo>
                    <a:pt x="397" y="78"/>
                    <a:pt x="397" y="78"/>
                    <a:pt x="397" y="78"/>
                  </a:cubicBezTo>
                  <a:cubicBezTo>
                    <a:pt x="399" y="79"/>
                    <a:pt x="401" y="79"/>
                    <a:pt x="402" y="78"/>
                  </a:cubicBezTo>
                  <a:cubicBezTo>
                    <a:pt x="404" y="78"/>
                    <a:pt x="405" y="76"/>
                    <a:pt x="405" y="74"/>
                  </a:cubicBezTo>
                  <a:cubicBezTo>
                    <a:pt x="399" y="4"/>
                    <a:pt x="399" y="4"/>
                    <a:pt x="399" y="4"/>
                  </a:cubicBezTo>
                  <a:cubicBezTo>
                    <a:pt x="398" y="2"/>
                    <a:pt x="396" y="0"/>
                    <a:pt x="394" y="0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2" y="6"/>
                    <a:pt x="320" y="8"/>
                    <a:pt x="320" y="9"/>
                  </a:cubicBezTo>
                  <a:cubicBezTo>
                    <a:pt x="320" y="10"/>
                    <a:pt x="320" y="10"/>
                    <a:pt x="320" y="11"/>
                  </a:cubicBezTo>
                  <a:cubicBezTo>
                    <a:pt x="320" y="12"/>
                    <a:pt x="320" y="13"/>
                    <a:pt x="321" y="14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233" y="166"/>
                    <a:pt x="233" y="166"/>
                    <a:pt x="233" y="166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5" y="115"/>
                    <a:pt x="90" y="116"/>
                    <a:pt x="86" y="120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0" y="210"/>
                    <a:pt x="0" y="218"/>
                    <a:pt x="5" y="222"/>
                  </a:cubicBezTo>
                  <a:cubicBezTo>
                    <a:pt x="7" y="224"/>
                    <a:pt x="10" y="226"/>
                    <a:pt x="13" y="226"/>
                  </a:cubicBezTo>
                  <a:cubicBezTo>
                    <a:pt x="16" y="226"/>
                    <a:pt x="19" y="224"/>
                    <a:pt x="22" y="222"/>
                  </a:cubicBezTo>
                  <a:cubicBezTo>
                    <a:pt x="98" y="142"/>
                    <a:pt x="98" y="142"/>
                    <a:pt x="98" y="142"/>
                  </a:cubicBezTo>
                  <a:lnTo>
                    <a:pt x="232" y="1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433E1EAF-C811-4247-99AE-5DACC21D3A36}"/>
              </a:ext>
            </a:extLst>
          </p:cNvPr>
          <p:cNvSpPr/>
          <p:nvPr/>
        </p:nvSpPr>
        <p:spPr>
          <a:xfrm>
            <a:off x="5321551" y="5589239"/>
            <a:ext cx="1554901" cy="571762"/>
          </a:xfrm>
          <a:custGeom>
            <a:avLst/>
            <a:gdLst>
              <a:gd name="connsiteX0" fmla="*/ 778503 w 1554901"/>
              <a:gd name="connsiteY0" fmla="*/ 0 h 571762"/>
              <a:gd name="connsiteX1" fmla="*/ 1283747 w 1554901"/>
              <a:gd name="connsiteY1" fmla="*/ 83733 h 571762"/>
              <a:gd name="connsiteX2" fmla="*/ 1335760 w 1554901"/>
              <a:gd name="connsiteY2" fmla="*/ 108955 h 571762"/>
              <a:gd name="connsiteX3" fmla="*/ 1554901 w 1554901"/>
              <a:gd name="connsiteY3" fmla="*/ 108955 h 571762"/>
              <a:gd name="connsiteX4" fmla="*/ 1554901 w 1554901"/>
              <a:gd name="connsiteY4" fmla="*/ 130635 h 571762"/>
              <a:gd name="connsiteX5" fmla="*/ 1487180 w 1554901"/>
              <a:gd name="connsiteY5" fmla="*/ 318227 h 571762"/>
              <a:gd name="connsiteX6" fmla="*/ 1484559 w 1554901"/>
              <a:gd name="connsiteY6" fmla="*/ 319484 h 571762"/>
              <a:gd name="connsiteX7" fmla="*/ 1478509 w 1554901"/>
              <a:gd name="connsiteY7" fmla="*/ 343496 h 571762"/>
              <a:gd name="connsiteX8" fmla="*/ 778503 w 1554901"/>
              <a:gd name="connsiteY8" fmla="*/ 571762 h 571762"/>
              <a:gd name="connsiteX9" fmla="*/ 78498 w 1554901"/>
              <a:gd name="connsiteY9" fmla="*/ 343496 h 571762"/>
              <a:gd name="connsiteX10" fmla="*/ 72716 w 1554901"/>
              <a:gd name="connsiteY10" fmla="*/ 320550 h 571762"/>
              <a:gd name="connsiteX11" fmla="*/ 68289 w 1554901"/>
              <a:gd name="connsiteY11" fmla="*/ 318427 h 571762"/>
              <a:gd name="connsiteX12" fmla="*/ 0 w 1554901"/>
              <a:gd name="connsiteY12" fmla="*/ 129263 h 571762"/>
              <a:gd name="connsiteX13" fmla="*/ 0 w 1554901"/>
              <a:gd name="connsiteY13" fmla="*/ 114091 h 571762"/>
              <a:gd name="connsiteX14" fmla="*/ 210655 w 1554901"/>
              <a:gd name="connsiteY14" fmla="*/ 114091 h 571762"/>
              <a:gd name="connsiteX15" fmla="*/ 273260 w 1554901"/>
              <a:gd name="connsiteY15" fmla="*/ 83733 h 571762"/>
              <a:gd name="connsiteX16" fmla="*/ 778503 w 1554901"/>
              <a:gd name="connsiteY16" fmla="*/ 0 h 57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4901" h="571762">
                <a:moveTo>
                  <a:pt x="778503" y="0"/>
                </a:moveTo>
                <a:cubicBezTo>
                  <a:pt x="975813" y="0"/>
                  <a:pt x="1154444" y="31998"/>
                  <a:pt x="1283747" y="83733"/>
                </a:cubicBezTo>
                <a:lnTo>
                  <a:pt x="1335760" y="108955"/>
                </a:lnTo>
                <a:lnTo>
                  <a:pt x="1554901" y="108955"/>
                </a:lnTo>
                <a:lnTo>
                  <a:pt x="1554901" y="130635"/>
                </a:lnTo>
                <a:lnTo>
                  <a:pt x="1487180" y="318227"/>
                </a:lnTo>
                <a:lnTo>
                  <a:pt x="1484559" y="319484"/>
                </a:lnTo>
                <a:lnTo>
                  <a:pt x="1478509" y="343496"/>
                </a:lnTo>
                <a:cubicBezTo>
                  <a:pt x="1411882" y="473768"/>
                  <a:pt x="1123796" y="571762"/>
                  <a:pt x="778503" y="571762"/>
                </a:cubicBezTo>
                <a:cubicBezTo>
                  <a:pt x="433211" y="571762"/>
                  <a:pt x="145124" y="473768"/>
                  <a:pt x="78498" y="343496"/>
                </a:cubicBezTo>
                <a:lnTo>
                  <a:pt x="72716" y="320550"/>
                </a:lnTo>
                <a:lnTo>
                  <a:pt x="68289" y="318427"/>
                </a:lnTo>
                <a:lnTo>
                  <a:pt x="0" y="129263"/>
                </a:lnTo>
                <a:lnTo>
                  <a:pt x="0" y="114091"/>
                </a:lnTo>
                <a:lnTo>
                  <a:pt x="210655" y="114091"/>
                </a:lnTo>
                <a:lnTo>
                  <a:pt x="273260" y="83733"/>
                </a:lnTo>
                <a:cubicBezTo>
                  <a:pt x="402563" y="31998"/>
                  <a:pt x="581193" y="0"/>
                  <a:pt x="778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xmlns="" id="{6C7089FD-78BD-4138-BC11-357BF0FF47C1}"/>
              </a:ext>
            </a:extLst>
          </p:cNvPr>
          <p:cNvSpPr/>
          <p:nvPr/>
        </p:nvSpPr>
        <p:spPr>
          <a:xfrm>
            <a:off x="5321703" y="5461547"/>
            <a:ext cx="1554749" cy="47705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25B24ECC-8EAA-4D12-AE52-9581D3578285}"/>
              </a:ext>
            </a:extLst>
          </p:cNvPr>
          <p:cNvSpPr/>
          <p:nvPr/>
        </p:nvSpPr>
        <p:spPr>
          <a:xfrm>
            <a:off x="4856780" y="4069536"/>
            <a:ext cx="2506222" cy="717016"/>
          </a:xfrm>
          <a:custGeom>
            <a:avLst/>
            <a:gdLst>
              <a:gd name="connsiteX0" fmla="*/ 1254808 w 2506222"/>
              <a:gd name="connsiteY0" fmla="*/ 0 h 717016"/>
              <a:gd name="connsiteX1" fmla="*/ 1898724 w 2506222"/>
              <a:gd name="connsiteY1" fmla="*/ 61228 h 717016"/>
              <a:gd name="connsiteX2" fmla="*/ 1953330 w 2506222"/>
              <a:gd name="connsiteY2" fmla="*/ 75252 h 717016"/>
              <a:gd name="connsiteX3" fmla="*/ 2050250 w 2506222"/>
              <a:gd name="connsiteY3" fmla="*/ 87405 h 717016"/>
              <a:gd name="connsiteX4" fmla="*/ 2069110 w 2506222"/>
              <a:gd name="connsiteY4" fmla="*/ 91152 h 717016"/>
              <a:gd name="connsiteX5" fmla="*/ 2069110 w 2506222"/>
              <a:gd name="connsiteY5" fmla="*/ 72696 h 717016"/>
              <a:gd name="connsiteX6" fmla="*/ 2506222 w 2506222"/>
              <a:gd name="connsiteY6" fmla="*/ 72696 h 717016"/>
              <a:gd name="connsiteX7" fmla="*/ 2506222 w 2506222"/>
              <a:gd name="connsiteY7" fmla="*/ 107640 h 717016"/>
              <a:gd name="connsiteX8" fmla="*/ 2397067 w 2506222"/>
              <a:gd name="connsiteY8" fmla="*/ 410005 h 717016"/>
              <a:gd name="connsiteX9" fmla="*/ 2388478 w 2506222"/>
              <a:gd name="connsiteY9" fmla="*/ 414125 h 717016"/>
              <a:gd name="connsiteX10" fmla="*/ 2383091 w 2506222"/>
              <a:gd name="connsiteY10" fmla="*/ 430760 h 717016"/>
              <a:gd name="connsiteX11" fmla="*/ 1254808 w 2506222"/>
              <a:gd name="connsiteY11" fmla="*/ 717016 h 717016"/>
              <a:gd name="connsiteX12" fmla="*/ 126525 w 2506222"/>
              <a:gd name="connsiteY12" fmla="*/ 430760 h 717016"/>
              <a:gd name="connsiteX13" fmla="*/ 121717 w 2506222"/>
              <a:gd name="connsiteY13" fmla="*/ 415913 h 717016"/>
              <a:gd name="connsiteX14" fmla="*/ 110070 w 2506222"/>
              <a:gd name="connsiteY14" fmla="*/ 410327 h 717016"/>
              <a:gd name="connsiteX15" fmla="*/ 0 w 2506222"/>
              <a:gd name="connsiteY15" fmla="*/ 105428 h 717016"/>
              <a:gd name="connsiteX16" fmla="*/ 0 w 2506222"/>
              <a:gd name="connsiteY16" fmla="*/ 80974 h 717016"/>
              <a:gd name="connsiteX17" fmla="*/ 495563 w 2506222"/>
              <a:gd name="connsiteY17" fmla="*/ 80974 h 717016"/>
              <a:gd name="connsiteX18" fmla="*/ 552675 w 2506222"/>
              <a:gd name="connsiteY18" fmla="*/ 71640 h 717016"/>
              <a:gd name="connsiteX19" fmla="*/ 582588 w 2506222"/>
              <a:gd name="connsiteY19" fmla="*/ 68497 h 717016"/>
              <a:gd name="connsiteX20" fmla="*/ 610892 w 2506222"/>
              <a:gd name="connsiteY20" fmla="*/ 61228 h 717016"/>
              <a:gd name="connsiteX21" fmla="*/ 1254808 w 2506222"/>
              <a:gd name="connsiteY21" fmla="*/ 0 h 71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6222" h="717016">
                <a:moveTo>
                  <a:pt x="1254808" y="0"/>
                </a:moveTo>
                <a:cubicBezTo>
                  <a:pt x="1493329" y="0"/>
                  <a:pt x="1714915" y="22572"/>
                  <a:pt x="1898724" y="61228"/>
                </a:cubicBezTo>
                <a:lnTo>
                  <a:pt x="1953330" y="75252"/>
                </a:lnTo>
                <a:lnTo>
                  <a:pt x="2050250" y="87405"/>
                </a:lnTo>
                <a:lnTo>
                  <a:pt x="2069110" y="91152"/>
                </a:lnTo>
                <a:lnTo>
                  <a:pt x="2069110" y="72696"/>
                </a:lnTo>
                <a:lnTo>
                  <a:pt x="2506222" y="72696"/>
                </a:lnTo>
                <a:lnTo>
                  <a:pt x="2506222" y="107640"/>
                </a:lnTo>
                <a:lnTo>
                  <a:pt x="2397067" y="410005"/>
                </a:lnTo>
                <a:lnTo>
                  <a:pt x="2388478" y="414125"/>
                </a:lnTo>
                <a:lnTo>
                  <a:pt x="2383091" y="430760"/>
                </a:lnTo>
                <a:cubicBezTo>
                  <a:pt x="2275701" y="594127"/>
                  <a:pt x="1811357" y="717016"/>
                  <a:pt x="1254808" y="717016"/>
                </a:cubicBezTo>
                <a:cubicBezTo>
                  <a:pt x="698259" y="717016"/>
                  <a:pt x="233915" y="594127"/>
                  <a:pt x="126525" y="430760"/>
                </a:cubicBezTo>
                <a:lnTo>
                  <a:pt x="121717" y="415913"/>
                </a:lnTo>
                <a:lnTo>
                  <a:pt x="110070" y="410327"/>
                </a:lnTo>
                <a:lnTo>
                  <a:pt x="0" y="105428"/>
                </a:lnTo>
                <a:lnTo>
                  <a:pt x="0" y="80974"/>
                </a:lnTo>
                <a:lnTo>
                  <a:pt x="495563" y="80974"/>
                </a:lnTo>
                <a:lnTo>
                  <a:pt x="552675" y="71640"/>
                </a:lnTo>
                <a:lnTo>
                  <a:pt x="582588" y="68497"/>
                </a:lnTo>
                <a:lnTo>
                  <a:pt x="610892" y="61228"/>
                </a:lnTo>
                <a:cubicBezTo>
                  <a:pt x="794702" y="22572"/>
                  <a:pt x="1016287" y="0"/>
                  <a:pt x="12548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F44F0008-8D78-4E3C-ABE4-05E3C5C1777E}"/>
              </a:ext>
            </a:extLst>
          </p:cNvPr>
          <p:cNvSpPr/>
          <p:nvPr/>
        </p:nvSpPr>
        <p:spPr>
          <a:xfrm>
            <a:off x="4857025" y="3760799"/>
            <a:ext cx="2505977" cy="76893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3DC7F31-9495-42C1-BE36-818447E84E6E}"/>
              </a:ext>
            </a:extLst>
          </p:cNvPr>
          <p:cNvGrpSpPr/>
          <p:nvPr/>
        </p:nvGrpSpPr>
        <p:grpSpPr>
          <a:xfrm>
            <a:off x="5099125" y="1774993"/>
            <a:ext cx="333217" cy="310241"/>
            <a:chOff x="-4983163" y="-1212851"/>
            <a:chExt cx="4719637" cy="4394201"/>
          </a:xfrm>
          <a:solidFill>
            <a:schemeClr val="accent2"/>
          </a:solidFill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xmlns="" id="{FFE819F3-2C44-4BD2-BCB9-23155DACD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8838" y="-1212851"/>
              <a:ext cx="1258888" cy="1255713"/>
            </a:xfrm>
            <a:custGeom>
              <a:avLst/>
              <a:gdLst>
                <a:gd name="T0" fmla="*/ 292 w 585"/>
                <a:gd name="T1" fmla="*/ 585 h 585"/>
                <a:gd name="T2" fmla="*/ 499 w 585"/>
                <a:gd name="T3" fmla="*/ 499 h 585"/>
                <a:gd name="T4" fmla="*/ 585 w 585"/>
                <a:gd name="T5" fmla="*/ 292 h 585"/>
                <a:gd name="T6" fmla="*/ 499 w 585"/>
                <a:gd name="T7" fmla="*/ 85 h 585"/>
                <a:gd name="T8" fmla="*/ 292 w 585"/>
                <a:gd name="T9" fmla="*/ 0 h 585"/>
                <a:gd name="T10" fmla="*/ 85 w 585"/>
                <a:gd name="T11" fmla="*/ 85 h 585"/>
                <a:gd name="T12" fmla="*/ 0 w 585"/>
                <a:gd name="T13" fmla="*/ 292 h 585"/>
                <a:gd name="T14" fmla="*/ 85 w 585"/>
                <a:gd name="T15" fmla="*/ 499 h 585"/>
                <a:gd name="T16" fmla="*/ 292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2" y="585"/>
                  </a:moveTo>
                  <a:cubicBezTo>
                    <a:pt x="373" y="585"/>
                    <a:pt x="442" y="556"/>
                    <a:pt x="499" y="499"/>
                  </a:cubicBezTo>
                  <a:cubicBezTo>
                    <a:pt x="556" y="442"/>
                    <a:pt x="585" y="373"/>
                    <a:pt x="585" y="292"/>
                  </a:cubicBezTo>
                  <a:cubicBezTo>
                    <a:pt x="585" y="212"/>
                    <a:pt x="556" y="143"/>
                    <a:pt x="499" y="85"/>
                  </a:cubicBezTo>
                  <a:cubicBezTo>
                    <a:pt x="442" y="28"/>
                    <a:pt x="373" y="0"/>
                    <a:pt x="292" y="0"/>
                  </a:cubicBezTo>
                  <a:cubicBezTo>
                    <a:pt x="211" y="0"/>
                    <a:pt x="143" y="28"/>
                    <a:pt x="85" y="85"/>
                  </a:cubicBezTo>
                  <a:cubicBezTo>
                    <a:pt x="28" y="143"/>
                    <a:pt x="0" y="212"/>
                    <a:pt x="0" y="292"/>
                  </a:cubicBezTo>
                  <a:cubicBezTo>
                    <a:pt x="0" y="373"/>
                    <a:pt x="28" y="442"/>
                    <a:pt x="85" y="499"/>
                  </a:cubicBezTo>
                  <a:cubicBezTo>
                    <a:pt x="143" y="556"/>
                    <a:pt x="211" y="585"/>
                    <a:pt x="292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xmlns="" id="{6D31708A-7DA6-4A8D-ACBA-EF1CAD305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8701" y="-585788"/>
              <a:ext cx="1890713" cy="1882775"/>
            </a:xfrm>
            <a:custGeom>
              <a:avLst/>
              <a:gdLst>
                <a:gd name="T0" fmla="*/ 129 w 878"/>
                <a:gd name="T1" fmla="*/ 749 h 877"/>
                <a:gd name="T2" fmla="*/ 439 w 878"/>
                <a:gd name="T3" fmla="*/ 877 h 877"/>
                <a:gd name="T4" fmla="*/ 749 w 878"/>
                <a:gd name="T5" fmla="*/ 749 h 877"/>
                <a:gd name="T6" fmla="*/ 878 w 878"/>
                <a:gd name="T7" fmla="*/ 439 h 877"/>
                <a:gd name="T8" fmla="*/ 749 w 878"/>
                <a:gd name="T9" fmla="*/ 129 h 877"/>
                <a:gd name="T10" fmla="*/ 439 w 878"/>
                <a:gd name="T11" fmla="*/ 0 h 877"/>
                <a:gd name="T12" fmla="*/ 129 w 878"/>
                <a:gd name="T13" fmla="*/ 129 h 877"/>
                <a:gd name="T14" fmla="*/ 0 w 878"/>
                <a:gd name="T15" fmla="*/ 439 h 877"/>
                <a:gd name="T16" fmla="*/ 129 w 878"/>
                <a:gd name="T17" fmla="*/ 74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8" h="877">
                  <a:moveTo>
                    <a:pt x="129" y="749"/>
                  </a:moveTo>
                  <a:cubicBezTo>
                    <a:pt x="215" y="834"/>
                    <a:pt x="318" y="877"/>
                    <a:pt x="439" y="877"/>
                  </a:cubicBezTo>
                  <a:cubicBezTo>
                    <a:pt x="560" y="877"/>
                    <a:pt x="663" y="834"/>
                    <a:pt x="749" y="749"/>
                  </a:cubicBezTo>
                  <a:cubicBezTo>
                    <a:pt x="835" y="663"/>
                    <a:pt x="878" y="560"/>
                    <a:pt x="878" y="439"/>
                  </a:cubicBezTo>
                  <a:cubicBezTo>
                    <a:pt x="878" y="318"/>
                    <a:pt x="835" y="214"/>
                    <a:pt x="749" y="129"/>
                  </a:cubicBezTo>
                  <a:cubicBezTo>
                    <a:pt x="663" y="43"/>
                    <a:pt x="560" y="0"/>
                    <a:pt x="439" y="0"/>
                  </a:cubicBezTo>
                  <a:cubicBezTo>
                    <a:pt x="318" y="0"/>
                    <a:pt x="215" y="43"/>
                    <a:pt x="129" y="129"/>
                  </a:cubicBezTo>
                  <a:cubicBezTo>
                    <a:pt x="43" y="214"/>
                    <a:pt x="0" y="318"/>
                    <a:pt x="0" y="439"/>
                  </a:cubicBezTo>
                  <a:cubicBezTo>
                    <a:pt x="0" y="560"/>
                    <a:pt x="43" y="663"/>
                    <a:pt x="129" y="7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xmlns="" id="{DBCE7E8E-EE22-42A6-A642-D821195B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326" y="-1212851"/>
              <a:ext cx="1260475" cy="1255713"/>
            </a:xfrm>
            <a:custGeom>
              <a:avLst/>
              <a:gdLst>
                <a:gd name="T0" fmla="*/ 293 w 585"/>
                <a:gd name="T1" fmla="*/ 585 h 585"/>
                <a:gd name="T2" fmla="*/ 500 w 585"/>
                <a:gd name="T3" fmla="*/ 499 h 585"/>
                <a:gd name="T4" fmla="*/ 585 w 585"/>
                <a:gd name="T5" fmla="*/ 292 h 585"/>
                <a:gd name="T6" fmla="*/ 500 w 585"/>
                <a:gd name="T7" fmla="*/ 85 h 585"/>
                <a:gd name="T8" fmla="*/ 293 w 585"/>
                <a:gd name="T9" fmla="*/ 0 h 585"/>
                <a:gd name="T10" fmla="*/ 86 w 585"/>
                <a:gd name="T11" fmla="*/ 85 h 585"/>
                <a:gd name="T12" fmla="*/ 0 w 585"/>
                <a:gd name="T13" fmla="*/ 292 h 585"/>
                <a:gd name="T14" fmla="*/ 86 w 585"/>
                <a:gd name="T15" fmla="*/ 499 h 585"/>
                <a:gd name="T16" fmla="*/ 293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3" y="585"/>
                  </a:moveTo>
                  <a:cubicBezTo>
                    <a:pt x="374" y="585"/>
                    <a:pt x="442" y="556"/>
                    <a:pt x="500" y="499"/>
                  </a:cubicBezTo>
                  <a:cubicBezTo>
                    <a:pt x="557" y="442"/>
                    <a:pt x="585" y="373"/>
                    <a:pt x="585" y="292"/>
                  </a:cubicBezTo>
                  <a:cubicBezTo>
                    <a:pt x="585" y="212"/>
                    <a:pt x="557" y="143"/>
                    <a:pt x="500" y="85"/>
                  </a:cubicBezTo>
                  <a:cubicBezTo>
                    <a:pt x="442" y="28"/>
                    <a:pt x="374" y="0"/>
                    <a:pt x="293" y="0"/>
                  </a:cubicBezTo>
                  <a:cubicBezTo>
                    <a:pt x="212" y="0"/>
                    <a:pt x="143" y="28"/>
                    <a:pt x="86" y="85"/>
                  </a:cubicBezTo>
                  <a:cubicBezTo>
                    <a:pt x="29" y="143"/>
                    <a:pt x="0" y="212"/>
                    <a:pt x="0" y="292"/>
                  </a:cubicBezTo>
                  <a:cubicBezTo>
                    <a:pt x="0" y="373"/>
                    <a:pt x="29" y="442"/>
                    <a:pt x="86" y="499"/>
                  </a:cubicBezTo>
                  <a:cubicBezTo>
                    <a:pt x="143" y="556"/>
                    <a:pt x="212" y="585"/>
                    <a:pt x="293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xmlns="" id="{953903C3-F957-441B-B607-3C564CDA7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1" y="42862"/>
              <a:ext cx="1457325" cy="1254125"/>
            </a:xfrm>
            <a:custGeom>
              <a:avLst/>
              <a:gdLst>
                <a:gd name="T0" fmla="*/ 536 w 677"/>
                <a:gd name="T1" fmla="*/ 0 h 584"/>
                <a:gd name="T2" fmla="*/ 486 w 677"/>
                <a:gd name="T3" fmla="*/ 24 h 584"/>
                <a:gd name="T4" fmla="*/ 375 w 677"/>
                <a:gd name="T5" fmla="*/ 72 h 584"/>
                <a:gd name="T6" fmla="*/ 239 w 677"/>
                <a:gd name="T7" fmla="*/ 97 h 584"/>
                <a:gd name="T8" fmla="*/ 87 w 677"/>
                <a:gd name="T9" fmla="*/ 70 h 584"/>
                <a:gd name="T10" fmla="*/ 93 w 677"/>
                <a:gd name="T11" fmla="*/ 146 h 584"/>
                <a:gd name="T12" fmla="*/ 0 w 677"/>
                <a:gd name="T13" fmla="*/ 438 h 584"/>
                <a:gd name="T14" fmla="*/ 303 w 677"/>
                <a:gd name="T15" fmla="*/ 584 h 584"/>
                <a:gd name="T16" fmla="*/ 456 w 677"/>
                <a:gd name="T17" fmla="*/ 584 h 584"/>
                <a:gd name="T18" fmla="*/ 613 w 677"/>
                <a:gd name="T19" fmla="*/ 538 h 584"/>
                <a:gd name="T20" fmla="*/ 677 w 677"/>
                <a:gd name="T21" fmla="*/ 403 h 584"/>
                <a:gd name="T22" fmla="*/ 536 w 677"/>
                <a:gd name="T23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536" y="0"/>
                  </a:moveTo>
                  <a:cubicBezTo>
                    <a:pt x="531" y="0"/>
                    <a:pt x="515" y="8"/>
                    <a:pt x="486" y="24"/>
                  </a:cubicBezTo>
                  <a:cubicBezTo>
                    <a:pt x="458" y="40"/>
                    <a:pt x="420" y="56"/>
                    <a:pt x="375" y="72"/>
                  </a:cubicBezTo>
                  <a:cubicBezTo>
                    <a:pt x="329" y="88"/>
                    <a:pt x="284" y="97"/>
                    <a:pt x="239" y="97"/>
                  </a:cubicBezTo>
                  <a:cubicBezTo>
                    <a:pt x="188" y="97"/>
                    <a:pt x="137" y="88"/>
                    <a:pt x="87" y="70"/>
                  </a:cubicBezTo>
                  <a:cubicBezTo>
                    <a:pt x="91" y="99"/>
                    <a:pt x="93" y="124"/>
                    <a:pt x="93" y="146"/>
                  </a:cubicBezTo>
                  <a:cubicBezTo>
                    <a:pt x="93" y="252"/>
                    <a:pt x="62" y="349"/>
                    <a:pt x="0" y="438"/>
                  </a:cubicBezTo>
                  <a:cubicBezTo>
                    <a:pt x="123" y="442"/>
                    <a:pt x="224" y="491"/>
                    <a:pt x="303" y="584"/>
                  </a:cubicBezTo>
                  <a:cubicBezTo>
                    <a:pt x="456" y="584"/>
                    <a:pt x="456" y="584"/>
                    <a:pt x="456" y="584"/>
                  </a:cubicBezTo>
                  <a:cubicBezTo>
                    <a:pt x="518" y="584"/>
                    <a:pt x="571" y="569"/>
                    <a:pt x="613" y="538"/>
                  </a:cubicBezTo>
                  <a:cubicBezTo>
                    <a:pt x="656" y="507"/>
                    <a:pt x="677" y="462"/>
                    <a:pt x="677" y="403"/>
                  </a:cubicBezTo>
                  <a:cubicBezTo>
                    <a:pt x="677" y="134"/>
                    <a:pt x="630" y="0"/>
                    <a:pt x="5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xmlns="" id="{CA50F84E-0850-44FD-A243-2B6DD9C7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4513" y="1139825"/>
              <a:ext cx="3462338" cy="2041525"/>
            </a:xfrm>
            <a:custGeom>
              <a:avLst/>
              <a:gdLst>
                <a:gd name="T0" fmla="*/ 1588 w 1608"/>
                <a:gd name="T1" fmla="*/ 412 h 950"/>
                <a:gd name="T2" fmla="*/ 1558 w 1608"/>
                <a:gd name="T3" fmla="*/ 288 h 950"/>
                <a:gd name="T4" fmla="*/ 1509 w 1608"/>
                <a:gd name="T5" fmla="*/ 177 h 950"/>
                <a:gd name="T6" fmla="*/ 1438 w 1608"/>
                <a:gd name="T7" fmla="*/ 84 h 950"/>
                <a:gd name="T8" fmla="*/ 1340 w 1608"/>
                <a:gd name="T9" fmla="*/ 23 h 950"/>
                <a:gd name="T10" fmla="*/ 1213 w 1608"/>
                <a:gd name="T11" fmla="*/ 0 h 950"/>
                <a:gd name="T12" fmla="*/ 1164 w 1608"/>
                <a:gd name="T13" fmla="*/ 25 h 950"/>
                <a:gd name="T14" fmla="*/ 1080 w 1608"/>
                <a:gd name="T15" fmla="*/ 80 h 950"/>
                <a:gd name="T16" fmla="*/ 958 w 1608"/>
                <a:gd name="T17" fmla="*/ 134 h 950"/>
                <a:gd name="T18" fmla="*/ 804 w 1608"/>
                <a:gd name="T19" fmla="*/ 159 h 950"/>
                <a:gd name="T20" fmla="*/ 650 w 1608"/>
                <a:gd name="T21" fmla="*/ 134 h 950"/>
                <a:gd name="T22" fmla="*/ 528 w 1608"/>
                <a:gd name="T23" fmla="*/ 80 h 950"/>
                <a:gd name="T24" fmla="*/ 444 w 1608"/>
                <a:gd name="T25" fmla="*/ 25 h 950"/>
                <a:gd name="T26" fmla="*/ 395 w 1608"/>
                <a:gd name="T27" fmla="*/ 0 h 950"/>
                <a:gd name="T28" fmla="*/ 268 w 1608"/>
                <a:gd name="T29" fmla="*/ 23 h 950"/>
                <a:gd name="T30" fmla="*/ 170 w 1608"/>
                <a:gd name="T31" fmla="*/ 84 h 950"/>
                <a:gd name="T32" fmla="*/ 99 w 1608"/>
                <a:gd name="T33" fmla="*/ 177 h 950"/>
                <a:gd name="T34" fmla="*/ 50 w 1608"/>
                <a:gd name="T35" fmla="*/ 288 h 950"/>
                <a:gd name="T36" fmla="*/ 20 w 1608"/>
                <a:gd name="T37" fmla="*/ 412 h 950"/>
                <a:gd name="T38" fmla="*/ 4 w 1608"/>
                <a:gd name="T39" fmla="*/ 536 h 950"/>
                <a:gd name="T40" fmla="*/ 0 w 1608"/>
                <a:gd name="T41" fmla="*/ 655 h 950"/>
                <a:gd name="T42" fmla="*/ 83 w 1608"/>
                <a:gd name="T43" fmla="*/ 871 h 950"/>
                <a:gd name="T44" fmla="*/ 305 w 1608"/>
                <a:gd name="T45" fmla="*/ 950 h 950"/>
                <a:gd name="T46" fmla="*/ 1303 w 1608"/>
                <a:gd name="T47" fmla="*/ 950 h 950"/>
                <a:gd name="T48" fmla="*/ 1525 w 1608"/>
                <a:gd name="T49" fmla="*/ 871 h 950"/>
                <a:gd name="T50" fmla="*/ 1608 w 1608"/>
                <a:gd name="T51" fmla="*/ 655 h 950"/>
                <a:gd name="T52" fmla="*/ 1604 w 1608"/>
                <a:gd name="T53" fmla="*/ 536 h 950"/>
                <a:gd name="T54" fmla="*/ 1588 w 1608"/>
                <a:gd name="T55" fmla="*/ 41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8" h="950">
                  <a:moveTo>
                    <a:pt x="1588" y="412"/>
                  </a:moveTo>
                  <a:cubicBezTo>
                    <a:pt x="1580" y="367"/>
                    <a:pt x="1570" y="326"/>
                    <a:pt x="1558" y="288"/>
                  </a:cubicBezTo>
                  <a:cubicBezTo>
                    <a:pt x="1546" y="250"/>
                    <a:pt x="1529" y="213"/>
                    <a:pt x="1509" y="177"/>
                  </a:cubicBezTo>
                  <a:cubicBezTo>
                    <a:pt x="1488" y="140"/>
                    <a:pt x="1465" y="110"/>
                    <a:pt x="1438" y="84"/>
                  </a:cubicBezTo>
                  <a:cubicBezTo>
                    <a:pt x="1411" y="59"/>
                    <a:pt x="1379" y="38"/>
                    <a:pt x="1340" y="23"/>
                  </a:cubicBezTo>
                  <a:cubicBezTo>
                    <a:pt x="1302" y="8"/>
                    <a:pt x="1259" y="0"/>
                    <a:pt x="1213" y="0"/>
                  </a:cubicBezTo>
                  <a:cubicBezTo>
                    <a:pt x="1205" y="0"/>
                    <a:pt x="1189" y="8"/>
                    <a:pt x="1164" y="25"/>
                  </a:cubicBezTo>
                  <a:cubicBezTo>
                    <a:pt x="1139" y="41"/>
                    <a:pt x="1111" y="59"/>
                    <a:pt x="1080" y="80"/>
                  </a:cubicBezTo>
                  <a:cubicBezTo>
                    <a:pt x="1050" y="100"/>
                    <a:pt x="1009" y="118"/>
                    <a:pt x="958" y="134"/>
                  </a:cubicBezTo>
                  <a:cubicBezTo>
                    <a:pt x="907" y="151"/>
                    <a:pt x="856" y="159"/>
                    <a:pt x="804" y="159"/>
                  </a:cubicBezTo>
                  <a:cubicBezTo>
                    <a:pt x="752" y="159"/>
                    <a:pt x="701" y="151"/>
                    <a:pt x="650" y="134"/>
                  </a:cubicBezTo>
                  <a:cubicBezTo>
                    <a:pt x="599" y="118"/>
                    <a:pt x="558" y="100"/>
                    <a:pt x="528" y="80"/>
                  </a:cubicBezTo>
                  <a:cubicBezTo>
                    <a:pt x="497" y="59"/>
                    <a:pt x="469" y="41"/>
                    <a:pt x="444" y="25"/>
                  </a:cubicBezTo>
                  <a:cubicBezTo>
                    <a:pt x="419" y="8"/>
                    <a:pt x="403" y="0"/>
                    <a:pt x="395" y="0"/>
                  </a:cubicBezTo>
                  <a:cubicBezTo>
                    <a:pt x="349" y="0"/>
                    <a:pt x="306" y="8"/>
                    <a:pt x="268" y="23"/>
                  </a:cubicBezTo>
                  <a:cubicBezTo>
                    <a:pt x="229" y="38"/>
                    <a:pt x="197" y="59"/>
                    <a:pt x="170" y="84"/>
                  </a:cubicBezTo>
                  <a:cubicBezTo>
                    <a:pt x="144" y="110"/>
                    <a:pt x="120" y="140"/>
                    <a:pt x="99" y="177"/>
                  </a:cubicBezTo>
                  <a:cubicBezTo>
                    <a:pt x="79" y="213"/>
                    <a:pt x="62" y="250"/>
                    <a:pt x="50" y="288"/>
                  </a:cubicBezTo>
                  <a:cubicBezTo>
                    <a:pt x="38" y="326"/>
                    <a:pt x="28" y="367"/>
                    <a:pt x="20" y="412"/>
                  </a:cubicBezTo>
                  <a:cubicBezTo>
                    <a:pt x="12" y="456"/>
                    <a:pt x="7" y="498"/>
                    <a:pt x="4" y="536"/>
                  </a:cubicBezTo>
                  <a:cubicBezTo>
                    <a:pt x="1" y="575"/>
                    <a:pt x="0" y="614"/>
                    <a:pt x="0" y="655"/>
                  </a:cubicBezTo>
                  <a:cubicBezTo>
                    <a:pt x="0" y="746"/>
                    <a:pt x="28" y="818"/>
                    <a:pt x="83" y="871"/>
                  </a:cubicBezTo>
                  <a:cubicBezTo>
                    <a:pt x="139" y="924"/>
                    <a:pt x="213" y="950"/>
                    <a:pt x="305" y="950"/>
                  </a:cubicBezTo>
                  <a:cubicBezTo>
                    <a:pt x="1303" y="950"/>
                    <a:pt x="1303" y="950"/>
                    <a:pt x="1303" y="950"/>
                  </a:cubicBezTo>
                  <a:cubicBezTo>
                    <a:pt x="1395" y="950"/>
                    <a:pt x="1469" y="924"/>
                    <a:pt x="1525" y="871"/>
                  </a:cubicBezTo>
                  <a:cubicBezTo>
                    <a:pt x="1580" y="818"/>
                    <a:pt x="1608" y="746"/>
                    <a:pt x="1608" y="655"/>
                  </a:cubicBezTo>
                  <a:cubicBezTo>
                    <a:pt x="1608" y="614"/>
                    <a:pt x="1607" y="575"/>
                    <a:pt x="1604" y="536"/>
                  </a:cubicBezTo>
                  <a:cubicBezTo>
                    <a:pt x="1601" y="498"/>
                    <a:pt x="1596" y="456"/>
                    <a:pt x="1588" y="4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xmlns="" id="{4849EEC1-9C94-4CFB-B2AD-0653525B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3163" y="42862"/>
              <a:ext cx="1457325" cy="1254125"/>
            </a:xfrm>
            <a:custGeom>
              <a:avLst/>
              <a:gdLst>
                <a:gd name="T0" fmla="*/ 677 w 677"/>
                <a:gd name="T1" fmla="*/ 438 h 584"/>
                <a:gd name="T2" fmla="*/ 584 w 677"/>
                <a:gd name="T3" fmla="*/ 146 h 584"/>
                <a:gd name="T4" fmla="*/ 590 w 677"/>
                <a:gd name="T5" fmla="*/ 70 h 584"/>
                <a:gd name="T6" fmla="*/ 438 w 677"/>
                <a:gd name="T7" fmla="*/ 97 h 584"/>
                <a:gd name="T8" fmla="*/ 302 w 677"/>
                <a:gd name="T9" fmla="*/ 72 h 584"/>
                <a:gd name="T10" fmla="*/ 191 w 677"/>
                <a:gd name="T11" fmla="*/ 24 h 584"/>
                <a:gd name="T12" fmla="*/ 141 w 677"/>
                <a:gd name="T13" fmla="*/ 0 h 584"/>
                <a:gd name="T14" fmla="*/ 0 w 677"/>
                <a:gd name="T15" fmla="*/ 403 h 584"/>
                <a:gd name="T16" fmla="*/ 64 w 677"/>
                <a:gd name="T17" fmla="*/ 538 h 584"/>
                <a:gd name="T18" fmla="*/ 221 w 677"/>
                <a:gd name="T19" fmla="*/ 584 h 584"/>
                <a:gd name="T20" fmla="*/ 374 w 677"/>
                <a:gd name="T21" fmla="*/ 584 h 584"/>
                <a:gd name="T22" fmla="*/ 677 w 677"/>
                <a:gd name="T23" fmla="*/ 43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677" y="438"/>
                  </a:moveTo>
                  <a:cubicBezTo>
                    <a:pt x="615" y="349"/>
                    <a:pt x="584" y="252"/>
                    <a:pt x="584" y="146"/>
                  </a:cubicBezTo>
                  <a:cubicBezTo>
                    <a:pt x="584" y="124"/>
                    <a:pt x="586" y="99"/>
                    <a:pt x="590" y="70"/>
                  </a:cubicBezTo>
                  <a:cubicBezTo>
                    <a:pt x="540" y="88"/>
                    <a:pt x="489" y="97"/>
                    <a:pt x="438" y="97"/>
                  </a:cubicBezTo>
                  <a:cubicBezTo>
                    <a:pt x="393" y="97"/>
                    <a:pt x="348" y="88"/>
                    <a:pt x="302" y="72"/>
                  </a:cubicBezTo>
                  <a:cubicBezTo>
                    <a:pt x="257" y="56"/>
                    <a:pt x="220" y="40"/>
                    <a:pt x="191" y="24"/>
                  </a:cubicBezTo>
                  <a:cubicBezTo>
                    <a:pt x="162" y="8"/>
                    <a:pt x="146" y="0"/>
                    <a:pt x="141" y="0"/>
                  </a:cubicBezTo>
                  <a:cubicBezTo>
                    <a:pt x="47" y="0"/>
                    <a:pt x="0" y="134"/>
                    <a:pt x="0" y="403"/>
                  </a:cubicBezTo>
                  <a:cubicBezTo>
                    <a:pt x="0" y="462"/>
                    <a:pt x="21" y="507"/>
                    <a:pt x="64" y="538"/>
                  </a:cubicBezTo>
                  <a:cubicBezTo>
                    <a:pt x="106" y="569"/>
                    <a:pt x="159" y="584"/>
                    <a:pt x="221" y="584"/>
                  </a:cubicBezTo>
                  <a:cubicBezTo>
                    <a:pt x="374" y="584"/>
                    <a:pt x="374" y="584"/>
                    <a:pt x="374" y="584"/>
                  </a:cubicBezTo>
                  <a:cubicBezTo>
                    <a:pt x="453" y="491"/>
                    <a:pt x="554" y="442"/>
                    <a:pt x="677" y="4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90D26224-A697-4B13-ACDB-8245C11EED81}"/>
              </a:ext>
            </a:extLst>
          </p:cNvPr>
          <p:cNvSpPr/>
          <p:nvPr/>
        </p:nvSpPr>
        <p:spPr>
          <a:xfrm>
            <a:off x="5410691" y="2062430"/>
            <a:ext cx="1410050" cy="4326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2730D517-018C-4DA3-A810-714B57268093}"/>
              </a:ext>
            </a:extLst>
          </p:cNvPr>
          <p:cNvCxnSpPr>
            <a:stCxn id="39" idx="0"/>
            <a:endCxn id="39" idx="4"/>
          </p:cNvCxnSpPr>
          <p:nvPr/>
        </p:nvCxnSpPr>
        <p:spPr>
          <a:xfrm>
            <a:off x="6094593" y="1710130"/>
            <a:ext cx="0" cy="113609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15486281-604E-4562-BA9E-FF32EB141B17}"/>
              </a:ext>
            </a:extLst>
          </p:cNvPr>
          <p:cNvCxnSpPr>
            <a:stCxn id="39" idx="2"/>
            <a:endCxn id="39" idx="6"/>
          </p:cNvCxnSpPr>
          <p:nvPr/>
        </p:nvCxnSpPr>
        <p:spPr>
          <a:xfrm>
            <a:off x="4243310" y="2278176"/>
            <a:ext cx="370256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Right 25">
            <a:extLst>
              <a:ext uri="{FF2B5EF4-FFF2-40B4-BE49-F238E27FC236}">
                <a16:creationId xmlns:a16="http://schemas.microsoft.com/office/drawing/2014/main" xmlns="" id="{CD4725D6-E86B-4426-B8EE-900659E739E5}"/>
              </a:ext>
            </a:extLst>
          </p:cNvPr>
          <p:cNvSpPr/>
          <p:nvPr/>
        </p:nvSpPr>
        <p:spPr>
          <a:xfrm rot="16200000">
            <a:off x="5590356" y="3348154"/>
            <a:ext cx="1008112" cy="1029092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xmlns="" id="{81A14FA4-367E-46FC-A9FD-8B4FBC4F8D80}"/>
              </a:ext>
            </a:extLst>
          </p:cNvPr>
          <p:cNvSpPr/>
          <p:nvPr/>
        </p:nvSpPr>
        <p:spPr>
          <a:xfrm rot="16200000">
            <a:off x="5748635" y="4986835"/>
            <a:ext cx="691554" cy="70594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xmlns="" id="{C1BC541D-F1E5-49DD-ACEF-D20569EAF570}"/>
              </a:ext>
            </a:extLst>
          </p:cNvPr>
          <p:cNvSpPr/>
          <p:nvPr/>
        </p:nvSpPr>
        <p:spPr>
          <a:xfrm rot="16200000">
            <a:off x="5590356" y="1227952"/>
            <a:ext cx="1008112" cy="102909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xmlns="" id="{6D44561C-6170-400B-A7DB-5B27F271112E}"/>
              </a:ext>
            </a:extLst>
          </p:cNvPr>
          <p:cNvSpPr/>
          <p:nvPr/>
        </p:nvSpPr>
        <p:spPr>
          <a:xfrm rot="5400000">
            <a:off x="5741148" y="3795264"/>
            <a:ext cx="706528" cy="72123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A87DE153-B682-4BC5-800B-07722B80ACE1}"/>
              </a:ext>
            </a:extLst>
          </p:cNvPr>
          <p:cNvSpPr/>
          <p:nvPr/>
        </p:nvSpPr>
        <p:spPr>
          <a:xfrm>
            <a:off x="8326660" y="3070675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3C7D2A20-07D8-450B-B6D6-C2C53961F0C7}"/>
              </a:ext>
            </a:extLst>
          </p:cNvPr>
          <p:cNvSpPr/>
          <p:nvPr/>
        </p:nvSpPr>
        <p:spPr>
          <a:xfrm>
            <a:off x="1752900" y="4791100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5EBA372-9A2E-4FE4-873D-70EE658CDB90}"/>
              </a:ext>
            </a:extLst>
          </p:cNvPr>
          <p:cNvSpPr txBox="1"/>
          <p:nvPr/>
        </p:nvSpPr>
        <p:spPr>
          <a:xfrm>
            <a:off x="4492709" y="2659845"/>
            <a:ext cx="3203406" cy="41083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BB5735A-7D28-4F4E-8952-F8E5906ADD87}"/>
              </a:ext>
            </a:extLst>
          </p:cNvPr>
          <p:cNvSpPr txBox="1"/>
          <p:nvPr/>
        </p:nvSpPr>
        <p:spPr>
          <a:xfrm>
            <a:off x="4910883" y="4219533"/>
            <a:ext cx="2367058" cy="46149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CF11857-2A71-40BE-8915-0AE55618675E}"/>
              </a:ext>
            </a:extLst>
          </p:cNvPr>
          <p:cNvSpPr txBox="1"/>
          <p:nvPr/>
        </p:nvSpPr>
        <p:spPr>
          <a:xfrm>
            <a:off x="5333939" y="5622097"/>
            <a:ext cx="1520946" cy="44117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1655B283-83EB-42DF-92A6-96407E7C06BE}"/>
              </a:ext>
            </a:extLst>
          </p:cNvPr>
          <p:cNvSpPr/>
          <p:nvPr/>
        </p:nvSpPr>
        <p:spPr>
          <a:xfrm>
            <a:off x="1562470" y="1612718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2524078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4116B10-BA2F-4D6A-AC7D-A5360ED2E1EB}"/>
              </a:ext>
            </a:extLst>
          </p:cNvPr>
          <p:cNvSpPr/>
          <p:nvPr/>
        </p:nvSpPr>
        <p:spPr>
          <a:xfrm>
            <a:off x="0" y="1235904"/>
            <a:ext cx="6094412" cy="1584626"/>
          </a:xfrm>
          <a:custGeom>
            <a:avLst/>
            <a:gdLst>
              <a:gd name="connsiteX0" fmla="*/ 0 w 6094412"/>
              <a:gd name="connsiteY0" fmla="*/ 0 h 1794244"/>
              <a:gd name="connsiteX1" fmla="*/ 6094412 w 6094412"/>
              <a:gd name="connsiteY1" fmla="*/ 0 h 1794244"/>
              <a:gd name="connsiteX2" fmla="*/ 6094412 w 6094412"/>
              <a:gd name="connsiteY2" fmla="*/ 1794244 h 1794244"/>
              <a:gd name="connsiteX3" fmla="*/ 0 w 6094412"/>
              <a:gd name="connsiteY3" fmla="*/ 1794244 h 1794244"/>
              <a:gd name="connsiteX4" fmla="*/ 0 w 6094412"/>
              <a:gd name="connsiteY4" fmla="*/ 0 h 1794244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6094412 w 6094412"/>
              <a:gd name="connsiteY2" fmla="*/ 1815026 h 1815026"/>
              <a:gd name="connsiteX3" fmla="*/ 0 w 6094412"/>
              <a:gd name="connsiteY3" fmla="*/ 1815026 h 1815026"/>
              <a:gd name="connsiteX4" fmla="*/ 0 w 6094412"/>
              <a:gd name="connsiteY4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579918 w 6094412"/>
              <a:gd name="connsiteY2" fmla="*/ 984562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20782 h 1815026"/>
              <a:gd name="connsiteX1" fmla="*/ 4941021 w 6094412"/>
              <a:gd name="connsiteY1" fmla="*/ 0 h 1815026"/>
              <a:gd name="connsiteX2" fmla="*/ 5340927 w 6094412"/>
              <a:gd name="connsiteY2" fmla="*/ 1420980 h 1815026"/>
              <a:gd name="connsiteX3" fmla="*/ 6094412 w 6094412"/>
              <a:gd name="connsiteY3" fmla="*/ 1815026 h 1815026"/>
              <a:gd name="connsiteX4" fmla="*/ 0 w 6094412"/>
              <a:gd name="connsiteY4" fmla="*/ 1815026 h 1815026"/>
              <a:gd name="connsiteX5" fmla="*/ 0 w 6094412"/>
              <a:gd name="connsiteY5" fmla="*/ 20782 h 1815026"/>
              <a:gd name="connsiteX0" fmla="*/ 0 w 6094412"/>
              <a:gd name="connsiteY0" fmla="*/ 38790 h 1833034"/>
              <a:gd name="connsiteX1" fmla="*/ 5613683 w 6094412"/>
              <a:gd name="connsiteY1" fmla="*/ 0 h 1833034"/>
              <a:gd name="connsiteX2" fmla="*/ 5340927 w 6094412"/>
              <a:gd name="connsiteY2" fmla="*/ 1438988 h 1833034"/>
              <a:gd name="connsiteX3" fmla="*/ 6094412 w 6094412"/>
              <a:gd name="connsiteY3" fmla="*/ 1833034 h 1833034"/>
              <a:gd name="connsiteX4" fmla="*/ 0 w 6094412"/>
              <a:gd name="connsiteY4" fmla="*/ 1833034 h 1833034"/>
              <a:gd name="connsiteX5" fmla="*/ 0 w 6094412"/>
              <a:gd name="connsiteY5" fmla="*/ 38790 h 1833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4412" h="1833034">
                <a:moveTo>
                  <a:pt x="0" y="38790"/>
                </a:moveTo>
                <a:lnTo>
                  <a:pt x="5613683" y="0"/>
                </a:lnTo>
                <a:lnTo>
                  <a:pt x="5340927" y="1438988"/>
                </a:lnTo>
                <a:lnTo>
                  <a:pt x="6094412" y="1833034"/>
                </a:lnTo>
                <a:lnTo>
                  <a:pt x="0" y="1833034"/>
                </a:lnTo>
                <a:lnTo>
                  <a:pt x="0" y="38790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Level Diagram Concept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9AA7A3F-E6CE-4BAB-9353-6FA053B25DC2}"/>
              </a:ext>
            </a:extLst>
          </p:cNvPr>
          <p:cNvSpPr/>
          <p:nvPr/>
        </p:nvSpPr>
        <p:spPr>
          <a:xfrm>
            <a:off x="4294591" y="2394559"/>
            <a:ext cx="3621303" cy="3522781"/>
          </a:xfrm>
          <a:custGeom>
            <a:avLst/>
            <a:gdLst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0 w 3621303"/>
              <a:gd name="connsiteY3" fmla="*/ 3554678 h 3554678"/>
              <a:gd name="connsiteX4" fmla="*/ 0 w 3621303"/>
              <a:gd name="connsiteY4" fmla="*/ 0 h 3554678"/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1116419 w 3621303"/>
              <a:gd name="connsiteY3" fmla="*/ 3522781 h 3554678"/>
              <a:gd name="connsiteX4" fmla="*/ 0 w 3621303"/>
              <a:gd name="connsiteY4" fmla="*/ 0 h 3554678"/>
              <a:gd name="connsiteX0" fmla="*/ 0 w 3621303"/>
              <a:gd name="connsiteY0" fmla="*/ 0 h 3522781"/>
              <a:gd name="connsiteX1" fmla="*/ 3621303 w 3621303"/>
              <a:gd name="connsiteY1" fmla="*/ 0 h 3522781"/>
              <a:gd name="connsiteX2" fmla="*/ 2515517 w 3621303"/>
              <a:gd name="connsiteY2" fmla="*/ 3512148 h 3522781"/>
              <a:gd name="connsiteX3" fmla="*/ 1116419 w 3621303"/>
              <a:gd name="connsiteY3" fmla="*/ 3522781 h 3522781"/>
              <a:gd name="connsiteX4" fmla="*/ 0 w 3621303"/>
              <a:gd name="connsiteY4" fmla="*/ 0 h 3522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303" h="3522781">
                <a:moveTo>
                  <a:pt x="0" y="0"/>
                </a:moveTo>
                <a:lnTo>
                  <a:pt x="3621303" y="0"/>
                </a:lnTo>
                <a:lnTo>
                  <a:pt x="2515517" y="3512148"/>
                </a:lnTo>
                <a:lnTo>
                  <a:pt x="1116419" y="352278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F8F154B9-AA4A-47BB-9B86-D8147A43D504}"/>
              </a:ext>
            </a:extLst>
          </p:cNvPr>
          <p:cNvSpPr/>
          <p:nvPr/>
        </p:nvSpPr>
        <p:spPr>
          <a:xfrm>
            <a:off x="4242948" y="2166286"/>
            <a:ext cx="3702928" cy="1059388"/>
          </a:xfrm>
          <a:custGeom>
            <a:avLst/>
            <a:gdLst>
              <a:gd name="connsiteX0" fmla="*/ 1853971 w 3702928"/>
              <a:gd name="connsiteY0" fmla="*/ 0 h 1059388"/>
              <a:gd name="connsiteX1" fmla="*/ 2805353 w 3702928"/>
              <a:gd name="connsiteY1" fmla="*/ 90464 h 1059388"/>
              <a:gd name="connsiteX2" fmla="*/ 2850615 w 3702928"/>
              <a:gd name="connsiteY2" fmla="*/ 102089 h 1059388"/>
              <a:gd name="connsiteX3" fmla="*/ 3029232 w 3702928"/>
              <a:gd name="connsiteY3" fmla="*/ 129141 h 1059388"/>
              <a:gd name="connsiteX4" fmla="*/ 3057097 w 3702928"/>
              <a:gd name="connsiteY4" fmla="*/ 134677 h 1059388"/>
              <a:gd name="connsiteX5" fmla="*/ 3057097 w 3702928"/>
              <a:gd name="connsiteY5" fmla="*/ 107409 h 1059388"/>
              <a:gd name="connsiteX6" fmla="*/ 3702928 w 3702928"/>
              <a:gd name="connsiteY6" fmla="*/ 107409 h 1059388"/>
              <a:gd name="connsiteX7" fmla="*/ 3702928 w 3702928"/>
              <a:gd name="connsiteY7" fmla="*/ 159037 h 1059388"/>
              <a:gd name="connsiteX8" fmla="*/ 3541652 w 3702928"/>
              <a:gd name="connsiteY8" fmla="*/ 605781 h 1059388"/>
              <a:gd name="connsiteX9" fmla="*/ 3528962 w 3702928"/>
              <a:gd name="connsiteY9" fmla="*/ 611867 h 1059388"/>
              <a:gd name="connsiteX10" fmla="*/ 3521003 w 3702928"/>
              <a:gd name="connsiteY10" fmla="*/ 636446 h 1059388"/>
              <a:gd name="connsiteX11" fmla="*/ 1853971 w 3702928"/>
              <a:gd name="connsiteY11" fmla="*/ 1059388 h 1059388"/>
              <a:gd name="connsiteX12" fmla="*/ 186940 w 3702928"/>
              <a:gd name="connsiteY12" fmla="*/ 636446 h 1059388"/>
              <a:gd name="connsiteX13" fmla="*/ 179836 w 3702928"/>
              <a:gd name="connsiteY13" fmla="*/ 614509 h 1059388"/>
              <a:gd name="connsiteX14" fmla="*/ 162627 w 3702928"/>
              <a:gd name="connsiteY14" fmla="*/ 606255 h 1059388"/>
              <a:gd name="connsiteX15" fmla="*/ 0 w 3702928"/>
              <a:gd name="connsiteY15" fmla="*/ 155770 h 1059388"/>
              <a:gd name="connsiteX16" fmla="*/ 0 w 3702928"/>
              <a:gd name="connsiteY16" fmla="*/ 119640 h 1059388"/>
              <a:gd name="connsiteX17" fmla="*/ 732191 w 3702928"/>
              <a:gd name="connsiteY17" fmla="*/ 119640 h 1059388"/>
              <a:gd name="connsiteX18" fmla="*/ 816575 w 3702928"/>
              <a:gd name="connsiteY18" fmla="*/ 105848 h 1059388"/>
              <a:gd name="connsiteX19" fmla="*/ 867689 w 3702928"/>
              <a:gd name="connsiteY19" fmla="*/ 99427 h 1059388"/>
              <a:gd name="connsiteX20" fmla="*/ 902589 w 3702928"/>
              <a:gd name="connsiteY20" fmla="*/ 90464 h 1059388"/>
              <a:gd name="connsiteX21" fmla="*/ 1853971 w 3702928"/>
              <a:gd name="connsiteY21" fmla="*/ 0 h 105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02928" h="1059388">
                <a:moveTo>
                  <a:pt x="1853971" y="0"/>
                </a:moveTo>
                <a:cubicBezTo>
                  <a:pt x="2206385" y="0"/>
                  <a:pt x="2533776" y="33350"/>
                  <a:pt x="2805353" y="90464"/>
                </a:cubicBezTo>
                <a:lnTo>
                  <a:pt x="2850615" y="102089"/>
                </a:lnTo>
                <a:lnTo>
                  <a:pt x="3029232" y="129141"/>
                </a:lnTo>
                <a:lnTo>
                  <a:pt x="3057097" y="134677"/>
                </a:lnTo>
                <a:lnTo>
                  <a:pt x="3057097" y="107409"/>
                </a:lnTo>
                <a:lnTo>
                  <a:pt x="3702928" y="107409"/>
                </a:lnTo>
                <a:lnTo>
                  <a:pt x="3702928" y="159037"/>
                </a:lnTo>
                <a:lnTo>
                  <a:pt x="3541652" y="605781"/>
                </a:lnTo>
                <a:lnTo>
                  <a:pt x="3528962" y="611867"/>
                </a:lnTo>
                <a:lnTo>
                  <a:pt x="3521003" y="636446"/>
                </a:lnTo>
                <a:cubicBezTo>
                  <a:pt x="3362335" y="877819"/>
                  <a:pt x="2676269" y="1059388"/>
                  <a:pt x="1853971" y="1059388"/>
                </a:cubicBezTo>
                <a:cubicBezTo>
                  <a:pt x="1031673" y="1059388"/>
                  <a:pt x="345608" y="877819"/>
                  <a:pt x="186940" y="636446"/>
                </a:cubicBezTo>
                <a:lnTo>
                  <a:pt x="179836" y="614509"/>
                </a:lnTo>
                <a:lnTo>
                  <a:pt x="162627" y="606255"/>
                </a:lnTo>
                <a:lnTo>
                  <a:pt x="0" y="155770"/>
                </a:lnTo>
                <a:lnTo>
                  <a:pt x="0" y="119640"/>
                </a:lnTo>
                <a:lnTo>
                  <a:pt x="732191" y="119640"/>
                </a:lnTo>
                <a:lnTo>
                  <a:pt x="816575" y="105848"/>
                </a:lnTo>
                <a:lnTo>
                  <a:pt x="867689" y="99427"/>
                </a:lnTo>
                <a:lnTo>
                  <a:pt x="902589" y="90464"/>
                </a:lnTo>
                <a:cubicBezTo>
                  <a:pt x="1174167" y="33350"/>
                  <a:pt x="1501558" y="0"/>
                  <a:pt x="18539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88BE3DEA-8E35-40B8-95C6-5F5BFB060B76}"/>
              </a:ext>
            </a:extLst>
          </p:cNvPr>
          <p:cNvSpPr/>
          <p:nvPr/>
        </p:nvSpPr>
        <p:spPr>
          <a:xfrm>
            <a:off x="4243310" y="1710130"/>
            <a:ext cx="3702566" cy="11360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96BB8557-5F8B-43CE-910C-BF01AC4DE64B}"/>
              </a:ext>
            </a:extLst>
          </p:cNvPr>
          <p:cNvSpPr>
            <a:spLocks noEditPoints="1"/>
          </p:cNvSpPr>
          <p:nvPr/>
        </p:nvSpPr>
        <p:spPr bwMode="auto">
          <a:xfrm>
            <a:off x="5154459" y="2276872"/>
            <a:ext cx="222548" cy="379771"/>
          </a:xfrm>
          <a:custGeom>
            <a:avLst/>
            <a:gdLst>
              <a:gd name="T0" fmla="*/ 313 w 354"/>
              <a:gd name="T1" fmla="*/ 0 h 608"/>
              <a:gd name="T2" fmla="*/ 41 w 354"/>
              <a:gd name="T3" fmla="*/ 0 h 608"/>
              <a:gd name="T4" fmla="*/ 0 w 354"/>
              <a:gd name="T5" fmla="*/ 41 h 608"/>
              <a:gd name="T6" fmla="*/ 0 w 354"/>
              <a:gd name="T7" fmla="*/ 567 h 608"/>
              <a:gd name="T8" fmla="*/ 41 w 354"/>
              <a:gd name="T9" fmla="*/ 608 h 608"/>
              <a:gd name="T10" fmla="*/ 313 w 354"/>
              <a:gd name="T11" fmla="*/ 608 h 608"/>
              <a:gd name="T12" fmla="*/ 354 w 354"/>
              <a:gd name="T13" fmla="*/ 567 h 608"/>
              <a:gd name="T14" fmla="*/ 354 w 354"/>
              <a:gd name="T15" fmla="*/ 41 h 608"/>
              <a:gd name="T16" fmla="*/ 313 w 354"/>
              <a:gd name="T17" fmla="*/ 0 h 608"/>
              <a:gd name="T18" fmla="*/ 134 w 354"/>
              <a:gd name="T19" fmla="*/ 30 h 608"/>
              <a:gd name="T20" fmla="*/ 220 w 354"/>
              <a:gd name="T21" fmla="*/ 30 h 608"/>
              <a:gd name="T22" fmla="*/ 225 w 354"/>
              <a:gd name="T23" fmla="*/ 35 h 608"/>
              <a:gd name="T24" fmla="*/ 220 w 354"/>
              <a:gd name="T25" fmla="*/ 40 h 608"/>
              <a:gd name="T26" fmla="*/ 134 w 354"/>
              <a:gd name="T27" fmla="*/ 40 h 608"/>
              <a:gd name="T28" fmla="*/ 129 w 354"/>
              <a:gd name="T29" fmla="*/ 35 h 608"/>
              <a:gd name="T30" fmla="*/ 134 w 354"/>
              <a:gd name="T31" fmla="*/ 30 h 608"/>
              <a:gd name="T32" fmla="*/ 177 w 354"/>
              <a:gd name="T33" fmla="*/ 588 h 608"/>
              <a:gd name="T34" fmla="*/ 156 w 354"/>
              <a:gd name="T35" fmla="*/ 567 h 608"/>
              <a:gd name="T36" fmla="*/ 177 w 354"/>
              <a:gd name="T37" fmla="*/ 546 h 608"/>
              <a:gd name="T38" fmla="*/ 197 w 354"/>
              <a:gd name="T39" fmla="*/ 567 h 608"/>
              <a:gd name="T40" fmla="*/ 177 w 354"/>
              <a:gd name="T41" fmla="*/ 588 h 608"/>
              <a:gd name="T42" fmla="*/ 325 w 354"/>
              <a:gd name="T43" fmla="*/ 532 h 608"/>
              <a:gd name="T44" fmla="*/ 29 w 354"/>
              <a:gd name="T45" fmla="*/ 532 h 608"/>
              <a:gd name="T46" fmla="*/ 29 w 354"/>
              <a:gd name="T47" fmla="*/ 65 h 608"/>
              <a:gd name="T48" fmla="*/ 325 w 354"/>
              <a:gd name="T49" fmla="*/ 65 h 608"/>
              <a:gd name="T50" fmla="*/ 325 w 354"/>
              <a:gd name="T51" fmla="*/ 53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4" h="608">
                <a:moveTo>
                  <a:pt x="313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1"/>
                </a:cubicBezTo>
                <a:cubicBezTo>
                  <a:pt x="0" y="567"/>
                  <a:pt x="0" y="567"/>
                  <a:pt x="0" y="567"/>
                </a:cubicBezTo>
                <a:cubicBezTo>
                  <a:pt x="0" y="590"/>
                  <a:pt x="19" y="608"/>
                  <a:pt x="41" y="608"/>
                </a:cubicBezTo>
                <a:cubicBezTo>
                  <a:pt x="313" y="608"/>
                  <a:pt x="313" y="608"/>
                  <a:pt x="313" y="608"/>
                </a:cubicBezTo>
                <a:cubicBezTo>
                  <a:pt x="335" y="608"/>
                  <a:pt x="354" y="590"/>
                  <a:pt x="354" y="567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4" y="18"/>
                  <a:pt x="335" y="0"/>
                  <a:pt x="313" y="0"/>
                </a:cubicBezTo>
                <a:close/>
                <a:moveTo>
                  <a:pt x="134" y="30"/>
                </a:move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5" y="32"/>
                  <a:pt x="225" y="35"/>
                </a:cubicBezTo>
                <a:cubicBezTo>
                  <a:pt x="225" y="37"/>
                  <a:pt x="223" y="40"/>
                  <a:pt x="220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1" y="40"/>
                  <a:pt x="129" y="37"/>
                  <a:pt x="129" y="35"/>
                </a:cubicBezTo>
                <a:cubicBezTo>
                  <a:pt x="129" y="32"/>
                  <a:pt x="131" y="30"/>
                  <a:pt x="134" y="30"/>
                </a:cubicBezTo>
                <a:close/>
                <a:moveTo>
                  <a:pt x="177" y="588"/>
                </a:moveTo>
                <a:cubicBezTo>
                  <a:pt x="166" y="588"/>
                  <a:pt x="156" y="578"/>
                  <a:pt x="156" y="567"/>
                </a:cubicBezTo>
                <a:cubicBezTo>
                  <a:pt x="156" y="556"/>
                  <a:pt x="166" y="546"/>
                  <a:pt x="177" y="546"/>
                </a:cubicBezTo>
                <a:cubicBezTo>
                  <a:pt x="188" y="546"/>
                  <a:pt x="197" y="556"/>
                  <a:pt x="197" y="567"/>
                </a:cubicBezTo>
                <a:cubicBezTo>
                  <a:pt x="197" y="578"/>
                  <a:pt x="188" y="588"/>
                  <a:pt x="177" y="588"/>
                </a:cubicBezTo>
                <a:close/>
                <a:moveTo>
                  <a:pt x="325" y="532"/>
                </a:moveTo>
                <a:cubicBezTo>
                  <a:pt x="29" y="532"/>
                  <a:pt x="29" y="532"/>
                  <a:pt x="29" y="532"/>
                </a:cubicBezTo>
                <a:cubicBezTo>
                  <a:pt x="29" y="65"/>
                  <a:pt x="29" y="65"/>
                  <a:pt x="29" y="65"/>
                </a:cubicBezTo>
                <a:cubicBezTo>
                  <a:pt x="325" y="65"/>
                  <a:pt x="325" y="65"/>
                  <a:pt x="325" y="65"/>
                </a:cubicBezTo>
                <a:lnTo>
                  <a:pt x="325" y="53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6A3EE0E7-D7C4-4B75-86FF-F8EFF792EFF9}"/>
              </a:ext>
            </a:extLst>
          </p:cNvPr>
          <p:cNvSpPr>
            <a:spLocks/>
          </p:cNvSpPr>
          <p:nvPr/>
        </p:nvSpPr>
        <p:spPr bwMode="auto">
          <a:xfrm>
            <a:off x="6691220" y="1741228"/>
            <a:ext cx="388272" cy="262953"/>
          </a:xfrm>
          <a:custGeom>
            <a:avLst/>
            <a:gdLst>
              <a:gd name="T0" fmla="*/ 1720 w 1720"/>
              <a:gd name="T1" fmla="*/ 826 h 1166"/>
              <a:gd name="T2" fmla="*/ 1382 w 1720"/>
              <a:gd name="T3" fmla="*/ 1166 h 1166"/>
              <a:gd name="T4" fmla="*/ 337 w 1720"/>
              <a:gd name="T5" fmla="*/ 1166 h 1166"/>
              <a:gd name="T6" fmla="*/ 0 w 1720"/>
              <a:gd name="T7" fmla="*/ 826 h 1166"/>
              <a:gd name="T8" fmla="*/ 284 w 1720"/>
              <a:gd name="T9" fmla="*/ 490 h 1166"/>
              <a:gd name="T10" fmla="*/ 281 w 1720"/>
              <a:gd name="T11" fmla="*/ 453 h 1166"/>
              <a:gd name="T12" fmla="*/ 495 w 1720"/>
              <a:gd name="T13" fmla="*/ 237 h 1166"/>
              <a:gd name="T14" fmla="*/ 634 w 1720"/>
              <a:gd name="T15" fmla="*/ 288 h 1166"/>
              <a:gd name="T16" fmla="*/ 1024 w 1720"/>
              <a:gd name="T17" fmla="*/ 0 h 1166"/>
              <a:gd name="T18" fmla="*/ 1451 w 1720"/>
              <a:gd name="T19" fmla="*/ 463 h 1166"/>
              <a:gd name="T20" fmla="*/ 1450 w 1720"/>
              <a:gd name="T21" fmla="*/ 492 h 1166"/>
              <a:gd name="T22" fmla="*/ 1720 w 1720"/>
              <a:gd name="T23" fmla="*/ 82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0" h="1166">
                <a:moveTo>
                  <a:pt x="1720" y="826"/>
                </a:moveTo>
                <a:cubicBezTo>
                  <a:pt x="1720" y="1014"/>
                  <a:pt x="1569" y="1166"/>
                  <a:pt x="1382" y="1166"/>
                </a:cubicBezTo>
                <a:cubicBezTo>
                  <a:pt x="337" y="1166"/>
                  <a:pt x="337" y="1166"/>
                  <a:pt x="337" y="1166"/>
                </a:cubicBezTo>
                <a:cubicBezTo>
                  <a:pt x="151" y="1166"/>
                  <a:pt x="0" y="1014"/>
                  <a:pt x="0" y="826"/>
                </a:cubicBezTo>
                <a:cubicBezTo>
                  <a:pt x="0" y="656"/>
                  <a:pt x="123" y="515"/>
                  <a:pt x="284" y="490"/>
                </a:cubicBezTo>
                <a:cubicBezTo>
                  <a:pt x="282" y="478"/>
                  <a:pt x="281" y="466"/>
                  <a:pt x="281" y="453"/>
                </a:cubicBezTo>
                <a:cubicBezTo>
                  <a:pt x="281" y="334"/>
                  <a:pt x="377" y="237"/>
                  <a:pt x="495" y="237"/>
                </a:cubicBezTo>
                <a:cubicBezTo>
                  <a:pt x="548" y="237"/>
                  <a:pt x="596" y="257"/>
                  <a:pt x="634" y="288"/>
                </a:cubicBezTo>
                <a:cubicBezTo>
                  <a:pt x="700" y="138"/>
                  <a:pt x="785" y="0"/>
                  <a:pt x="1024" y="0"/>
                </a:cubicBezTo>
                <a:cubicBezTo>
                  <a:pt x="1314" y="0"/>
                  <a:pt x="1451" y="225"/>
                  <a:pt x="1451" y="463"/>
                </a:cubicBezTo>
                <a:cubicBezTo>
                  <a:pt x="1451" y="473"/>
                  <a:pt x="1451" y="483"/>
                  <a:pt x="1450" y="492"/>
                </a:cubicBezTo>
                <a:cubicBezTo>
                  <a:pt x="1604" y="524"/>
                  <a:pt x="1720" y="661"/>
                  <a:pt x="1720" y="826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7D83F17-223B-4AD7-8E7D-E06E1D2048E7}"/>
              </a:ext>
            </a:extLst>
          </p:cNvPr>
          <p:cNvGrpSpPr/>
          <p:nvPr/>
        </p:nvGrpSpPr>
        <p:grpSpPr>
          <a:xfrm>
            <a:off x="6718869" y="2332684"/>
            <a:ext cx="332975" cy="291019"/>
            <a:chOff x="-582613" y="5140326"/>
            <a:chExt cx="3351213" cy="2928938"/>
          </a:xfrm>
          <a:solidFill>
            <a:schemeClr val="accent3"/>
          </a:solidFill>
        </p:grpSpPr>
        <p:sp>
          <p:nvSpPr>
            <p:cNvPr id="63" name="Freeform 22">
              <a:extLst>
                <a:ext uri="{FF2B5EF4-FFF2-40B4-BE49-F238E27FC236}">
                  <a16:creationId xmlns:a16="http://schemas.microsoft.com/office/drawing/2014/main" xmlns="" id="{679C436E-7A9B-4E38-9EC1-D5DD5369B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2738" y="6489701"/>
              <a:ext cx="762000" cy="1579563"/>
            </a:xfrm>
            <a:custGeom>
              <a:avLst/>
              <a:gdLst>
                <a:gd name="T0" fmla="*/ 67 w 93"/>
                <a:gd name="T1" fmla="*/ 0 h 193"/>
                <a:gd name="T2" fmla="*/ 0 w 93"/>
                <a:gd name="T3" fmla="*/ 70 h 193"/>
                <a:gd name="T4" fmla="*/ 0 w 93"/>
                <a:gd name="T5" fmla="*/ 187 h 193"/>
                <a:gd name="T6" fmla="*/ 6 w 93"/>
                <a:gd name="T7" fmla="*/ 193 h 193"/>
                <a:gd name="T8" fmla="*/ 87 w 93"/>
                <a:gd name="T9" fmla="*/ 193 h 193"/>
                <a:gd name="T10" fmla="*/ 93 w 93"/>
                <a:gd name="T11" fmla="*/ 187 h 193"/>
                <a:gd name="T12" fmla="*/ 93 w 93"/>
                <a:gd name="T13" fmla="*/ 7 h 193"/>
                <a:gd name="T14" fmla="*/ 75 w 93"/>
                <a:gd name="T15" fmla="*/ 0 h 193"/>
                <a:gd name="T16" fmla="*/ 67 w 93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93">
                  <a:moveTo>
                    <a:pt x="67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90"/>
                    <a:pt x="3" y="193"/>
                    <a:pt x="6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91" y="193"/>
                    <a:pt x="93" y="190"/>
                    <a:pt x="93" y="18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75" y="0"/>
                    <a:pt x="75" y="0"/>
                    <a:pt x="75" y="0"/>
                  </a:cubicBezTo>
                  <a:lnTo>
                    <a:pt x="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xmlns="" id="{BEE570FC-4053-497A-B333-F28A81B78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6932613"/>
              <a:ext cx="769938" cy="1136650"/>
            </a:xfrm>
            <a:custGeom>
              <a:avLst/>
              <a:gdLst>
                <a:gd name="T0" fmla="*/ 88 w 94"/>
                <a:gd name="T1" fmla="*/ 0 h 139"/>
                <a:gd name="T2" fmla="*/ 6 w 94"/>
                <a:gd name="T3" fmla="*/ 0 h 139"/>
                <a:gd name="T4" fmla="*/ 0 w 94"/>
                <a:gd name="T5" fmla="*/ 6 h 139"/>
                <a:gd name="T6" fmla="*/ 0 w 94"/>
                <a:gd name="T7" fmla="*/ 133 h 139"/>
                <a:gd name="T8" fmla="*/ 6 w 94"/>
                <a:gd name="T9" fmla="*/ 139 h 139"/>
                <a:gd name="T10" fmla="*/ 88 w 94"/>
                <a:gd name="T11" fmla="*/ 139 h 139"/>
                <a:gd name="T12" fmla="*/ 94 w 94"/>
                <a:gd name="T13" fmla="*/ 133 h 139"/>
                <a:gd name="T14" fmla="*/ 94 w 94"/>
                <a:gd name="T15" fmla="*/ 6 h 139"/>
                <a:gd name="T16" fmla="*/ 88 w 9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9">
                  <a:moveTo>
                    <a:pt x="8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6"/>
                    <a:pt x="3" y="139"/>
                    <a:pt x="6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4" y="136"/>
                    <a:pt x="94" y="133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xmlns="" id="{BB81B381-E697-49CA-AAD8-0FE70E625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5778501"/>
              <a:ext cx="762000" cy="2290763"/>
            </a:xfrm>
            <a:custGeom>
              <a:avLst/>
              <a:gdLst>
                <a:gd name="T0" fmla="*/ 92 w 93"/>
                <a:gd name="T1" fmla="*/ 15 h 280"/>
                <a:gd name="T2" fmla="*/ 82 w 93"/>
                <a:gd name="T3" fmla="*/ 18 h 280"/>
                <a:gd name="T4" fmla="*/ 68 w 93"/>
                <a:gd name="T5" fmla="*/ 12 h 280"/>
                <a:gd name="T6" fmla="*/ 53 w 93"/>
                <a:gd name="T7" fmla="*/ 0 h 280"/>
                <a:gd name="T8" fmla="*/ 0 w 93"/>
                <a:gd name="T9" fmla="*/ 58 h 280"/>
                <a:gd name="T10" fmla="*/ 0 w 93"/>
                <a:gd name="T11" fmla="*/ 274 h 280"/>
                <a:gd name="T12" fmla="*/ 6 w 93"/>
                <a:gd name="T13" fmla="*/ 280 h 280"/>
                <a:gd name="T14" fmla="*/ 87 w 93"/>
                <a:gd name="T15" fmla="*/ 280 h 280"/>
                <a:gd name="T16" fmla="*/ 93 w 93"/>
                <a:gd name="T17" fmla="*/ 274 h 280"/>
                <a:gd name="T18" fmla="*/ 93 w 93"/>
                <a:gd name="T19" fmla="*/ 14 h 280"/>
                <a:gd name="T20" fmla="*/ 92 w 93"/>
                <a:gd name="T21" fmla="*/ 1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80">
                  <a:moveTo>
                    <a:pt x="92" y="15"/>
                  </a:moveTo>
                  <a:cubicBezTo>
                    <a:pt x="89" y="17"/>
                    <a:pt x="85" y="18"/>
                    <a:pt x="82" y="18"/>
                  </a:cubicBezTo>
                  <a:cubicBezTo>
                    <a:pt x="77" y="18"/>
                    <a:pt x="72" y="16"/>
                    <a:pt x="68" y="1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7"/>
                    <a:pt x="2" y="280"/>
                    <a:pt x="6" y="280"/>
                  </a:cubicBezTo>
                  <a:cubicBezTo>
                    <a:pt x="87" y="280"/>
                    <a:pt x="87" y="280"/>
                    <a:pt x="87" y="280"/>
                  </a:cubicBezTo>
                  <a:cubicBezTo>
                    <a:pt x="90" y="280"/>
                    <a:pt x="93" y="277"/>
                    <a:pt x="93" y="27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5"/>
                    <a:pt x="92" y="15"/>
                    <a:pt x="9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xmlns="" id="{7E7421E7-AFD1-4841-8813-E0B0E47B4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2613" y="5140326"/>
              <a:ext cx="3317876" cy="1849438"/>
            </a:xfrm>
            <a:custGeom>
              <a:avLst/>
              <a:gdLst>
                <a:gd name="T0" fmla="*/ 232 w 405"/>
                <a:gd name="T1" fmla="*/ 191 h 226"/>
                <a:gd name="T2" fmla="*/ 245 w 405"/>
                <a:gd name="T3" fmla="*/ 188 h 226"/>
                <a:gd name="T4" fmla="*/ 369 w 405"/>
                <a:gd name="T5" fmla="*/ 54 h 226"/>
                <a:gd name="T6" fmla="*/ 397 w 405"/>
                <a:gd name="T7" fmla="*/ 78 h 226"/>
                <a:gd name="T8" fmla="*/ 402 w 405"/>
                <a:gd name="T9" fmla="*/ 78 h 226"/>
                <a:gd name="T10" fmla="*/ 405 w 405"/>
                <a:gd name="T11" fmla="*/ 74 h 226"/>
                <a:gd name="T12" fmla="*/ 399 w 405"/>
                <a:gd name="T13" fmla="*/ 4 h 226"/>
                <a:gd name="T14" fmla="*/ 394 w 405"/>
                <a:gd name="T15" fmla="*/ 0 h 226"/>
                <a:gd name="T16" fmla="*/ 324 w 405"/>
                <a:gd name="T17" fmla="*/ 6 h 226"/>
                <a:gd name="T18" fmla="*/ 320 w 405"/>
                <a:gd name="T19" fmla="*/ 9 h 226"/>
                <a:gd name="T20" fmla="*/ 320 w 405"/>
                <a:gd name="T21" fmla="*/ 11 h 226"/>
                <a:gd name="T22" fmla="*/ 321 w 405"/>
                <a:gd name="T23" fmla="*/ 14 h 226"/>
                <a:gd name="T24" fmla="*/ 350 w 405"/>
                <a:gd name="T25" fmla="*/ 38 h 226"/>
                <a:gd name="T26" fmla="*/ 233 w 405"/>
                <a:gd name="T27" fmla="*/ 166 h 226"/>
                <a:gd name="T28" fmla="*/ 99 w 405"/>
                <a:gd name="T29" fmla="*/ 117 h 226"/>
                <a:gd name="T30" fmla="*/ 86 w 405"/>
                <a:gd name="T31" fmla="*/ 120 h 226"/>
                <a:gd name="T32" fmla="*/ 4 w 405"/>
                <a:gd name="T33" fmla="*/ 205 h 226"/>
                <a:gd name="T34" fmla="*/ 5 w 405"/>
                <a:gd name="T35" fmla="*/ 222 h 226"/>
                <a:gd name="T36" fmla="*/ 13 w 405"/>
                <a:gd name="T37" fmla="*/ 226 h 226"/>
                <a:gd name="T38" fmla="*/ 22 w 405"/>
                <a:gd name="T39" fmla="*/ 222 h 226"/>
                <a:gd name="T40" fmla="*/ 98 w 405"/>
                <a:gd name="T41" fmla="*/ 142 h 226"/>
                <a:gd name="T42" fmla="*/ 232 w 405"/>
                <a:gd name="T43" fmla="*/ 19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5" h="226">
                  <a:moveTo>
                    <a:pt x="232" y="191"/>
                  </a:moveTo>
                  <a:cubicBezTo>
                    <a:pt x="237" y="193"/>
                    <a:pt x="242" y="192"/>
                    <a:pt x="245" y="188"/>
                  </a:cubicBezTo>
                  <a:cubicBezTo>
                    <a:pt x="369" y="54"/>
                    <a:pt x="369" y="54"/>
                    <a:pt x="369" y="54"/>
                  </a:cubicBezTo>
                  <a:cubicBezTo>
                    <a:pt x="397" y="78"/>
                    <a:pt x="397" y="78"/>
                    <a:pt x="397" y="78"/>
                  </a:cubicBezTo>
                  <a:cubicBezTo>
                    <a:pt x="399" y="79"/>
                    <a:pt x="401" y="79"/>
                    <a:pt x="402" y="78"/>
                  </a:cubicBezTo>
                  <a:cubicBezTo>
                    <a:pt x="404" y="78"/>
                    <a:pt x="405" y="76"/>
                    <a:pt x="405" y="74"/>
                  </a:cubicBezTo>
                  <a:cubicBezTo>
                    <a:pt x="399" y="4"/>
                    <a:pt x="399" y="4"/>
                    <a:pt x="399" y="4"/>
                  </a:cubicBezTo>
                  <a:cubicBezTo>
                    <a:pt x="398" y="2"/>
                    <a:pt x="396" y="0"/>
                    <a:pt x="394" y="0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2" y="6"/>
                    <a:pt x="320" y="8"/>
                    <a:pt x="320" y="9"/>
                  </a:cubicBezTo>
                  <a:cubicBezTo>
                    <a:pt x="320" y="10"/>
                    <a:pt x="320" y="10"/>
                    <a:pt x="320" y="11"/>
                  </a:cubicBezTo>
                  <a:cubicBezTo>
                    <a:pt x="320" y="12"/>
                    <a:pt x="320" y="13"/>
                    <a:pt x="321" y="14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233" y="166"/>
                    <a:pt x="233" y="166"/>
                    <a:pt x="233" y="166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5" y="115"/>
                    <a:pt x="90" y="116"/>
                    <a:pt x="86" y="120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0" y="210"/>
                    <a:pt x="0" y="218"/>
                    <a:pt x="5" y="222"/>
                  </a:cubicBezTo>
                  <a:cubicBezTo>
                    <a:pt x="7" y="224"/>
                    <a:pt x="10" y="226"/>
                    <a:pt x="13" y="226"/>
                  </a:cubicBezTo>
                  <a:cubicBezTo>
                    <a:pt x="16" y="226"/>
                    <a:pt x="19" y="224"/>
                    <a:pt x="22" y="222"/>
                  </a:cubicBezTo>
                  <a:cubicBezTo>
                    <a:pt x="98" y="142"/>
                    <a:pt x="98" y="142"/>
                    <a:pt x="98" y="142"/>
                  </a:cubicBezTo>
                  <a:lnTo>
                    <a:pt x="232" y="1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433E1EAF-C811-4247-99AE-5DACC21D3A36}"/>
              </a:ext>
            </a:extLst>
          </p:cNvPr>
          <p:cNvSpPr/>
          <p:nvPr/>
        </p:nvSpPr>
        <p:spPr>
          <a:xfrm>
            <a:off x="5321551" y="5589239"/>
            <a:ext cx="1554901" cy="571762"/>
          </a:xfrm>
          <a:custGeom>
            <a:avLst/>
            <a:gdLst>
              <a:gd name="connsiteX0" fmla="*/ 778503 w 1554901"/>
              <a:gd name="connsiteY0" fmla="*/ 0 h 571762"/>
              <a:gd name="connsiteX1" fmla="*/ 1283747 w 1554901"/>
              <a:gd name="connsiteY1" fmla="*/ 83733 h 571762"/>
              <a:gd name="connsiteX2" fmla="*/ 1335760 w 1554901"/>
              <a:gd name="connsiteY2" fmla="*/ 108955 h 571762"/>
              <a:gd name="connsiteX3" fmla="*/ 1554901 w 1554901"/>
              <a:gd name="connsiteY3" fmla="*/ 108955 h 571762"/>
              <a:gd name="connsiteX4" fmla="*/ 1554901 w 1554901"/>
              <a:gd name="connsiteY4" fmla="*/ 130635 h 571762"/>
              <a:gd name="connsiteX5" fmla="*/ 1487180 w 1554901"/>
              <a:gd name="connsiteY5" fmla="*/ 318227 h 571762"/>
              <a:gd name="connsiteX6" fmla="*/ 1484559 w 1554901"/>
              <a:gd name="connsiteY6" fmla="*/ 319484 h 571762"/>
              <a:gd name="connsiteX7" fmla="*/ 1478509 w 1554901"/>
              <a:gd name="connsiteY7" fmla="*/ 343496 h 571762"/>
              <a:gd name="connsiteX8" fmla="*/ 778503 w 1554901"/>
              <a:gd name="connsiteY8" fmla="*/ 571762 h 571762"/>
              <a:gd name="connsiteX9" fmla="*/ 78498 w 1554901"/>
              <a:gd name="connsiteY9" fmla="*/ 343496 h 571762"/>
              <a:gd name="connsiteX10" fmla="*/ 72716 w 1554901"/>
              <a:gd name="connsiteY10" fmla="*/ 320550 h 571762"/>
              <a:gd name="connsiteX11" fmla="*/ 68289 w 1554901"/>
              <a:gd name="connsiteY11" fmla="*/ 318427 h 571762"/>
              <a:gd name="connsiteX12" fmla="*/ 0 w 1554901"/>
              <a:gd name="connsiteY12" fmla="*/ 129263 h 571762"/>
              <a:gd name="connsiteX13" fmla="*/ 0 w 1554901"/>
              <a:gd name="connsiteY13" fmla="*/ 114091 h 571762"/>
              <a:gd name="connsiteX14" fmla="*/ 210655 w 1554901"/>
              <a:gd name="connsiteY14" fmla="*/ 114091 h 571762"/>
              <a:gd name="connsiteX15" fmla="*/ 273260 w 1554901"/>
              <a:gd name="connsiteY15" fmla="*/ 83733 h 571762"/>
              <a:gd name="connsiteX16" fmla="*/ 778503 w 1554901"/>
              <a:gd name="connsiteY16" fmla="*/ 0 h 57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4901" h="571762">
                <a:moveTo>
                  <a:pt x="778503" y="0"/>
                </a:moveTo>
                <a:cubicBezTo>
                  <a:pt x="975813" y="0"/>
                  <a:pt x="1154444" y="31998"/>
                  <a:pt x="1283747" y="83733"/>
                </a:cubicBezTo>
                <a:lnTo>
                  <a:pt x="1335760" y="108955"/>
                </a:lnTo>
                <a:lnTo>
                  <a:pt x="1554901" y="108955"/>
                </a:lnTo>
                <a:lnTo>
                  <a:pt x="1554901" y="130635"/>
                </a:lnTo>
                <a:lnTo>
                  <a:pt x="1487180" y="318227"/>
                </a:lnTo>
                <a:lnTo>
                  <a:pt x="1484559" y="319484"/>
                </a:lnTo>
                <a:lnTo>
                  <a:pt x="1478509" y="343496"/>
                </a:lnTo>
                <a:cubicBezTo>
                  <a:pt x="1411882" y="473768"/>
                  <a:pt x="1123796" y="571762"/>
                  <a:pt x="778503" y="571762"/>
                </a:cubicBezTo>
                <a:cubicBezTo>
                  <a:pt x="433211" y="571762"/>
                  <a:pt x="145124" y="473768"/>
                  <a:pt x="78498" y="343496"/>
                </a:cubicBezTo>
                <a:lnTo>
                  <a:pt x="72716" y="320550"/>
                </a:lnTo>
                <a:lnTo>
                  <a:pt x="68289" y="318427"/>
                </a:lnTo>
                <a:lnTo>
                  <a:pt x="0" y="129263"/>
                </a:lnTo>
                <a:lnTo>
                  <a:pt x="0" y="114091"/>
                </a:lnTo>
                <a:lnTo>
                  <a:pt x="210655" y="114091"/>
                </a:lnTo>
                <a:lnTo>
                  <a:pt x="273260" y="83733"/>
                </a:lnTo>
                <a:cubicBezTo>
                  <a:pt x="402563" y="31998"/>
                  <a:pt x="581193" y="0"/>
                  <a:pt x="778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xmlns="" id="{6C7089FD-78BD-4138-BC11-357BF0FF47C1}"/>
              </a:ext>
            </a:extLst>
          </p:cNvPr>
          <p:cNvSpPr/>
          <p:nvPr/>
        </p:nvSpPr>
        <p:spPr>
          <a:xfrm>
            <a:off x="5321703" y="5461547"/>
            <a:ext cx="1554749" cy="47705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25B24ECC-8EAA-4D12-AE52-9581D3578285}"/>
              </a:ext>
            </a:extLst>
          </p:cNvPr>
          <p:cNvSpPr/>
          <p:nvPr/>
        </p:nvSpPr>
        <p:spPr>
          <a:xfrm>
            <a:off x="4856780" y="4069536"/>
            <a:ext cx="2506222" cy="717016"/>
          </a:xfrm>
          <a:custGeom>
            <a:avLst/>
            <a:gdLst>
              <a:gd name="connsiteX0" fmla="*/ 1254808 w 2506222"/>
              <a:gd name="connsiteY0" fmla="*/ 0 h 717016"/>
              <a:gd name="connsiteX1" fmla="*/ 1898724 w 2506222"/>
              <a:gd name="connsiteY1" fmla="*/ 61228 h 717016"/>
              <a:gd name="connsiteX2" fmla="*/ 1953330 w 2506222"/>
              <a:gd name="connsiteY2" fmla="*/ 75252 h 717016"/>
              <a:gd name="connsiteX3" fmla="*/ 2050250 w 2506222"/>
              <a:gd name="connsiteY3" fmla="*/ 87405 h 717016"/>
              <a:gd name="connsiteX4" fmla="*/ 2069110 w 2506222"/>
              <a:gd name="connsiteY4" fmla="*/ 91152 h 717016"/>
              <a:gd name="connsiteX5" fmla="*/ 2069110 w 2506222"/>
              <a:gd name="connsiteY5" fmla="*/ 72696 h 717016"/>
              <a:gd name="connsiteX6" fmla="*/ 2506222 w 2506222"/>
              <a:gd name="connsiteY6" fmla="*/ 72696 h 717016"/>
              <a:gd name="connsiteX7" fmla="*/ 2506222 w 2506222"/>
              <a:gd name="connsiteY7" fmla="*/ 107640 h 717016"/>
              <a:gd name="connsiteX8" fmla="*/ 2397067 w 2506222"/>
              <a:gd name="connsiteY8" fmla="*/ 410005 h 717016"/>
              <a:gd name="connsiteX9" fmla="*/ 2388478 w 2506222"/>
              <a:gd name="connsiteY9" fmla="*/ 414125 h 717016"/>
              <a:gd name="connsiteX10" fmla="*/ 2383091 w 2506222"/>
              <a:gd name="connsiteY10" fmla="*/ 430760 h 717016"/>
              <a:gd name="connsiteX11" fmla="*/ 1254808 w 2506222"/>
              <a:gd name="connsiteY11" fmla="*/ 717016 h 717016"/>
              <a:gd name="connsiteX12" fmla="*/ 126525 w 2506222"/>
              <a:gd name="connsiteY12" fmla="*/ 430760 h 717016"/>
              <a:gd name="connsiteX13" fmla="*/ 121717 w 2506222"/>
              <a:gd name="connsiteY13" fmla="*/ 415913 h 717016"/>
              <a:gd name="connsiteX14" fmla="*/ 110070 w 2506222"/>
              <a:gd name="connsiteY14" fmla="*/ 410327 h 717016"/>
              <a:gd name="connsiteX15" fmla="*/ 0 w 2506222"/>
              <a:gd name="connsiteY15" fmla="*/ 105428 h 717016"/>
              <a:gd name="connsiteX16" fmla="*/ 0 w 2506222"/>
              <a:gd name="connsiteY16" fmla="*/ 80974 h 717016"/>
              <a:gd name="connsiteX17" fmla="*/ 495563 w 2506222"/>
              <a:gd name="connsiteY17" fmla="*/ 80974 h 717016"/>
              <a:gd name="connsiteX18" fmla="*/ 552675 w 2506222"/>
              <a:gd name="connsiteY18" fmla="*/ 71640 h 717016"/>
              <a:gd name="connsiteX19" fmla="*/ 582588 w 2506222"/>
              <a:gd name="connsiteY19" fmla="*/ 68497 h 717016"/>
              <a:gd name="connsiteX20" fmla="*/ 610892 w 2506222"/>
              <a:gd name="connsiteY20" fmla="*/ 61228 h 717016"/>
              <a:gd name="connsiteX21" fmla="*/ 1254808 w 2506222"/>
              <a:gd name="connsiteY21" fmla="*/ 0 h 71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6222" h="717016">
                <a:moveTo>
                  <a:pt x="1254808" y="0"/>
                </a:moveTo>
                <a:cubicBezTo>
                  <a:pt x="1493329" y="0"/>
                  <a:pt x="1714915" y="22572"/>
                  <a:pt x="1898724" y="61228"/>
                </a:cubicBezTo>
                <a:lnTo>
                  <a:pt x="1953330" y="75252"/>
                </a:lnTo>
                <a:lnTo>
                  <a:pt x="2050250" y="87405"/>
                </a:lnTo>
                <a:lnTo>
                  <a:pt x="2069110" y="91152"/>
                </a:lnTo>
                <a:lnTo>
                  <a:pt x="2069110" y="72696"/>
                </a:lnTo>
                <a:lnTo>
                  <a:pt x="2506222" y="72696"/>
                </a:lnTo>
                <a:lnTo>
                  <a:pt x="2506222" y="107640"/>
                </a:lnTo>
                <a:lnTo>
                  <a:pt x="2397067" y="410005"/>
                </a:lnTo>
                <a:lnTo>
                  <a:pt x="2388478" y="414125"/>
                </a:lnTo>
                <a:lnTo>
                  <a:pt x="2383091" y="430760"/>
                </a:lnTo>
                <a:cubicBezTo>
                  <a:pt x="2275701" y="594127"/>
                  <a:pt x="1811357" y="717016"/>
                  <a:pt x="1254808" y="717016"/>
                </a:cubicBezTo>
                <a:cubicBezTo>
                  <a:pt x="698259" y="717016"/>
                  <a:pt x="233915" y="594127"/>
                  <a:pt x="126525" y="430760"/>
                </a:cubicBezTo>
                <a:lnTo>
                  <a:pt x="121717" y="415913"/>
                </a:lnTo>
                <a:lnTo>
                  <a:pt x="110070" y="410327"/>
                </a:lnTo>
                <a:lnTo>
                  <a:pt x="0" y="105428"/>
                </a:lnTo>
                <a:lnTo>
                  <a:pt x="0" y="80974"/>
                </a:lnTo>
                <a:lnTo>
                  <a:pt x="495563" y="80974"/>
                </a:lnTo>
                <a:lnTo>
                  <a:pt x="552675" y="71640"/>
                </a:lnTo>
                <a:lnTo>
                  <a:pt x="582588" y="68497"/>
                </a:lnTo>
                <a:lnTo>
                  <a:pt x="610892" y="61228"/>
                </a:lnTo>
                <a:cubicBezTo>
                  <a:pt x="794702" y="22572"/>
                  <a:pt x="1016287" y="0"/>
                  <a:pt x="12548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F44F0008-8D78-4E3C-ABE4-05E3C5C1777E}"/>
              </a:ext>
            </a:extLst>
          </p:cNvPr>
          <p:cNvSpPr/>
          <p:nvPr/>
        </p:nvSpPr>
        <p:spPr>
          <a:xfrm>
            <a:off x="4857025" y="3760799"/>
            <a:ext cx="2505977" cy="76893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3DC7F31-9495-42C1-BE36-818447E84E6E}"/>
              </a:ext>
            </a:extLst>
          </p:cNvPr>
          <p:cNvGrpSpPr/>
          <p:nvPr/>
        </p:nvGrpSpPr>
        <p:grpSpPr>
          <a:xfrm>
            <a:off x="5099125" y="1774993"/>
            <a:ext cx="333217" cy="310241"/>
            <a:chOff x="-4983163" y="-1212851"/>
            <a:chExt cx="4719637" cy="4394201"/>
          </a:xfrm>
          <a:solidFill>
            <a:schemeClr val="accent2"/>
          </a:solidFill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xmlns="" id="{FFE819F3-2C44-4BD2-BCB9-23155DACD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8838" y="-1212851"/>
              <a:ext cx="1258888" cy="1255713"/>
            </a:xfrm>
            <a:custGeom>
              <a:avLst/>
              <a:gdLst>
                <a:gd name="T0" fmla="*/ 292 w 585"/>
                <a:gd name="T1" fmla="*/ 585 h 585"/>
                <a:gd name="T2" fmla="*/ 499 w 585"/>
                <a:gd name="T3" fmla="*/ 499 h 585"/>
                <a:gd name="T4" fmla="*/ 585 w 585"/>
                <a:gd name="T5" fmla="*/ 292 h 585"/>
                <a:gd name="T6" fmla="*/ 499 w 585"/>
                <a:gd name="T7" fmla="*/ 85 h 585"/>
                <a:gd name="T8" fmla="*/ 292 w 585"/>
                <a:gd name="T9" fmla="*/ 0 h 585"/>
                <a:gd name="T10" fmla="*/ 85 w 585"/>
                <a:gd name="T11" fmla="*/ 85 h 585"/>
                <a:gd name="T12" fmla="*/ 0 w 585"/>
                <a:gd name="T13" fmla="*/ 292 h 585"/>
                <a:gd name="T14" fmla="*/ 85 w 585"/>
                <a:gd name="T15" fmla="*/ 499 h 585"/>
                <a:gd name="T16" fmla="*/ 292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2" y="585"/>
                  </a:moveTo>
                  <a:cubicBezTo>
                    <a:pt x="373" y="585"/>
                    <a:pt x="442" y="556"/>
                    <a:pt x="499" y="499"/>
                  </a:cubicBezTo>
                  <a:cubicBezTo>
                    <a:pt x="556" y="442"/>
                    <a:pt x="585" y="373"/>
                    <a:pt x="585" y="292"/>
                  </a:cubicBezTo>
                  <a:cubicBezTo>
                    <a:pt x="585" y="212"/>
                    <a:pt x="556" y="143"/>
                    <a:pt x="499" y="85"/>
                  </a:cubicBezTo>
                  <a:cubicBezTo>
                    <a:pt x="442" y="28"/>
                    <a:pt x="373" y="0"/>
                    <a:pt x="292" y="0"/>
                  </a:cubicBezTo>
                  <a:cubicBezTo>
                    <a:pt x="211" y="0"/>
                    <a:pt x="143" y="28"/>
                    <a:pt x="85" y="85"/>
                  </a:cubicBezTo>
                  <a:cubicBezTo>
                    <a:pt x="28" y="143"/>
                    <a:pt x="0" y="212"/>
                    <a:pt x="0" y="292"/>
                  </a:cubicBezTo>
                  <a:cubicBezTo>
                    <a:pt x="0" y="373"/>
                    <a:pt x="28" y="442"/>
                    <a:pt x="85" y="499"/>
                  </a:cubicBezTo>
                  <a:cubicBezTo>
                    <a:pt x="143" y="556"/>
                    <a:pt x="211" y="585"/>
                    <a:pt x="292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xmlns="" id="{6D31708A-7DA6-4A8D-ACBA-EF1CAD305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8701" y="-585788"/>
              <a:ext cx="1890713" cy="1882775"/>
            </a:xfrm>
            <a:custGeom>
              <a:avLst/>
              <a:gdLst>
                <a:gd name="T0" fmla="*/ 129 w 878"/>
                <a:gd name="T1" fmla="*/ 749 h 877"/>
                <a:gd name="T2" fmla="*/ 439 w 878"/>
                <a:gd name="T3" fmla="*/ 877 h 877"/>
                <a:gd name="T4" fmla="*/ 749 w 878"/>
                <a:gd name="T5" fmla="*/ 749 h 877"/>
                <a:gd name="T6" fmla="*/ 878 w 878"/>
                <a:gd name="T7" fmla="*/ 439 h 877"/>
                <a:gd name="T8" fmla="*/ 749 w 878"/>
                <a:gd name="T9" fmla="*/ 129 h 877"/>
                <a:gd name="T10" fmla="*/ 439 w 878"/>
                <a:gd name="T11" fmla="*/ 0 h 877"/>
                <a:gd name="T12" fmla="*/ 129 w 878"/>
                <a:gd name="T13" fmla="*/ 129 h 877"/>
                <a:gd name="T14" fmla="*/ 0 w 878"/>
                <a:gd name="T15" fmla="*/ 439 h 877"/>
                <a:gd name="T16" fmla="*/ 129 w 878"/>
                <a:gd name="T17" fmla="*/ 74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8" h="877">
                  <a:moveTo>
                    <a:pt x="129" y="749"/>
                  </a:moveTo>
                  <a:cubicBezTo>
                    <a:pt x="215" y="834"/>
                    <a:pt x="318" y="877"/>
                    <a:pt x="439" y="877"/>
                  </a:cubicBezTo>
                  <a:cubicBezTo>
                    <a:pt x="560" y="877"/>
                    <a:pt x="663" y="834"/>
                    <a:pt x="749" y="749"/>
                  </a:cubicBezTo>
                  <a:cubicBezTo>
                    <a:pt x="835" y="663"/>
                    <a:pt x="878" y="560"/>
                    <a:pt x="878" y="439"/>
                  </a:cubicBezTo>
                  <a:cubicBezTo>
                    <a:pt x="878" y="318"/>
                    <a:pt x="835" y="214"/>
                    <a:pt x="749" y="129"/>
                  </a:cubicBezTo>
                  <a:cubicBezTo>
                    <a:pt x="663" y="43"/>
                    <a:pt x="560" y="0"/>
                    <a:pt x="439" y="0"/>
                  </a:cubicBezTo>
                  <a:cubicBezTo>
                    <a:pt x="318" y="0"/>
                    <a:pt x="215" y="43"/>
                    <a:pt x="129" y="129"/>
                  </a:cubicBezTo>
                  <a:cubicBezTo>
                    <a:pt x="43" y="214"/>
                    <a:pt x="0" y="318"/>
                    <a:pt x="0" y="439"/>
                  </a:cubicBezTo>
                  <a:cubicBezTo>
                    <a:pt x="0" y="560"/>
                    <a:pt x="43" y="663"/>
                    <a:pt x="129" y="7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xmlns="" id="{DBCE7E8E-EE22-42A6-A642-D821195B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326" y="-1212851"/>
              <a:ext cx="1260475" cy="1255713"/>
            </a:xfrm>
            <a:custGeom>
              <a:avLst/>
              <a:gdLst>
                <a:gd name="T0" fmla="*/ 293 w 585"/>
                <a:gd name="T1" fmla="*/ 585 h 585"/>
                <a:gd name="T2" fmla="*/ 500 w 585"/>
                <a:gd name="T3" fmla="*/ 499 h 585"/>
                <a:gd name="T4" fmla="*/ 585 w 585"/>
                <a:gd name="T5" fmla="*/ 292 h 585"/>
                <a:gd name="T6" fmla="*/ 500 w 585"/>
                <a:gd name="T7" fmla="*/ 85 h 585"/>
                <a:gd name="T8" fmla="*/ 293 w 585"/>
                <a:gd name="T9" fmla="*/ 0 h 585"/>
                <a:gd name="T10" fmla="*/ 86 w 585"/>
                <a:gd name="T11" fmla="*/ 85 h 585"/>
                <a:gd name="T12" fmla="*/ 0 w 585"/>
                <a:gd name="T13" fmla="*/ 292 h 585"/>
                <a:gd name="T14" fmla="*/ 86 w 585"/>
                <a:gd name="T15" fmla="*/ 499 h 585"/>
                <a:gd name="T16" fmla="*/ 293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3" y="585"/>
                  </a:moveTo>
                  <a:cubicBezTo>
                    <a:pt x="374" y="585"/>
                    <a:pt x="442" y="556"/>
                    <a:pt x="500" y="499"/>
                  </a:cubicBezTo>
                  <a:cubicBezTo>
                    <a:pt x="557" y="442"/>
                    <a:pt x="585" y="373"/>
                    <a:pt x="585" y="292"/>
                  </a:cubicBezTo>
                  <a:cubicBezTo>
                    <a:pt x="585" y="212"/>
                    <a:pt x="557" y="143"/>
                    <a:pt x="500" y="85"/>
                  </a:cubicBezTo>
                  <a:cubicBezTo>
                    <a:pt x="442" y="28"/>
                    <a:pt x="374" y="0"/>
                    <a:pt x="293" y="0"/>
                  </a:cubicBezTo>
                  <a:cubicBezTo>
                    <a:pt x="212" y="0"/>
                    <a:pt x="143" y="28"/>
                    <a:pt x="86" y="85"/>
                  </a:cubicBezTo>
                  <a:cubicBezTo>
                    <a:pt x="29" y="143"/>
                    <a:pt x="0" y="212"/>
                    <a:pt x="0" y="292"/>
                  </a:cubicBezTo>
                  <a:cubicBezTo>
                    <a:pt x="0" y="373"/>
                    <a:pt x="29" y="442"/>
                    <a:pt x="86" y="499"/>
                  </a:cubicBezTo>
                  <a:cubicBezTo>
                    <a:pt x="143" y="556"/>
                    <a:pt x="212" y="585"/>
                    <a:pt x="293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xmlns="" id="{953903C3-F957-441B-B607-3C564CDA7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1" y="42862"/>
              <a:ext cx="1457325" cy="1254125"/>
            </a:xfrm>
            <a:custGeom>
              <a:avLst/>
              <a:gdLst>
                <a:gd name="T0" fmla="*/ 536 w 677"/>
                <a:gd name="T1" fmla="*/ 0 h 584"/>
                <a:gd name="T2" fmla="*/ 486 w 677"/>
                <a:gd name="T3" fmla="*/ 24 h 584"/>
                <a:gd name="T4" fmla="*/ 375 w 677"/>
                <a:gd name="T5" fmla="*/ 72 h 584"/>
                <a:gd name="T6" fmla="*/ 239 w 677"/>
                <a:gd name="T7" fmla="*/ 97 h 584"/>
                <a:gd name="T8" fmla="*/ 87 w 677"/>
                <a:gd name="T9" fmla="*/ 70 h 584"/>
                <a:gd name="T10" fmla="*/ 93 w 677"/>
                <a:gd name="T11" fmla="*/ 146 h 584"/>
                <a:gd name="T12" fmla="*/ 0 w 677"/>
                <a:gd name="T13" fmla="*/ 438 h 584"/>
                <a:gd name="T14" fmla="*/ 303 w 677"/>
                <a:gd name="T15" fmla="*/ 584 h 584"/>
                <a:gd name="T16" fmla="*/ 456 w 677"/>
                <a:gd name="T17" fmla="*/ 584 h 584"/>
                <a:gd name="T18" fmla="*/ 613 w 677"/>
                <a:gd name="T19" fmla="*/ 538 h 584"/>
                <a:gd name="T20" fmla="*/ 677 w 677"/>
                <a:gd name="T21" fmla="*/ 403 h 584"/>
                <a:gd name="T22" fmla="*/ 536 w 677"/>
                <a:gd name="T23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536" y="0"/>
                  </a:moveTo>
                  <a:cubicBezTo>
                    <a:pt x="531" y="0"/>
                    <a:pt x="515" y="8"/>
                    <a:pt x="486" y="24"/>
                  </a:cubicBezTo>
                  <a:cubicBezTo>
                    <a:pt x="458" y="40"/>
                    <a:pt x="420" y="56"/>
                    <a:pt x="375" y="72"/>
                  </a:cubicBezTo>
                  <a:cubicBezTo>
                    <a:pt x="329" y="88"/>
                    <a:pt x="284" y="97"/>
                    <a:pt x="239" y="97"/>
                  </a:cubicBezTo>
                  <a:cubicBezTo>
                    <a:pt x="188" y="97"/>
                    <a:pt x="137" y="88"/>
                    <a:pt x="87" y="70"/>
                  </a:cubicBezTo>
                  <a:cubicBezTo>
                    <a:pt x="91" y="99"/>
                    <a:pt x="93" y="124"/>
                    <a:pt x="93" y="146"/>
                  </a:cubicBezTo>
                  <a:cubicBezTo>
                    <a:pt x="93" y="252"/>
                    <a:pt x="62" y="349"/>
                    <a:pt x="0" y="438"/>
                  </a:cubicBezTo>
                  <a:cubicBezTo>
                    <a:pt x="123" y="442"/>
                    <a:pt x="224" y="491"/>
                    <a:pt x="303" y="584"/>
                  </a:cubicBezTo>
                  <a:cubicBezTo>
                    <a:pt x="456" y="584"/>
                    <a:pt x="456" y="584"/>
                    <a:pt x="456" y="584"/>
                  </a:cubicBezTo>
                  <a:cubicBezTo>
                    <a:pt x="518" y="584"/>
                    <a:pt x="571" y="569"/>
                    <a:pt x="613" y="538"/>
                  </a:cubicBezTo>
                  <a:cubicBezTo>
                    <a:pt x="656" y="507"/>
                    <a:pt x="677" y="462"/>
                    <a:pt x="677" y="403"/>
                  </a:cubicBezTo>
                  <a:cubicBezTo>
                    <a:pt x="677" y="134"/>
                    <a:pt x="630" y="0"/>
                    <a:pt x="5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xmlns="" id="{CA50F84E-0850-44FD-A243-2B6DD9C7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4513" y="1139825"/>
              <a:ext cx="3462338" cy="2041525"/>
            </a:xfrm>
            <a:custGeom>
              <a:avLst/>
              <a:gdLst>
                <a:gd name="T0" fmla="*/ 1588 w 1608"/>
                <a:gd name="T1" fmla="*/ 412 h 950"/>
                <a:gd name="T2" fmla="*/ 1558 w 1608"/>
                <a:gd name="T3" fmla="*/ 288 h 950"/>
                <a:gd name="T4" fmla="*/ 1509 w 1608"/>
                <a:gd name="T5" fmla="*/ 177 h 950"/>
                <a:gd name="T6" fmla="*/ 1438 w 1608"/>
                <a:gd name="T7" fmla="*/ 84 h 950"/>
                <a:gd name="T8" fmla="*/ 1340 w 1608"/>
                <a:gd name="T9" fmla="*/ 23 h 950"/>
                <a:gd name="T10" fmla="*/ 1213 w 1608"/>
                <a:gd name="T11" fmla="*/ 0 h 950"/>
                <a:gd name="T12" fmla="*/ 1164 w 1608"/>
                <a:gd name="T13" fmla="*/ 25 h 950"/>
                <a:gd name="T14" fmla="*/ 1080 w 1608"/>
                <a:gd name="T15" fmla="*/ 80 h 950"/>
                <a:gd name="T16" fmla="*/ 958 w 1608"/>
                <a:gd name="T17" fmla="*/ 134 h 950"/>
                <a:gd name="T18" fmla="*/ 804 w 1608"/>
                <a:gd name="T19" fmla="*/ 159 h 950"/>
                <a:gd name="T20" fmla="*/ 650 w 1608"/>
                <a:gd name="T21" fmla="*/ 134 h 950"/>
                <a:gd name="T22" fmla="*/ 528 w 1608"/>
                <a:gd name="T23" fmla="*/ 80 h 950"/>
                <a:gd name="T24" fmla="*/ 444 w 1608"/>
                <a:gd name="T25" fmla="*/ 25 h 950"/>
                <a:gd name="T26" fmla="*/ 395 w 1608"/>
                <a:gd name="T27" fmla="*/ 0 h 950"/>
                <a:gd name="T28" fmla="*/ 268 w 1608"/>
                <a:gd name="T29" fmla="*/ 23 h 950"/>
                <a:gd name="T30" fmla="*/ 170 w 1608"/>
                <a:gd name="T31" fmla="*/ 84 h 950"/>
                <a:gd name="T32" fmla="*/ 99 w 1608"/>
                <a:gd name="T33" fmla="*/ 177 h 950"/>
                <a:gd name="T34" fmla="*/ 50 w 1608"/>
                <a:gd name="T35" fmla="*/ 288 h 950"/>
                <a:gd name="T36" fmla="*/ 20 w 1608"/>
                <a:gd name="T37" fmla="*/ 412 h 950"/>
                <a:gd name="T38" fmla="*/ 4 w 1608"/>
                <a:gd name="T39" fmla="*/ 536 h 950"/>
                <a:gd name="T40" fmla="*/ 0 w 1608"/>
                <a:gd name="T41" fmla="*/ 655 h 950"/>
                <a:gd name="T42" fmla="*/ 83 w 1608"/>
                <a:gd name="T43" fmla="*/ 871 h 950"/>
                <a:gd name="T44" fmla="*/ 305 w 1608"/>
                <a:gd name="T45" fmla="*/ 950 h 950"/>
                <a:gd name="T46" fmla="*/ 1303 w 1608"/>
                <a:gd name="T47" fmla="*/ 950 h 950"/>
                <a:gd name="T48" fmla="*/ 1525 w 1608"/>
                <a:gd name="T49" fmla="*/ 871 h 950"/>
                <a:gd name="T50" fmla="*/ 1608 w 1608"/>
                <a:gd name="T51" fmla="*/ 655 h 950"/>
                <a:gd name="T52" fmla="*/ 1604 w 1608"/>
                <a:gd name="T53" fmla="*/ 536 h 950"/>
                <a:gd name="T54" fmla="*/ 1588 w 1608"/>
                <a:gd name="T55" fmla="*/ 41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8" h="950">
                  <a:moveTo>
                    <a:pt x="1588" y="412"/>
                  </a:moveTo>
                  <a:cubicBezTo>
                    <a:pt x="1580" y="367"/>
                    <a:pt x="1570" y="326"/>
                    <a:pt x="1558" y="288"/>
                  </a:cubicBezTo>
                  <a:cubicBezTo>
                    <a:pt x="1546" y="250"/>
                    <a:pt x="1529" y="213"/>
                    <a:pt x="1509" y="177"/>
                  </a:cubicBezTo>
                  <a:cubicBezTo>
                    <a:pt x="1488" y="140"/>
                    <a:pt x="1465" y="110"/>
                    <a:pt x="1438" y="84"/>
                  </a:cubicBezTo>
                  <a:cubicBezTo>
                    <a:pt x="1411" y="59"/>
                    <a:pt x="1379" y="38"/>
                    <a:pt x="1340" y="23"/>
                  </a:cubicBezTo>
                  <a:cubicBezTo>
                    <a:pt x="1302" y="8"/>
                    <a:pt x="1259" y="0"/>
                    <a:pt x="1213" y="0"/>
                  </a:cubicBezTo>
                  <a:cubicBezTo>
                    <a:pt x="1205" y="0"/>
                    <a:pt x="1189" y="8"/>
                    <a:pt x="1164" y="25"/>
                  </a:cubicBezTo>
                  <a:cubicBezTo>
                    <a:pt x="1139" y="41"/>
                    <a:pt x="1111" y="59"/>
                    <a:pt x="1080" y="80"/>
                  </a:cubicBezTo>
                  <a:cubicBezTo>
                    <a:pt x="1050" y="100"/>
                    <a:pt x="1009" y="118"/>
                    <a:pt x="958" y="134"/>
                  </a:cubicBezTo>
                  <a:cubicBezTo>
                    <a:pt x="907" y="151"/>
                    <a:pt x="856" y="159"/>
                    <a:pt x="804" y="159"/>
                  </a:cubicBezTo>
                  <a:cubicBezTo>
                    <a:pt x="752" y="159"/>
                    <a:pt x="701" y="151"/>
                    <a:pt x="650" y="134"/>
                  </a:cubicBezTo>
                  <a:cubicBezTo>
                    <a:pt x="599" y="118"/>
                    <a:pt x="558" y="100"/>
                    <a:pt x="528" y="80"/>
                  </a:cubicBezTo>
                  <a:cubicBezTo>
                    <a:pt x="497" y="59"/>
                    <a:pt x="469" y="41"/>
                    <a:pt x="444" y="25"/>
                  </a:cubicBezTo>
                  <a:cubicBezTo>
                    <a:pt x="419" y="8"/>
                    <a:pt x="403" y="0"/>
                    <a:pt x="395" y="0"/>
                  </a:cubicBezTo>
                  <a:cubicBezTo>
                    <a:pt x="349" y="0"/>
                    <a:pt x="306" y="8"/>
                    <a:pt x="268" y="23"/>
                  </a:cubicBezTo>
                  <a:cubicBezTo>
                    <a:pt x="229" y="38"/>
                    <a:pt x="197" y="59"/>
                    <a:pt x="170" y="84"/>
                  </a:cubicBezTo>
                  <a:cubicBezTo>
                    <a:pt x="144" y="110"/>
                    <a:pt x="120" y="140"/>
                    <a:pt x="99" y="177"/>
                  </a:cubicBezTo>
                  <a:cubicBezTo>
                    <a:pt x="79" y="213"/>
                    <a:pt x="62" y="250"/>
                    <a:pt x="50" y="288"/>
                  </a:cubicBezTo>
                  <a:cubicBezTo>
                    <a:pt x="38" y="326"/>
                    <a:pt x="28" y="367"/>
                    <a:pt x="20" y="412"/>
                  </a:cubicBezTo>
                  <a:cubicBezTo>
                    <a:pt x="12" y="456"/>
                    <a:pt x="7" y="498"/>
                    <a:pt x="4" y="536"/>
                  </a:cubicBezTo>
                  <a:cubicBezTo>
                    <a:pt x="1" y="575"/>
                    <a:pt x="0" y="614"/>
                    <a:pt x="0" y="655"/>
                  </a:cubicBezTo>
                  <a:cubicBezTo>
                    <a:pt x="0" y="746"/>
                    <a:pt x="28" y="818"/>
                    <a:pt x="83" y="871"/>
                  </a:cubicBezTo>
                  <a:cubicBezTo>
                    <a:pt x="139" y="924"/>
                    <a:pt x="213" y="950"/>
                    <a:pt x="305" y="950"/>
                  </a:cubicBezTo>
                  <a:cubicBezTo>
                    <a:pt x="1303" y="950"/>
                    <a:pt x="1303" y="950"/>
                    <a:pt x="1303" y="950"/>
                  </a:cubicBezTo>
                  <a:cubicBezTo>
                    <a:pt x="1395" y="950"/>
                    <a:pt x="1469" y="924"/>
                    <a:pt x="1525" y="871"/>
                  </a:cubicBezTo>
                  <a:cubicBezTo>
                    <a:pt x="1580" y="818"/>
                    <a:pt x="1608" y="746"/>
                    <a:pt x="1608" y="655"/>
                  </a:cubicBezTo>
                  <a:cubicBezTo>
                    <a:pt x="1608" y="614"/>
                    <a:pt x="1607" y="575"/>
                    <a:pt x="1604" y="536"/>
                  </a:cubicBezTo>
                  <a:cubicBezTo>
                    <a:pt x="1601" y="498"/>
                    <a:pt x="1596" y="456"/>
                    <a:pt x="1588" y="4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xmlns="" id="{4849EEC1-9C94-4CFB-B2AD-0653525B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3163" y="42862"/>
              <a:ext cx="1457325" cy="1254125"/>
            </a:xfrm>
            <a:custGeom>
              <a:avLst/>
              <a:gdLst>
                <a:gd name="T0" fmla="*/ 677 w 677"/>
                <a:gd name="T1" fmla="*/ 438 h 584"/>
                <a:gd name="T2" fmla="*/ 584 w 677"/>
                <a:gd name="T3" fmla="*/ 146 h 584"/>
                <a:gd name="T4" fmla="*/ 590 w 677"/>
                <a:gd name="T5" fmla="*/ 70 h 584"/>
                <a:gd name="T6" fmla="*/ 438 w 677"/>
                <a:gd name="T7" fmla="*/ 97 h 584"/>
                <a:gd name="T8" fmla="*/ 302 w 677"/>
                <a:gd name="T9" fmla="*/ 72 h 584"/>
                <a:gd name="T10" fmla="*/ 191 w 677"/>
                <a:gd name="T11" fmla="*/ 24 h 584"/>
                <a:gd name="T12" fmla="*/ 141 w 677"/>
                <a:gd name="T13" fmla="*/ 0 h 584"/>
                <a:gd name="T14" fmla="*/ 0 w 677"/>
                <a:gd name="T15" fmla="*/ 403 h 584"/>
                <a:gd name="T16" fmla="*/ 64 w 677"/>
                <a:gd name="T17" fmla="*/ 538 h 584"/>
                <a:gd name="T18" fmla="*/ 221 w 677"/>
                <a:gd name="T19" fmla="*/ 584 h 584"/>
                <a:gd name="T20" fmla="*/ 374 w 677"/>
                <a:gd name="T21" fmla="*/ 584 h 584"/>
                <a:gd name="T22" fmla="*/ 677 w 677"/>
                <a:gd name="T23" fmla="*/ 43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677" y="438"/>
                  </a:moveTo>
                  <a:cubicBezTo>
                    <a:pt x="615" y="349"/>
                    <a:pt x="584" y="252"/>
                    <a:pt x="584" y="146"/>
                  </a:cubicBezTo>
                  <a:cubicBezTo>
                    <a:pt x="584" y="124"/>
                    <a:pt x="586" y="99"/>
                    <a:pt x="590" y="70"/>
                  </a:cubicBezTo>
                  <a:cubicBezTo>
                    <a:pt x="540" y="88"/>
                    <a:pt x="489" y="97"/>
                    <a:pt x="438" y="97"/>
                  </a:cubicBezTo>
                  <a:cubicBezTo>
                    <a:pt x="393" y="97"/>
                    <a:pt x="348" y="88"/>
                    <a:pt x="302" y="72"/>
                  </a:cubicBezTo>
                  <a:cubicBezTo>
                    <a:pt x="257" y="56"/>
                    <a:pt x="220" y="40"/>
                    <a:pt x="191" y="24"/>
                  </a:cubicBezTo>
                  <a:cubicBezTo>
                    <a:pt x="162" y="8"/>
                    <a:pt x="146" y="0"/>
                    <a:pt x="141" y="0"/>
                  </a:cubicBezTo>
                  <a:cubicBezTo>
                    <a:pt x="47" y="0"/>
                    <a:pt x="0" y="134"/>
                    <a:pt x="0" y="403"/>
                  </a:cubicBezTo>
                  <a:cubicBezTo>
                    <a:pt x="0" y="462"/>
                    <a:pt x="21" y="507"/>
                    <a:pt x="64" y="538"/>
                  </a:cubicBezTo>
                  <a:cubicBezTo>
                    <a:pt x="106" y="569"/>
                    <a:pt x="159" y="584"/>
                    <a:pt x="221" y="584"/>
                  </a:cubicBezTo>
                  <a:cubicBezTo>
                    <a:pt x="374" y="584"/>
                    <a:pt x="374" y="584"/>
                    <a:pt x="374" y="584"/>
                  </a:cubicBezTo>
                  <a:cubicBezTo>
                    <a:pt x="453" y="491"/>
                    <a:pt x="554" y="442"/>
                    <a:pt x="677" y="4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90D26224-A697-4B13-ACDB-8245C11EED81}"/>
              </a:ext>
            </a:extLst>
          </p:cNvPr>
          <p:cNvSpPr/>
          <p:nvPr/>
        </p:nvSpPr>
        <p:spPr>
          <a:xfrm>
            <a:off x="5410691" y="2062430"/>
            <a:ext cx="1410050" cy="4326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2730D517-018C-4DA3-A810-714B57268093}"/>
              </a:ext>
            </a:extLst>
          </p:cNvPr>
          <p:cNvCxnSpPr>
            <a:stCxn id="39" idx="0"/>
            <a:endCxn id="39" idx="4"/>
          </p:cNvCxnSpPr>
          <p:nvPr/>
        </p:nvCxnSpPr>
        <p:spPr>
          <a:xfrm>
            <a:off x="6094593" y="1710130"/>
            <a:ext cx="0" cy="113609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15486281-604E-4562-BA9E-FF32EB141B17}"/>
              </a:ext>
            </a:extLst>
          </p:cNvPr>
          <p:cNvCxnSpPr>
            <a:stCxn id="39" idx="2"/>
            <a:endCxn id="39" idx="6"/>
          </p:cNvCxnSpPr>
          <p:nvPr/>
        </p:nvCxnSpPr>
        <p:spPr>
          <a:xfrm>
            <a:off x="4243310" y="2278176"/>
            <a:ext cx="370256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Right 25">
            <a:extLst>
              <a:ext uri="{FF2B5EF4-FFF2-40B4-BE49-F238E27FC236}">
                <a16:creationId xmlns:a16="http://schemas.microsoft.com/office/drawing/2014/main" xmlns="" id="{CD4725D6-E86B-4426-B8EE-900659E739E5}"/>
              </a:ext>
            </a:extLst>
          </p:cNvPr>
          <p:cNvSpPr/>
          <p:nvPr/>
        </p:nvSpPr>
        <p:spPr>
          <a:xfrm rot="16200000">
            <a:off x="5590356" y="3348154"/>
            <a:ext cx="1008112" cy="1029092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xmlns="" id="{81A14FA4-367E-46FC-A9FD-8B4FBC4F8D80}"/>
              </a:ext>
            </a:extLst>
          </p:cNvPr>
          <p:cNvSpPr/>
          <p:nvPr/>
        </p:nvSpPr>
        <p:spPr>
          <a:xfrm rot="16200000">
            <a:off x="5748635" y="4986835"/>
            <a:ext cx="691554" cy="70594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xmlns="" id="{C1BC541D-F1E5-49DD-ACEF-D20569EAF570}"/>
              </a:ext>
            </a:extLst>
          </p:cNvPr>
          <p:cNvSpPr/>
          <p:nvPr/>
        </p:nvSpPr>
        <p:spPr>
          <a:xfrm rot="16200000">
            <a:off x="5590356" y="1227952"/>
            <a:ext cx="1008112" cy="102909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xmlns="" id="{6D44561C-6170-400B-A7DB-5B27F271112E}"/>
              </a:ext>
            </a:extLst>
          </p:cNvPr>
          <p:cNvSpPr/>
          <p:nvPr/>
        </p:nvSpPr>
        <p:spPr>
          <a:xfrm rot="5400000">
            <a:off x="5741148" y="3795264"/>
            <a:ext cx="706528" cy="72123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CBEED404-3E88-42DE-94D9-4C9B2403BAC8}"/>
              </a:ext>
            </a:extLst>
          </p:cNvPr>
          <p:cNvSpPr/>
          <p:nvPr/>
        </p:nvSpPr>
        <p:spPr>
          <a:xfrm>
            <a:off x="1562470" y="1612718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3C7D2A20-07D8-450B-B6D6-C2C53961F0C7}"/>
              </a:ext>
            </a:extLst>
          </p:cNvPr>
          <p:cNvSpPr/>
          <p:nvPr/>
        </p:nvSpPr>
        <p:spPr>
          <a:xfrm>
            <a:off x="1752900" y="4791100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5EBA372-9A2E-4FE4-873D-70EE658CDB90}"/>
              </a:ext>
            </a:extLst>
          </p:cNvPr>
          <p:cNvSpPr txBox="1"/>
          <p:nvPr/>
        </p:nvSpPr>
        <p:spPr>
          <a:xfrm>
            <a:off x="4492709" y="2659845"/>
            <a:ext cx="3203406" cy="41083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BB5735A-7D28-4F4E-8952-F8E5906ADD87}"/>
              </a:ext>
            </a:extLst>
          </p:cNvPr>
          <p:cNvSpPr txBox="1"/>
          <p:nvPr/>
        </p:nvSpPr>
        <p:spPr>
          <a:xfrm>
            <a:off x="4910883" y="4219533"/>
            <a:ext cx="2367058" cy="46149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CF11857-2A71-40BE-8915-0AE55618675E}"/>
              </a:ext>
            </a:extLst>
          </p:cNvPr>
          <p:cNvSpPr txBox="1"/>
          <p:nvPr/>
        </p:nvSpPr>
        <p:spPr>
          <a:xfrm>
            <a:off x="5333939" y="5622097"/>
            <a:ext cx="1520946" cy="44117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7A6B873D-3604-445C-9417-03A79B373422}"/>
              </a:ext>
            </a:extLst>
          </p:cNvPr>
          <p:cNvSpPr/>
          <p:nvPr/>
        </p:nvSpPr>
        <p:spPr>
          <a:xfrm>
            <a:off x="8326660" y="3070675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098707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Level Diagram Concept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9AA7A3F-E6CE-4BAB-9353-6FA053B25DC2}"/>
              </a:ext>
            </a:extLst>
          </p:cNvPr>
          <p:cNvSpPr/>
          <p:nvPr/>
        </p:nvSpPr>
        <p:spPr>
          <a:xfrm>
            <a:off x="4294591" y="2394559"/>
            <a:ext cx="3621303" cy="3522781"/>
          </a:xfrm>
          <a:custGeom>
            <a:avLst/>
            <a:gdLst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0 w 3621303"/>
              <a:gd name="connsiteY3" fmla="*/ 3554678 h 3554678"/>
              <a:gd name="connsiteX4" fmla="*/ 0 w 3621303"/>
              <a:gd name="connsiteY4" fmla="*/ 0 h 3554678"/>
              <a:gd name="connsiteX0" fmla="*/ 0 w 3621303"/>
              <a:gd name="connsiteY0" fmla="*/ 0 h 3554678"/>
              <a:gd name="connsiteX1" fmla="*/ 3621303 w 3621303"/>
              <a:gd name="connsiteY1" fmla="*/ 0 h 3554678"/>
              <a:gd name="connsiteX2" fmla="*/ 3621303 w 3621303"/>
              <a:gd name="connsiteY2" fmla="*/ 3554678 h 3554678"/>
              <a:gd name="connsiteX3" fmla="*/ 1116419 w 3621303"/>
              <a:gd name="connsiteY3" fmla="*/ 3522781 h 3554678"/>
              <a:gd name="connsiteX4" fmla="*/ 0 w 3621303"/>
              <a:gd name="connsiteY4" fmla="*/ 0 h 3554678"/>
              <a:gd name="connsiteX0" fmla="*/ 0 w 3621303"/>
              <a:gd name="connsiteY0" fmla="*/ 0 h 3522781"/>
              <a:gd name="connsiteX1" fmla="*/ 3621303 w 3621303"/>
              <a:gd name="connsiteY1" fmla="*/ 0 h 3522781"/>
              <a:gd name="connsiteX2" fmla="*/ 2515517 w 3621303"/>
              <a:gd name="connsiteY2" fmla="*/ 3512148 h 3522781"/>
              <a:gd name="connsiteX3" fmla="*/ 1116419 w 3621303"/>
              <a:gd name="connsiteY3" fmla="*/ 3522781 h 3522781"/>
              <a:gd name="connsiteX4" fmla="*/ 0 w 3621303"/>
              <a:gd name="connsiteY4" fmla="*/ 0 h 3522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303" h="3522781">
                <a:moveTo>
                  <a:pt x="0" y="0"/>
                </a:moveTo>
                <a:lnTo>
                  <a:pt x="3621303" y="0"/>
                </a:lnTo>
                <a:lnTo>
                  <a:pt x="2515517" y="3512148"/>
                </a:lnTo>
                <a:lnTo>
                  <a:pt x="1116419" y="352278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9000">
                <a:schemeClr val="accent5">
                  <a:lumMod val="20000"/>
                  <a:lumOff val="8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F8F154B9-AA4A-47BB-9B86-D8147A43D504}"/>
              </a:ext>
            </a:extLst>
          </p:cNvPr>
          <p:cNvSpPr/>
          <p:nvPr/>
        </p:nvSpPr>
        <p:spPr>
          <a:xfrm>
            <a:off x="4242948" y="2166286"/>
            <a:ext cx="3702928" cy="1059388"/>
          </a:xfrm>
          <a:custGeom>
            <a:avLst/>
            <a:gdLst>
              <a:gd name="connsiteX0" fmla="*/ 1853971 w 3702928"/>
              <a:gd name="connsiteY0" fmla="*/ 0 h 1059388"/>
              <a:gd name="connsiteX1" fmla="*/ 2805353 w 3702928"/>
              <a:gd name="connsiteY1" fmla="*/ 90464 h 1059388"/>
              <a:gd name="connsiteX2" fmla="*/ 2850615 w 3702928"/>
              <a:gd name="connsiteY2" fmla="*/ 102089 h 1059388"/>
              <a:gd name="connsiteX3" fmla="*/ 3029232 w 3702928"/>
              <a:gd name="connsiteY3" fmla="*/ 129141 h 1059388"/>
              <a:gd name="connsiteX4" fmla="*/ 3057097 w 3702928"/>
              <a:gd name="connsiteY4" fmla="*/ 134677 h 1059388"/>
              <a:gd name="connsiteX5" fmla="*/ 3057097 w 3702928"/>
              <a:gd name="connsiteY5" fmla="*/ 107409 h 1059388"/>
              <a:gd name="connsiteX6" fmla="*/ 3702928 w 3702928"/>
              <a:gd name="connsiteY6" fmla="*/ 107409 h 1059388"/>
              <a:gd name="connsiteX7" fmla="*/ 3702928 w 3702928"/>
              <a:gd name="connsiteY7" fmla="*/ 159037 h 1059388"/>
              <a:gd name="connsiteX8" fmla="*/ 3541652 w 3702928"/>
              <a:gd name="connsiteY8" fmla="*/ 605781 h 1059388"/>
              <a:gd name="connsiteX9" fmla="*/ 3528962 w 3702928"/>
              <a:gd name="connsiteY9" fmla="*/ 611867 h 1059388"/>
              <a:gd name="connsiteX10" fmla="*/ 3521003 w 3702928"/>
              <a:gd name="connsiteY10" fmla="*/ 636446 h 1059388"/>
              <a:gd name="connsiteX11" fmla="*/ 1853971 w 3702928"/>
              <a:gd name="connsiteY11" fmla="*/ 1059388 h 1059388"/>
              <a:gd name="connsiteX12" fmla="*/ 186940 w 3702928"/>
              <a:gd name="connsiteY12" fmla="*/ 636446 h 1059388"/>
              <a:gd name="connsiteX13" fmla="*/ 179836 w 3702928"/>
              <a:gd name="connsiteY13" fmla="*/ 614509 h 1059388"/>
              <a:gd name="connsiteX14" fmla="*/ 162627 w 3702928"/>
              <a:gd name="connsiteY14" fmla="*/ 606255 h 1059388"/>
              <a:gd name="connsiteX15" fmla="*/ 0 w 3702928"/>
              <a:gd name="connsiteY15" fmla="*/ 155770 h 1059388"/>
              <a:gd name="connsiteX16" fmla="*/ 0 w 3702928"/>
              <a:gd name="connsiteY16" fmla="*/ 119640 h 1059388"/>
              <a:gd name="connsiteX17" fmla="*/ 732191 w 3702928"/>
              <a:gd name="connsiteY17" fmla="*/ 119640 h 1059388"/>
              <a:gd name="connsiteX18" fmla="*/ 816575 w 3702928"/>
              <a:gd name="connsiteY18" fmla="*/ 105848 h 1059388"/>
              <a:gd name="connsiteX19" fmla="*/ 867689 w 3702928"/>
              <a:gd name="connsiteY19" fmla="*/ 99427 h 1059388"/>
              <a:gd name="connsiteX20" fmla="*/ 902589 w 3702928"/>
              <a:gd name="connsiteY20" fmla="*/ 90464 h 1059388"/>
              <a:gd name="connsiteX21" fmla="*/ 1853971 w 3702928"/>
              <a:gd name="connsiteY21" fmla="*/ 0 h 105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02928" h="1059388">
                <a:moveTo>
                  <a:pt x="1853971" y="0"/>
                </a:moveTo>
                <a:cubicBezTo>
                  <a:pt x="2206385" y="0"/>
                  <a:pt x="2533776" y="33350"/>
                  <a:pt x="2805353" y="90464"/>
                </a:cubicBezTo>
                <a:lnTo>
                  <a:pt x="2850615" y="102089"/>
                </a:lnTo>
                <a:lnTo>
                  <a:pt x="3029232" y="129141"/>
                </a:lnTo>
                <a:lnTo>
                  <a:pt x="3057097" y="134677"/>
                </a:lnTo>
                <a:lnTo>
                  <a:pt x="3057097" y="107409"/>
                </a:lnTo>
                <a:lnTo>
                  <a:pt x="3702928" y="107409"/>
                </a:lnTo>
                <a:lnTo>
                  <a:pt x="3702928" y="159037"/>
                </a:lnTo>
                <a:lnTo>
                  <a:pt x="3541652" y="605781"/>
                </a:lnTo>
                <a:lnTo>
                  <a:pt x="3528962" y="611867"/>
                </a:lnTo>
                <a:lnTo>
                  <a:pt x="3521003" y="636446"/>
                </a:lnTo>
                <a:cubicBezTo>
                  <a:pt x="3362335" y="877819"/>
                  <a:pt x="2676269" y="1059388"/>
                  <a:pt x="1853971" y="1059388"/>
                </a:cubicBezTo>
                <a:cubicBezTo>
                  <a:pt x="1031673" y="1059388"/>
                  <a:pt x="345608" y="877819"/>
                  <a:pt x="186940" y="636446"/>
                </a:cubicBezTo>
                <a:lnTo>
                  <a:pt x="179836" y="614509"/>
                </a:lnTo>
                <a:lnTo>
                  <a:pt x="162627" y="606255"/>
                </a:lnTo>
                <a:lnTo>
                  <a:pt x="0" y="155770"/>
                </a:lnTo>
                <a:lnTo>
                  <a:pt x="0" y="119640"/>
                </a:lnTo>
                <a:lnTo>
                  <a:pt x="732191" y="119640"/>
                </a:lnTo>
                <a:lnTo>
                  <a:pt x="816575" y="105848"/>
                </a:lnTo>
                <a:lnTo>
                  <a:pt x="867689" y="99427"/>
                </a:lnTo>
                <a:lnTo>
                  <a:pt x="902589" y="90464"/>
                </a:lnTo>
                <a:cubicBezTo>
                  <a:pt x="1174167" y="33350"/>
                  <a:pt x="1501558" y="0"/>
                  <a:pt x="18539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88BE3DEA-8E35-40B8-95C6-5F5BFB060B76}"/>
              </a:ext>
            </a:extLst>
          </p:cNvPr>
          <p:cNvSpPr/>
          <p:nvPr/>
        </p:nvSpPr>
        <p:spPr>
          <a:xfrm>
            <a:off x="4243310" y="1710130"/>
            <a:ext cx="3702566" cy="11360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96BB8557-5F8B-43CE-910C-BF01AC4DE64B}"/>
              </a:ext>
            </a:extLst>
          </p:cNvPr>
          <p:cNvSpPr>
            <a:spLocks noEditPoints="1"/>
          </p:cNvSpPr>
          <p:nvPr/>
        </p:nvSpPr>
        <p:spPr bwMode="auto">
          <a:xfrm>
            <a:off x="5154459" y="2276872"/>
            <a:ext cx="222548" cy="379771"/>
          </a:xfrm>
          <a:custGeom>
            <a:avLst/>
            <a:gdLst>
              <a:gd name="T0" fmla="*/ 313 w 354"/>
              <a:gd name="T1" fmla="*/ 0 h 608"/>
              <a:gd name="T2" fmla="*/ 41 w 354"/>
              <a:gd name="T3" fmla="*/ 0 h 608"/>
              <a:gd name="T4" fmla="*/ 0 w 354"/>
              <a:gd name="T5" fmla="*/ 41 h 608"/>
              <a:gd name="T6" fmla="*/ 0 w 354"/>
              <a:gd name="T7" fmla="*/ 567 h 608"/>
              <a:gd name="T8" fmla="*/ 41 w 354"/>
              <a:gd name="T9" fmla="*/ 608 h 608"/>
              <a:gd name="T10" fmla="*/ 313 w 354"/>
              <a:gd name="T11" fmla="*/ 608 h 608"/>
              <a:gd name="T12" fmla="*/ 354 w 354"/>
              <a:gd name="T13" fmla="*/ 567 h 608"/>
              <a:gd name="T14" fmla="*/ 354 w 354"/>
              <a:gd name="T15" fmla="*/ 41 h 608"/>
              <a:gd name="T16" fmla="*/ 313 w 354"/>
              <a:gd name="T17" fmla="*/ 0 h 608"/>
              <a:gd name="T18" fmla="*/ 134 w 354"/>
              <a:gd name="T19" fmla="*/ 30 h 608"/>
              <a:gd name="T20" fmla="*/ 220 w 354"/>
              <a:gd name="T21" fmla="*/ 30 h 608"/>
              <a:gd name="T22" fmla="*/ 225 w 354"/>
              <a:gd name="T23" fmla="*/ 35 h 608"/>
              <a:gd name="T24" fmla="*/ 220 w 354"/>
              <a:gd name="T25" fmla="*/ 40 h 608"/>
              <a:gd name="T26" fmla="*/ 134 w 354"/>
              <a:gd name="T27" fmla="*/ 40 h 608"/>
              <a:gd name="T28" fmla="*/ 129 w 354"/>
              <a:gd name="T29" fmla="*/ 35 h 608"/>
              <a:gd name="T30" fmla="*/ 134 w 354"/>
              <a:gd name="T31" fmla="*/ 30 h 608"/>
              <a:gd name="T32" fmla="*/ 177 w 354"/>
              <a:gd name="T33" fmla="*/ 588 h 608"/>
              <a:gd name="T34" fmla="*/ 156 w 354"/>
              <a:gd name="T35" fmla="*/ 567 h 608"/>
              <a:gd name="T36" fmla="*/ 177 w 354"/>
              <a:gd name="T37" fmla="*/ 546 h 608"/>
              <a:gd name="T38" fmla="*/ 197 w 354"/>
              <a:gd name="T39" fmla="*/ 567 h 608"/>
              <a:gd name="T40" fmla="*/ 177 w 354"/>
              <a:gd name="T41" fmla="*/ 588 h 608"/>
              <a:gd name="T42" fmla="*/ 325 w 354"/>
              <a:gd name="T43" fmla="*/ 532 h 608"/>
              <a:gd name="T44" fmla="*/ 29 w 354"/>
              <a:gd name="T45" fmla="*/ 532 h 608"/>
              <a:gd name="T46" fmla="*/ 29 w 354"/>
              <a:gd name="T47" fmla="*/ 65 h 608"/>
              <a:gd name="T48" fmla="*/ 325 w 354"/>
              <a:gd name="T49" fmla="*/ 65 h 608"/>
              <a:gd name="T50" fmla="*/ 325 w 354"/>
              <a:gd name="T51" fmla="*/ 53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4" h="608">
                <a:moveTo>
                  <a:pt x="313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1"/>
                </a:cubicBezTo>
                <a:cubicBezTo>
                  <a:pt x="0" y="567"/>
                  <a:pt x="0" y="567"/>
                  <a:pt x="0" y="567"/>
                </a:cubicBezTo>
                <a:cubicBezTo>
                  <a:pt x="0" y="590"/>
                  <a:pt x="19" y="608"/>
                  <a:pt x="41" y="608"/>
                </a:cubicBezTo>
                <a:cubicBezTo>
                  <a:pt x="313" y="608"/>
                  <a:pt x="313" y="608"/>
                  <a:pt x="313" y="608"/>
                </a:cubicBezTo>
                <a:cubicBezTo>
                  <a:pt x="335" y="608"/>
                  <a:pt x="354" y="590"/>
                  <a:pt x="354" y="567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4" y="18"/>
                  <a:pt x="335" y="0"/>
                  <a:pt x="313" y="0"/>
                </a:cubicBezTo>
                <a:close/>
                <a:moveTo>
                  <a:pt x="134" y="30"/>
                </a:move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5" y="32"/>
                  <a:pt x="225" y="35"/>
                </a:cubicBezTo>
                <a:cubicBezTo>
                  <a:pt x="225" y="37"/>
                  <a:pt x="223" y="40"/>
                  <a:pt x="220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1" y="40"/>
                  <a:pt x="129" y="37"/>
                  <a:pt x="129" y="35"/>
                </a:cubicBezTo>
                <a:cubicBezTo>
                  <a:pt x="129" y="32"/>
                  <a:pt x="131" y="30"/>
                  <a:pt x="134" y="30"/>
                </a:cubicBezTo>
                <a:close/>
                <a:moveTo>
                  <a:pt x="177" y="588"/>
                </a:moveTo>
                <a:cubicBezTo>
                  <a:pt x="166" y="588"/>
                  <a:pt x="156" y="578"/>
                  <a:pt x="156" y="567"/>
                </a:cubicBezTo>
                <a:cubicBezTo>
                  <a:pt x="156" y="556"/>
                  <a:pt x="166" y="546"/>
                  <a:pt x="177" y="546"/>
                </a:cubicBezTo>
                <a:cubicBezTo>
                  <a:pt x="188" y="546"/>
                  <a:pt x="197" y="556"/>
                  <a:pt x="197" y="567"/>
                </a:cubicBezTo>
                <a:cubicBezTo>
                  <a:pt x="197" y="578"/>
                  <a:pt x="188" y="588"/>
                  <a:pt x="177" y="588"/>
                </a:cubicBezTo>
                <a:close/>
                <a:moveTo>
                  <a:pt x="325" y="532"/>
                </a:moveTo>
                <a:cubicBezTo>
                  <a:pt x="29" y="532"/>
                  <a:pt x="29" y="532"/>
                  <a:pt x="29" y="532"/>
                </a:cubicBezTo>
                <a:cubicBezTo>
                  <a:pt x="29" y="65"/>
                  <a:pt x="29" y="65"/>
                  <a:pt x="29" y="65"/>
                </a:cubicBezTo>
                <a:cubicBezTo>
                  <a:pt x="325" y="65"/>
                  <a:pt x="325" y="65"/>
                  <a:pt x="325" y="65"/>
                </a:cubicBezTo>
                <a:lnTo>
                  <a:pt x="325" y="53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6A3EE0E7-D7C4-4B75-86FF-F8EFF792EFF9}"/>
              </a:ext>
            </a:extLst>
          </p:cNvPr>
          <p:cNvSpPr>
            <a:spLocks/>
          </p:cNvSpPr>
          <p:nvPr/>
        </p:nvSpPr>
        <p:spPr bwMode="auto">
          <a:xfrm>
            <a:off x="6691220" y="1741228"/>
            <a:ext cx="388272" cy="262953"/>
          </a:xfrm>
          <a:custGeom>
            <a:avLst/>
            <a:gdLst>
              <a:gd name="T0" fmla="*/ 1720 w 1720"/>
              <a:gd name="T1" fmla="*/ 826 h 1166"/>
              <a:gd name="T2" fmla="*/ 1382 w 1720"/>
              <a:gd name="T3" fmla="*/ 1166 h 1166"/>
              <a:gd name="T4" fmla="*/ 337 w 1720"/>
              <a:gd name="T5" fmla="*/ 1166 h 1166"/>
              <a:gd name="T6" fmla="*/ 0 w 1720"/>
              <a:gd name="T7" fmla="*/ 826 h 1166"/>
              <a:gd name="T8" fmla="*/ 284 w 1720"/>
              <a:gd name="T9" fmla="*/ 490 h 1166"/>
              <a:gd name="T10" fmla="*/ 281 w 1720"/>
              <a:gd name="T11" fmla="*/ 453 h 1166"/>
              <a:gd name="T12" fmla="*/ 495 w 1720"/>
              <a:gd name="T13" fmla="*/ 237 h 1166"/>
              <a:gd name="T14" fmla="*/ 634 w 1720"/>
              <a:gd name="T15" fmla="*/ 288 h 1166"/>
              <a:gd name="T16" fmla="*/ 1024 w 1720"/>
              <a:gd name="T17" fmla="*/ 0 h 1166"/>
              <a:gd name="T18" fmla="*/ 1451 w 1720"/>
              <a:gd name="T19" fmla="*/ 463 h 1166"/>
              <a:gd name="T20" fmla="*/ 1450 w 1720"/>
              <a:gd name="T21" fmla="*/ 492 h 1166"/>
              <a:gd name="T22" fmla="*/ 1720 w 1720"/>
              <a:gd name="T23" fmla="*/ 82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20" h="1166">
                <a:moveTo>
                  <a:pt x="1720" y="826"/>
                </a:moveTo>
                <a:cubicBezTo>
                  <a:pt x="1720" y="1014"/>
                  <a:pt x="1569" y="1166"/>
                  <a:pt x="1382" y="1166"/>
                </a:cubicBezTo>
                <a:cubicBezTo>
                  <a:pt x="337" y="1166"/>
                  <a:pt x="337" y="1166"/>
                  <a:pt x="337" y="1166"/>
                </a:cubicBezTo>
                <a:cubicBezTo>
                  <a:pt x="151" y="1166"/>
                  <a:pt x="0" y="1014"/>
                  <a:pt x="0" y="826"/>
                </a:cubicBezTo>
                <a:cubicBezTo>
                  <a:pt x="0" y="656"/>
                  <a:pt x="123" y="515"/>
                  <a:pt x="284" y="490"/>
                </a:cubicBezTo>
                <a:cubicBezTo>
                  <a:pt x="282" y="478"/>
                  <a:pt x="281" y="466"/>
                  <a:pt x="281" y="453"/>
                </a:cubicBezTo>
                <a:cubicBezTo>
                  <a:pt x="281" y="334"/>
                  <a:pt x="377" y="237"/>
                  <a:pt x="495" y="237"/>
                </a:cubicBezTo>
                <a:cubicBezTo>
                  <a:pt x="548" y="237"/>
                  <a:pt x="596" y="257"/>
                  <a:pt x="634" y="288"/>
                </a:cubicBezTo>
                <a:cubicBezTo>
                  <a:pt x="700" y="138"/>
                  <a:pt x="785" y="0"/>
                  <a:pt x="1024" y="0"/>
                </a:cubicBezTo>
                <a:cubicBezTo>
                  <a:pt x="1314" y="0"/>
                  <a:pt x="1451" y="225"/>
                  <a:pt x="1451" y="463"/>
                </a:cubicBezTo>
                <a:cubicBezTo>
                  <a:pt x="1451" y="473"/>
                  <a:pt x="1451" y="483"/>
                  <a:pt x="1450" y="492"/>
                </a:cubicBezTo>
                <a:cubicBezTo>
                  <a:pt x="1604" y="524"/>
                  <a:pt x="1720" y="661"/>
                  <a:pt x="1720" y="826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7D83F17-223B-4AD7-8E7D-E06E1D2048E7}"/>
              </a:ext>
            </a:extLst>
          </p:cNvPr>
          <p:cNvGrpSpPr/>
          <p:nvPr/>
        </p:nvGrpSpPr>
        <p:grpSpPr>
          <a:xfrm>
            <a:off x="6718869" y="2332684"/>
            <a:ext cx="332975" cy="291019"/>
            <a:chOff x="-582613" y="5140326"/>
            <a:chExt cx="3351213" cy="2928938"/>
          </a:xfrm>
          <a:solidFill>
            <a:schemeClr val="accent3"/>
          </a:solidFill>
        </p:grpSpPr>
        <p:sp>
          <p:nvSpPr>
            <p:cNvPr id="63" name="Freeform 22">
              <a:extLst>
                <a:ext uri="{FF2B5EF4-FFF2-40B4-BE49-F238E27FC236}">
                  <a16:creationId xmlns:a16="http://schemas.microsoft.com/office/drawing/2014/main" xmlns="" id="{679C436E-7A9B-4E38-9EC1-D5DD5369B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2738" y="6489701"/>
              <a:ext cx="762000" cy="1579563"/>
            </a:xfrm>
            <a:custGeom>
              <a:avLst/>
              <a:gdLst>
                <a:gd name="T0" fmla="*/ 67 w 93"/>
                <a:gd name="T1" fmla="*/ 0 h 193"/>
                <a:gd name="T2" fmla="*/ 0 w 93"/>
                <a:gd name="T3" fmla="*/ 70 h 193"/>
                <a:gd name="T4" fmla="*/ 0 w 93"/>
                <a:gd name="T5" fmla="*/ 187 h 193"/>
                <a:gd name="T6" fmla="*/ 6 w 93"/>
                <a:gd name="T7" fmla="*/ 193 h 193"/>
                <a:gd name="T8" fmla="*/ 87 w 93"/>
                <a:gd name="T9" fmla="*/ 193 h 193"/>
                <a:gd name="T10" fmla="*/ 93 w 93"/>
                <a:gd name="T11" fmla="*/ 187 h 193"/>
                <a:gd name="T12" fmla="*/ 93 w 93"/>
                <a:gd name="T13" fmla="*/ 7 h 193"/>
                <a:gd name="T14" fmla="*/ 75 w 93"/>
                <a:gd name="T15" fmla="*/ 0 h 193"/>
                <a:gd name="T16" fmla="*/ 67 w 93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93">
                  <a:moveTo>
                    <a:pt x="67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90"/>
                    <a:pt x="3" y="193"/>
                    <a:pt x="6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91" y="193"/>
                    <a:pt x="93" y="190"/>
                    <a:pt x="93" y="18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75" y="0"/>
                    <a:pt x="75" y="0"/>
                    <a:pt x="75" y="0"/>
                  </a:cubicBezTo>
                  <a:lnTo>
                    <a:pt x="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xmlns="" id="{BEE570FC-4053-497A-B333-F28A81B78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6932613"/>
              <a:ext cx="769938" cy="1136650"/>
            </a:xfrm>
            <a:custGeom>
              <a:avLst/>
              <a:gdLst>
                <a:gd name="T0" fmla="*/ 88 w 94"/>
                <a:gd name="T1" fmla="*/ 0 h 139"/>
                <a:gd name="T2" fmla="*/ 6 w 94"/>
                <a:gd name="T3" fmla="*/ 0 h 139"/>
                <a:gd name="T4" fmla="*/ 0 w 94"/>
                <a:gd name="T5" fmla="*/ 6 h 139"/>
                <a:gd name="T6" fmla="*/ 0 w 94"/>
                <a:gd name="T7" fmla="*/ 133 h 139"/>
                <a:gd name="T8" fmla="*/ 6 w 94"/>
                <a:gd name="T9" fmla="*/ 139 h 139"/>
                <a:gd name="T10" fmla="*/ 88 w 94"/>
                <a:gd name="T11" fmla="*/ 139 h 139"/>
                <a:gd name="T12" fmla="*/ 94 w 94"/>
                <a:gd name="T13" fmla="*/ 133 h 139"/>
                <a:gd name="T14" fmla="*/ 94 w 94"/>
                <a:gd name="T15" fmla="*/ 6 h 139"/>
                <a:gd name="T16" fmla="*/ 88 w 9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9">
                  <a:moveTo>
                    <a:pt x="8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6"/>
                    <a:pt x="3" y="139"/>
                    <a:pt x="6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4" y="136"/>
                    <a:pt x="94" y="133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xmlns="" id="{BB81B381-E697-49CA-AAD8-0FE70E625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5778501"/>
              <a:ext cx="762000" cy="2290763"/>
            </a:xfrm>
            <a:custGeom>
              <a:avLst/>
              <a:gdLst>
                <a:gd name="T0" fmla="*/ 92 w 93"/>
                <a:gd name="T1" fmla="*/ 15 h 280"/>
                <a:gd name="T2" fmla="*/ 82 w 93"/>
                <a:gd name="T3" fmla="*/ 18 h 280"/>
                <a:gd name="T4" fmla="*/ 68 w 93"/>
                <a:gd name="T5" fmla="*/ 12 h 280"/>
                <a:gd name="T6" fmla="*/ 53 w 93"/>
                <a:gd name="T7" fmla="*/ 0 h 280"/>
                <a:gd name="T8" fmla="*/ 0 w 93"/>
                <a:gd name="T9" fmla="*/ 58 h 280"/>
                <a:gd name="T10" fmla="*/ 0 w 93"/>
                <a:gd name="T11" fmla="*/ 274 h 280"/>
                <a:gd name="T12" fmla="*/ 6 w 93"/>
                <a:gd name="T13" fmla="*/ 280 h 280"/>
                <a:gd name="T14" fmla="*/ 87 w 93"/>
                <a:gd name="T15" fmla="*/ 280 h 280"/>
                <a:gd name="T16" fmla="*/ 93 w 93"/>
                <a:gd name="T17" fmla="*/ 274 h 280"/>
                <a:gd name="T18" fmla="*/ 93 w 93"/>
                <a:gd name="T19" fmla="*/ 14 h 280"/>
                <a:gd name="T20" fmla="*/ 92 w 93"/>
                <a:gd name="T21" fmla="*/ 1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80">
                  <a:moveTo>
                    <a:pt x="92" y="15"/>
                  </a:moveTo>
                  <a:cubicBezTo>
                    <a:pt x="89" y="17"/>
                    <a:pt x="85" y="18"/>
                    <a:pt x="82" y="18"/>
                  </a:cubicBezTo>
                  <a:cubicBezTo>
                    <a:pt x="77" y="18"/>
                    <a:pt x="72" y="16"/>
                    <a:pt x="68" y="1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7"/>
                    <a:pt x="2" y="280"/>
                    <a:pt x="6" y="280"/>
                  </a:cubicBezTo>
                  <a:cubicBezTo>
                    <a:pt x="87" y="280"/>
                    <a:pt x="87" y="280"/>
                    <a:pt x="87" y="280"/>
                  </a:cubicBezTo>
                  <a:cubicBezTo>
                    <a:pt x="90" y="280"/>
                    <a:pt x="93" y="277"/>
                    <a:pt x="93" y="27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5"/>
                    <a:pt x="92" y="15"/>
                    <a:pt x="9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xmlns="" id="{7E7421E7-AFD1-4841-8813-E0B0E47B4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2613" y="5140326"/>
              <a:ext cx="3317876" cy="1849438"/>
            </a:xfrm>
            <a:custGeom>
              <a:avLst/>
              <a:gdLst>
                <a:gd name="T0" fmla="*/ 232 w 405"/>
                <a:gd name="T1" fmla="*/ 191 h 226"/>
                <a:gd name="T2" fmla="*/ 245 w 405"/>
                <a:gd name="T3" fmla="*/ 188 h 226"/>
                <a:gd name="T4" fmla="*/ 369 w 405"/>
                <a:gd name="T5" fmla="*/ 54 h 226"/>
                <a:gd name="T6" fmla="*/ 397 w 405"/>
                <a:gd name="T7" fmla="*/ 78 h 226"/>
                <a:gd name="T8" fmla="*/ 402 w 405"/>
                <a:gd name="T9" fmla="*/ 78 h 226"/>
                <a:gd name="T10" fmla="*/ 405 w 405"/>
                <a:gd name="T11" fmla="*/ 74 h 226"/>
                <a:gd name="T12" fmla="*/ 399 w 405"/>
                <a:gd name="T13" fmla="*/ 4 h 226"/>
                <a:gd name="T14" fmla="*/ 394 w 405"/>
                <a:gd name="T15" fmla="*/ 0 h 226"/>
                <a:gd name="T16" fmla="*/ 324 w 405"/>
                <a:gd name="T17" fmla="*/ 6 h 226"/>
                <a:gd name="T18" fmla="*/ 320 w 405"/>
                <a:gd name="T19" fmla="*/ 9 h 226"/>
                <a:gd name="T20" fmla="*/ 320 w 405"/>
                <a:gd name="T21" fmla="*/ 11 h 226"/>
                <a:gd name="T22" fmla="*/ 321 w 405"/>
                <a:gd name="T23" fmla="*/ 14 h 226"/>
                <a:gd name="T24" fmla="*/ 350 w 405"/>
                <a:gd name="T25" fmla="*/ 38 h 226"/>
                <a:gd name="T26" fmla="*/ 233 w 405"/>
                <a:gd name="T27" fmla="*/ 166 h 226"/>
                <a:gd name="T28" fmla="*/ 99 w 405"/>
                <a:gd name="T29" fmla="*/ 117 h 226"/>
                <a:gd name="T30" fmla="*/ 86 w 405"/>
                <a:gd name="T31" fmla="*/ 120 h 226"/>
                <a:gd name="T32" fmla="*/ 4 w 405"/>
                <a:gd name="T33" fmla="*/ 205 h 226"/>
                <a:gd name="T34" fmla="*/ 5 w 405"/>
                <a:gd name="T35" fmla="*/ 222 h 226"/>
                <a:gd name="T36" fmla="*/ 13 w 405"/>
                <a:gd name="T37" fmla="*/ 226 h 226"/>
                <a:gd name="T38" fmla="*/ 22 w 405"/>
                <a:gd name="T39" fmla="*/ 222 h 226"/>
                <a:gd name="T40" fmla="*/ 98 w 405"/>
                <a:gd name="T41" fmla="*/ 142 h 226"/>
                <a:gd name="T42" fmla="*/ 232 w 405"/>
                <a:gd name="T43" fmla="*/ 19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5" h="226">
                  <a:moveTo>
                    <a:pt x="232" y="191"/>
                  </a:moveTo>
                  <a:cubicBezTo>
                    <a:pt x="237" y="193"/>
                    <a:pt x="242" y="192"/>
                    <a:pt x="245" y="188"/>
                  </a:cubicBezTo>
                  <a:cubicBezTo>
                    <a:pt x="369" y="54"/>
                    <a:pt x="369" y="54"/>
                    <a:pt x="369" y="54"/>
                  </a:cubicBezTo>
                  <a:cubicBezTo>
                    <a:pt x="397" y="78"/>
                    <a:pt x="397" y="78"/>
                    <a:pt x="397" y="78"/>
                  </a:cubicBezTo>
                  <a:cubicBezTo>
                    <a:pt x="399" y="79"/>
                    <a:pt x="401" y="79"/>
                    <a:pt x="402" y="78"/>
                  </a:cubicBezTo>
                  <a:cubicBezTo>
                    <a:pt x="404" y="78"/>
                    <a:pt x="405" y="76"/>
                    <a:pt x="405" y="74"/>
                  </a:cubicBezTo>
                  <a:cubicBezTo>
                    <a:pt x="399" y="4"/>
                    <a:pt x="399" y="4"/>
                    <a:pt x="399" y="4"/>
                  </a:cubicBezTo>
                  <a:cubicBezTo>
                    <a:pt x="398" y="2"/>
                    <a:pt x="396" y="0"/>
                    <a:pt x="394" y="0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2" y="6"/>
                    <a:pt x="320" y="8"/>
                    <a:pt x="320" y="9"/>
                  </a:cubicBezTo>
                  <a:cubicBezTo>
                    <a:pt x="320" y="10"/>
                    <a:pt x="320" y="10"/>
                    <a:pt x="320" y="11"/>
                  </a:cubicBezTo>
                  <a:cubicBezTo>
                    <a:pt x="320" y="12"/>
                    <a:pt x="320" y="13"/>
                    <a:pt x="321" y="14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233" y="166"/>
                    <a:pt x="233" y="166"/>
                    <a:pt x="233" y="166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5" y="115"/>
                    <a:pt x="90" y="116"/>
                    <a:pt x="86" y="120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0" y="210"/>
                    <a:pt x="0" y="218"/>
                    <a:pt x="5" y="222"/>
                  </a:cubicBezTo>
                  <a:cubicBezTo>
                    <a:pt x="7" y="224"/>
                    <a:pt x="10" y="226"/>
                    <a:pt x="13" y="226"/>
                  </a:cubicBezTo>
                  <a:cubicBezTo>
                    <a:pt x="16" y="226"/>
                    <a:pt x="19" y="224"/>
                    <a:pt x="22" y="222"/>
                  </a:cubicBezTo>
                  <a:cubicBezTo>
                    <a:pt x="98" y="142"/>
                    <a:pt x="98" y="142"/>
                    <a:pt x="98" y="142"/>
                  </a:cubicBezTo>
                  <a:lnTo>
                    <a:pt x="232" y="1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433E1EAF-C811-4247-99AE-5DACC21D3A36}"/>
              </a:ext>
            </a:extLst>
          </p:cNvPr>
          <p:cNvSpPr/>
          <p:nvPr/>
        </p:nvSpPr>
        <p:spPr>
          <a:xfrm>
            <a:off x="5321551" y="5589239"/>
            <a:ext cx="1554901" cy="571762"/>
          </a:xfrm>
          <a:custGeom>
            <a:avLst/>
            <a:gdLst>
              <a:gd name="connsiteX0" fmla="*/ 778503 w 1554901"/>
              <a:gd name="connsiteY0" fmla="*/ 0 h 571762"/>
              <a:gd name="connsiteX1" fmla="*/ 1283747 w 1554901"/>
              <a:gd name="connsiteY1" fmla="*/ 83733 h 571762"/>
              <a:gd name="connsiteX2" fmla="*/ 1335760 w 1554901"/>
              <a:gd name="connsiteY2" fmla="*/ 108955 h 571762"/>
              <a:gd name="connsiteX3" fmla="*/ 1554901 w 1554901"/>
              <a:gd name="connsiteY3" fmla="*/ 108955 h 571762"/>
              <a:gd name="connsiteX4" fmla="*/ 1554901 w 1554901"/>
              <a:gd name="connsiteY4" fmla="*/ 130635 h 571762"/>
              <a:gd name="connsiteX5" fmla="*/ 1487180 w 1554901"/>
              <a:gd name="connsiteY5" fmla="*/ 318227 h 571762"/>
              <a:gd name="connsiteX6" fmla="*/ 1484559 w 1554901"/>
              <a:gd name="connsiteY6" fmla="*/ 319484 h 571762"/>
              <a:gd name="connsiteX7" fmla="*/ 1478509 w 1554901"/>
              <a:gd name="connsiteY7" fmla="*/ 343496 h 571762"/>
              <a:gd name="connsiteX8" fmla="*/ 778503 w 1554901"/>
              <a:gd name="connsiteY8" fmla="*/ 571762 h 571762"/>
              <a:gd name="connsiteX9" fmla="*/ 78498 w 1554901"/>
              <a:gd name="connsiteY9" fmla="*/ 343496 h 571762"/>
              <a:gd name="connsiteX10" fmla="*/ 72716 w 1554901"/>
              <a:gd name="connsiteY10" fmla="*/ 320550 h 571762"/>
              <a:gd name="connsiteX11" fmla="*/ 68289 w 1554901"/>
              <a:gd name="connsiteY11" fmla="*/ 318427 h 571762"/>
              <a:gd name="connsiteX12" fmla="*/ 0 w 1554901"/>
              <a:gd name="connsiteY12" fmla="*/ 129263 h 571762"/>
              <a:gd name="connsiteX13" fmla="*/ 0 w 1554901"/>
              <a:gd name="connsiteY13" fmla="*/ 114091 h 571762"/>
              <a:gd name="connsiteX14" fmla="*/ 210655 w 1554901"/>
              <a:gd name="connsiteY14" fmla="*/ 114091 h 571762"/>
              <a:gd name="connsiteX15" fmla="*/ 273260 w 1554901"/>
              <a:gd name="connsiteY15" fmla="*/ 83733 h 571762"/>
              <a:gd name="connsiteX16" fmla="*/ 778503 w 1554901"/>
              <a:gd name="connsiteY16" fmla="*/ 0 h 57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4901" h="571762">
                <a:moveTo>
                  <a:pt x="778503" y="0"/>
                </a:moveTo>
                <a:cubicBezTo>
                  <a:pt x="975813" y="0"/>
                  <a:pt x="1154444" y="31998"/>
                  <a:pt x="1283747" y="83733"/>
                </a:cubicBezTo>
                <a:lnTo>
                  <a:pt x="1335760" y="108955"/>
                </a:lnTo>
                <a:lnTo>
                  <a:pt x="1554901" y="108955"/>
                </a:lnTo>
                <a:lnTo>
                  <a:pt x="1554901" y="130635"/>
                </a:lnTo>
                <a:lnTo>
                  <a:pt x="1487180" y="318227"/>
                </a:lnTo>
                <a:lnTo>
                  <a:pt x="1484559" y="319484"/>
                </a:lnTo>
                <a:lnTo>
                  <a:pt x="1478509" y="343496"/>
                </a:lnTo>
                <a:cubicBezTo>
                  <a:pt x="1411882" y="473768"/>
                  <a:pt x="1123796" y="571762"/>
                  <a:pt x="778503" y="571762"/>
                </a:cubicBezTo>
                <a:cubicBezTo>
                  <a:pt x="433211" y="571762"/>
                  <a:pt x="145124" y="473768"/>
                  <a:pt x="78498" y="343496"/>
                </a:cubicBezTo>
                <a:lnTo>
                  <a:pt x="72716" y="320550"/>
                </a:lnTo>
                <a:lnTo>
                  <a:pt x="68289" y="318427"/>
                </a:lnTo>
                <a:lnTo>
                  <a:pt x="0" y="129263"/>
                </a:lnTo>
                <a:lnTo>
                  <a:pt x="0" y="114091"/>
                </a:lnTo>
                <a:lnTo>
                  <a:pt x="210655" y="114091"/>
                </a:lnTo>
                <a:lnTo>
                  <a:pt x="273260" y="83733"/>
                </a:lnTo>
                <a:cubicBezTo>
                  <a:pt x="402563" y="31998"/>
                  <a:pt x="581193" y="0"/>
                  <a:pt x="778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xmlns="" id="{6C7089FD-78BD-4138-BC11-357BF0FF47C1}"/>
              </a:ext>
            </a:extLst>
          </p:cNvPr>
          <p:cNvSpPr/>
          <p:nvPr/>
        </p:nvSpPr>
        <p:spPr>
          <a:xfrm>
            <a:off x="5321703" y="5461547"/>
            <a:ext cx="1554749" cy="47705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25B24ECC-8EAA-4D12-AE52-9581D3578285}"/>
              </a:ext>
            </a:extLst>
          </p:cNvPr>
          <p:cNvSpPr/>
          <p:nvPr/>
        </p:nvSpPr>
        <p:spPr>
          <a:xfrm>
            <a:off x="4856780" y="4069536"/>
            <a:ext cx="2506222" cy="717016"/>
          </a:xfrm>
          <a:custGeom>
            <a:avLst/>
            <a:gdLst>
              <a:gd name="connsiteX0" fmla="*/ 1254808 w 2506222"/>
              <a:gd name="connsiteY0" fmla="*/ 0 h 717016"/>
              <a:gd name="connsiteX1" fmla="*/ 1898724 w 2506222"/>
              <a:gd name="connsiteY1" fmla="*/ 61228 h 717016"/>
              <a:gd name="connsiteX2" fmla="*/ 1953330 w 2506222"/>
              <a:gd name="connsiteY2" fmla="*/ 75252 h 717016"/>
              <a:gd name="connsiteX3" fmla="*/ 2050250 w 2506222"/>
              <a:gd name="connsiteY3" fmla="*/ 87405 h 717016"/>
              <a:gd name="connsiteX4" fmla="*/ 2069110 w 2506222"/>
              <a:gd name="connsiteY4" fmla="*/ 91152 h 717016"/>
              <a:gd name="connsiteX5" fmla="*/ 2069110 w 2506222"/>
              <a:gd name="connsiteY5" fmla="*/ 72696 h 717016"/>
              <a:gd name="connsiteX6" fmla="*/ 2506222 w 2506222"/>
              <a:gd name="connsiteY6" fmla="*/ 72696 h 717016"/>
              <a:gd name="connsiteX7" fmla="*/ 2506222 w 2506222"/>
              <a:gd name="connsiteY7" fmla="*/ 107640 h 717016"/>
              <a:gd name="connsiteX8" fmla="*/ 2397067 w 2506222"/>
              <a:gd name="connsiteY8" fmla="*/ 410005 h 717016"/>
              <a:gd name="connsiteX9" fmla="*/ 2388478 w 2506222"/>
              <a:gd name="connsiteY9" fmla="*/ 414125 h 717016"/>
              <a:gd name="connsiteX10" fmla="*/ 2383091 w 2506222"/>
              <a:gd name="connsiteY10" fmla="*/ 430760 h 717016"/>
              <a:gd name="connsiteX11" fmla="*/ 1254808 w 2506222"/>
              <a:gd name="connsiteY11" fmla="*/ 717016 h 717016"/>
              <a:gd name="connsiteX12" fmla="*/ 126525 w 2506222"/>
              <a:gd name="connsiteY12" fmla="*/ 430760 h 717016"/>
              <a:gd name="connsiteX13" fmla="*/ 121717 w 2506222"/>
              <a:gd name="connsiteY13" fmla="*/ 415913 h 717016"/>
              <a:gd name="connsiteX14" fmla="*/ 110070 w 2506222"/>
              <a:gd name="connsiteY14" fmla="*/ 410327 h 717016"/>
              <a:gd name="connsiteX15" fmla="*/ 0 w 2506222"/>
              <a:gd name="connsiteY15" fmla="*/ 105428 h 717016"/>
              <a:gd name="connsiteX16" fmla="*/ 0 w 2506222"/>
              <a:gd name="connsiteY16" fmla="*/ 80974 h 717016"/>
              <a:gd name="connsiteX17" fmla="*/ 495563 w 2506222"/>
              <a:gd name="connsiteY17" fmla="*/ 80974 h 717016"/>
              <a:gd name="connsiteX18" fmla="*/ 552675 w 2506222"/>
              <a:gd name="connsiteY18" fmla="*/ 71640 h 717016"/>
              <a:gd name="connsiteX19" fmla="*/ 582588 w 2506222"/>
              <a:gd name="connsiteY19" fmla="*/ 68497 h 717016"/>
              <a:gd name="connsiteX20" fmla="*/ 610892 w 2506222"/>
              <a:gd name="connsiteY20" fmla="*/ 61228 h 717016"/>
              <a:gd name="connsiteX21" fmla="*/ 1254808 w 2506222"/>
              <a:gd name="connsiteY21" fmla="*/ 0 h 71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6222" h="717016">
                <a:moveTo>
                  <a:pt x="1254808" y="0"/>
                </a:moveTo>
                <a:cubicBezTo>
                  <a:pt x="1493329" y="0"/>
                  <a:pt x="1714915" y="22572"/>
                  <a:pt x="1898724" y="61228"/>
                </a:cubicBezTo>
                <a:lnTo>
                  <a:pt x="1953330" y="75252"/>
                </a:lnTo>
                <a:lnTo>
                  <a:pt x="2050250" y="87405"/>
                </a:lnTo>
                <a:lnTo>
                  <a:pt x="2069110" y="91152"/>
                </a:lnTo>
                <a:lnTo>
                  <a:pt x="2069110" y="72696"/>
                </a:lnTo>
                <a:lnTo>
                  <a:pt x="2506222" y="72696"/>
                </a:lnTo>
                <a:lnTo>
                  <a:pt x="2506222" y="107640"/>
                </a:lnTo>
                <a:lnTo>
                  <a:pt x="2397067" y="410005"/>
                </a:lnTo>
                <a:lnTo>
                  <a:pt x="2388478" y="414125"/>
                </a:lnTo>
                <a:lnTo>
                  <a:pt x="2383091" y="430760"/>
                </a:lnTo>
                <a:cubicBezTo>
                  <a:pt x="2275701" y="594127"/>
                  <a:pt x="1811357" y="717016"/>
                  <a:pt x="1254808" y="717016"/>
                </a:cubicBezTo>
                <a:cubicBezTo>
                  <a:pt x="698259" y="717016"/>
                  <a:pt x="233915" y="594127"/>
                  <a:pt x="126525" y="430760"/>
                </a:cubicBezTo>
                <a:lnTo>
                  <a:pt x="121717" y="415913"/>
                </a:lnTo>
                <a:lnTo>
                  <a:pt x="110070" y="410327"/>
                </a:lnTo>
                <a:lnTo>
                  <a:pt x="0" y="105428"/>
                </a:lnTo>
                <a:lnTo>
                  <a:pt x="0" y="80974"/>
                </a:lnTo>
                <a:lnTo>
                  <a:pt x="495563" y="80974"/>
                </a:lnTo>
                <a:lnTo>
                  <a:pt x="552675" y="71640"/>
                </a:lnTo>
                <a:lnTo>
                  <a:pt x="582588" y="68497"/>
                </a:lnTo>
                <a:lnTo>
                  <a:pt x="610892" y="61228"/>
                </a:lnTo>
                <a:cubicBezTo>
                  <a:pt x="794702" y="22572"/>
                  <a:pt x="1016287" y="0"/>
                  <a:pt x="12548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F44F0008-8D78-4E3C-ABE4-05E3C5C1777E}"/>
              </a:ext>
            </a:extLst>
          </p:cNvPr>
          <p:cNvSpPr/>
          <p:nvPr/>
        </p:nvSpPr>
        <p:spPr>
          <a:xfrm>
            <a:off x="4857025" y="3760799"/>
            <a:ext cx="2505977" cy="76893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3DC7F31-9495-42C1-BE36-818447E84E6E}"/>
              </a:ext>
            </a:extLst>
          </p:cNvPr>
          <p:cNvGrpSpPr/>
          <p:nvPr/>
        </p:nvGrpSpPr>
        <p:grpSpPr>
          <a:xfrm>
            <a:off x="5099125" y="1774993"/>
            <a:ext cx="333217" cy="310241"/>
            <a:chOff x="-4983163" y="-1212851"/>
            <a:chExt cx="4719637" cy="4394201"/>
          </a:xfrm>
          <a:solidFill>
            <a:schemeClr val="accent2"/>
          </a:solidFill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xmlns="" id="{FFE819F3-2C44-4BD2-BCB9-23155DACD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8838" y="-1212851"/>
              <a:ext cx="1258888" cy="1255713"/>
            </a:xfrm>
            <a:custGeom>
              <a:avLst/>
              <a:gdLst>
                <a:gd name="T0" fmla="*/ 292 w 585"/>
                <a:gd name="T1" fmla="*/ 585 h 585"/>
                <a:gd name="T2" fmla="*/ 499 w 585"/>
                <a:gd name="T3" fmla="*/ 499 h 585"/>
                <a:gd name="T4" fmla="*/ 585 w 585"/>
                <a:gd name="T5" fmla="*/ 292 h 585"/>
                <a:gd name="T6" fmla="*/ 499 w 585"/>
                <a:gd name="T7" fmla="*/ 85 h 585"/>
                <a:gd name="T8" fmla="*/ 292 w 585"/>
                <a:gd name="T9" fmla="*/ 0 h 585"/>
                <a:gd name="T10" fmla="*/ 85 w 585"/>
                <a:gd name="T11" fmla="*/ 85 h 585"/>
                <a:gd name="T12" fmla="*/ 0 w 585"/>
                <a:gd name="T13" fmla="*/ 292 h 585"/>
                <a:gd name="T14" fmla="*/ 85 w 585"/>
                <a:gd name="T15" fmla="*/ 499 h 585"/>
                <a:gd name="T16" fmla="*/ 292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2" y="585"/>
                  </a:moveTo>
                  <a:cubicBezTo>
                    <a:pt x="373" y="585"/>
                    <a:pt x="442" y="556"/>
                    <a:pt x="499" y="499"/>
                  </a:cubicBezTo>
                  <a:cubicBezTo>
                    <a:pt x="556" y="442"/>
                    <a:pt x="585" y="373"/>
                    <a:pt x="585" y="292"/>
                  </a:cubicBezTo>
                  <a:cubicBezTo>
                    <a:pt x="585" y="212"/>
                    <a:pt x="556" y="143"/>
                    <a:pt x="499" y="85"/>
                  </a:cubicBezTo>
                  <a:cubicBezTo>
                    <a:pt x="442" y="28"/>
                    <a:pt x="373" y="0"/>
                    <a:pt x="292" y="0"/>
                  </a:cubicBezTo>
                  <a:cubicBezTo>
                    <a:pt x="211" y="0"/>
                    <a:pt x="143" y="28"/>
                    <a:pt x="85" y="85"/>
                  </a:cubicBezTo>
                  <a:cubicBezTo>
                    <a:pt x="28" y="143"/>
                    <a:pt x="0" y="212"/>
                    <a:pt x="0" y="292"/>
                  </a:cubicBezTo>
                  <a:cubicBezTo>
                    <a:pt x="0" y="373"/>
                    <a:pt x="28" y="442"/>
                    <a:pt x="85" y="499"/>
                  </a:cubicBezTo>
                  <a:cubicBezTo>
                    <a:pt x="143" y="556"/>
                    <a:pt x="211" y="585"/>
                    <a:pt x="292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xmlns="" id="{6D31708A-7DA6-4A8D-ACBA-EF1CAD305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8701" y="-585788"/>
              <a:ext cx="1890713" cy="1882775"/>
            </a:xfrm>
            <a:custGeom>
              <a:avLst/>
              <a:gdLst>
                <a:gd name="T0" fmla="*/ 129 w 878"/>
                <a:gd name="T1" fmla="*/ 749 h 877"/>
                <a:gd name="T2" fmla="*/ 439 w 878"/>
                <a:gd name="T3" fmla="*/ 877 h 877"/>
                <a:gd name="T4" fmla="*/ 749 w 878"/>
                <a:gd name="T5" fmla="*/ 749 h 877"/>
                <a:gd name="T6" fmla="*/ 878 w 878"/>
                <a:gd name="T7" fmla="*/ 439 h 877"/>
                <a:gd name="T8" fmla="*/ 749 w 878"/>
                <a:gd name="T9" fmla="*/ 129 h 877"/>
                <a:gd name="T10" fmla="*/ 439 w 878"/>
                <a:gd name="T11" fmla="*/ 0 h 877"/>
                <a:gd name="T12" fmla="*/ 129 w 878"/>
                <a:gd name="T13" fmla="*/ 129 h 877"/>
                <a:gd name="T14" fmla="*/ 0 w 878"/>
                <a:gd name="T15" fmla="*/ 439 h 877"/>
                <a:gd name="T16" fmla="*/ 129 w 878"/>
                <a:gd name="T17" fmla="*/ 74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8" h="877">
                  <a:moveTo>
                    <a:pt x="129" y="749"/>
                  </a:moveTo>
                  <a:cubicBezTo>
                    <a:pt x="215" y="834"/>
                    <a:pt x="318" y="877"/>
                    <a:pt x="439" y="877"/>
                  </a:cubicBezTo>
                  <a:cubicBezTo>
                    <a:pt x="560" y="877"/>
                    <a:pt x="663" y="834"/>
                    <a:pt x="749" y="749"/>
                  </a:cubicBezTo>
                  <a:cubicBezTo>
                    <a:pt x="835" y="663"/>
                    <a:pt x="878" y="560"/>
                    <a:pt x="878" y="439"/>
                  </a:cubicBezTo>
                  <a:cubicBezTo>
                    <a:pt x="878" y="318"/>
                    <a:pt x="835" y="214"/>
                    <a:pt x="749" y="129"/>
                  </a:cubicBezTo>
                  <a:cubicBezTo>
                    <a:pt x="663" y="43"/>
                    <a:pt x="560" y="0"/>
                    <a:pt x="439" y="0"/>
                  </a:cubicBezTo>
                  <a:cubicBezTo>
                    <a:pt x="318" y="0"/>
                    <a:pt x="215" y="43"/>
                    <a:pt x="129" y="129"/>
                  </a:cubicBezTo>
                  <a:cubicBezTo>
                    <a:pt x="43" y="214"/>
                    <a:pt x="0" y="318"/>
                    <a:pt x="0" y="439"/>
                  </a:cubicBezTo>
                  <a:cubicBezTo>
                    <a:pt x="0" y="560"/>
                    <a:pt x="43" y="663"/>
                    <a:pt x="129" y="7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xmlns="" id="{DBCE7E8E-EE22-42A6-A642-D821195B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326" y="-1212851"/>
              <a:ext cx="1260475" cy="1255713"/>
            </a:xfrm>
            <a:custGeom>
              <a:avLst/>
              <a:gdLst>
                <a:gd name="T0" fmla="*/ 293 w 585"/>
                <a:gd name="T1" fmla="*/ 585 h 585"/>
                <a:gd name="T2" fmla="*/ 500 w 585"/>
                <a:gd name="T3" fmla="*/ 499 h 585"/>
                <a:gd name="T4" fmla="*/ 585 w 585"/>
                <a:gd name="T5" fmla="*/ 292 h 585"/>
                <a:gd name="T6" fmla="*/ 500 w 585"/>
                <a:gd name="T7" fmla="*/ 85 h 585"/>
                <a:gd name="T8" fmla="*/ 293 w 585"/>
                <a:gd name="T9" fmla="*/ 0 h 585"/>
                <a:gd name="T10" fmla="*/ 86 w 585"/>
                <a:gd name="T11" fmla="*/ 85 h 585"/>
                <a:gd name="T12" fmla="*/ 0 w 585"/>
                <a:gd name="T13" fmla="*/ 292 h 585"/>
                <a:gd name="T14" fmla="*/ 86 w 585"/>
                <a:gd name="T15" fmla="*/ 499 h 585"/>
                <a:gd name="T16" fmla="*/ 293 w 585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85">
                  <a:moveTo>
                    <a:pt x="293" y="585"/>
                  </a:moveTo>
                  <a:cubicBezTo>
                    <a:pt x="374" y="585"/>
                    <a:pt x="442" y="556"/>
                    <a:pt x="500" y="499"/>
                  </a:cubicBezTo>
                  <a:cubicBezTo>
                    <a:pt x="557" y="442"/>
                    <a:pt x="585" y="373"/>
                    <a:pt x="585" y="292"/>
                  </a:cubicBezTo>
                  <a:cubicBezTo>
                    <a:pt x="585" y="212"/>
                    <a:pt x="557" y="143"/>
                    <a:pt x="500" y="85"/>
                  </a:cubicBezTo>
                  <a:cubicBezTo>
                    <a:pt x="442" y="28"/>
                    <a:pt x="374" y="0"/>
                    <a:pt x="293" y="0"/>
                  </a:cubicBezTo>
                  <a:cubicBezTo>
                    <a:pt x="212" y="0"/>
                    <a:pt x="143" y="28"/>
                    <a:pt x="86" y="85"/>
                  </a:cubicBezTo>
                  <a:cubicBezTo>
                    <a:pt x="29" y="143"/>
                    <a:pt x="0" y="212"/>
                    <a:pt x="0" y="292"/>
                  </a:cubicBezTo>
                  <a:cubicBezTo>
                    <a:pt x="0" y="373"/>
                    <a:pt x="29" y="442"/>
                    <a:pt x="86" y="499"/>
                  </a:cubicBezTo>
                  <a:cubicBezTo>
                    <a:pt x="143" y="556"/>
                    <a:pt x="212" y="585"/>
                    <a:pt x="293" y="5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xmlns="" id="{953903C3-F957-441B-B607-3C564CDA7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1" y="42862"/>
              <a:ext cx="1457325" cy="1254125"/>
            </a:xfrm>
            <a:custGeom>
              <a:avLst/>
              <a:gdLst>
                <a:gd name="T0" fmla="*/ 536 w 677"/>
                <a:gd name="T1" fmla="*/ 0 h 584"/>
                <a:gd name="T2" fmla="*/ 486 w 677"/>
                <a:gd name="T3" fmla="*/ 24 h 584"/>
                <a:gd name="T4" fmla="*/ 375 w 677"/>
                <a:gd name="T5" fmla="*/ 72 h 584"/>
                <a:gd name="T6" fmla="*/ 239 w 677"/>
                <a:gd name="T7" fmla="*/ 97 h 584"/>
                <a:gd name="T8" fmla="*/ 87 w 677"/>
                <a:gd name="T9" fmla="*/ 70 h 584"/>
                <a:gd name="T10" fmla="*/ 93 w 677"/>
                <a:gd name="T11" fmla="*/ 146 h 584"/>
                <a:gd name="T12" fmla="*/ 0 w 677"/>
                <a:gd name="T13" fmla="*/ 438 h 584"/>
                <a:gd name="T14" fmla="*/ 303 w 677"/>
                <a:gd name="T15" fmla="*/ 584 h 584"/>
                <a:gd name="T16" fmla="*/ 456 w 677"/>
                <a:gd name="T17" fmla="*/ 584 h 584"/>
                <a:gd name="T18" fmla="*/ 613 w 677"/>
                <a:gd name="T19" fmla="*/ 538 h 584"/>
                <a:gd name="T20" fmla="*/ 677 w 677"/>
                <a:gd name="T21" fmla="*/ 403 h 584"/>
                <a:gd name="T22" fmla="*/ 536 w 677"/>
                <a:gd name="T23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536" y="0"/>
                  </a:moveTo>
                  <a:cubicBezTo>
                    <a:pt x="531" y="0"/>
                    <a:pt x="515" y="8"/>
                    <a:pt x="486" y="24"/>
                  </a:cubicBezTo>
                  <a:cubicBezTo>
                    <a:pt x="458" y="40"/>
                    <a:pt x="420" y="56"/>
                    <a:pt x="375" y="72"/>
                  </a:cubicBezTo>
                  <a:cubicBezTo>
                    <a:pt x="329" y="88"/>
                    <a:pt x="284" y="97"/>
                    <a:pt x="239" y="97"/>
                  </a:cubicBezTo>
                  <a:cubicBezTo>
                    <a:pt x="188" y="97"/>
                    <a:pt x="137" y="88"/>
                    <a:pt x="87" y="70"/>
                  </a:cubicBezTo>
                  <a:cubicBezTo>
                    <a:pt x="91" y="99"/>
                    <a:pt x="93" y="124"/>
                    <a:pt x="93" y="146"/>
                  </a:cubicBezTo>
                  <a:cubicBezTo>
                    <a:pt x="93" y="252"/>
                    <a:pt x="62" y="349"/>
                    <a:pt x="0" y="438"/>
                  </a:cubicBezTo>
                  <a:cubicBezTo>
                    <a:pt x="123" y="442"/>
                    <a:pt x="224" y="491"/>
                    <a:pt x="303" y="584"/>
                  </a:cubicBezTo>
                  <a:cubicBezTo>
                    <a:pt x="456" y="584"/>
                    <a:pt x="456" y="584"/>
                    <a:pt x="456" y="584"/>
                  </a:cubicBezTo>
                  <a:cubicBezTo>
                    <a:pt x="518" y="584"/>
                    <a:pt x="571" y="569"/>
                    <a:pt x="613" y="538"/>
                  </a:cubicBezTo>
                  <a:cubicBezTo>
                    <a:pt x="656" y="507"/>
                    <a:pt x="677" y="462"/>
                    <a:pt x="677" y="403"/>
                  </a:cubicBezTo>
                  <a:cubicBezTo>
                    <a:pt x="677" y="134"/>
                    <a:pt x="630" y="0"/>
                    <a:pt x="5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xmlns="" id="{CA50F84E-0850-44FD-A243-2B6DD9C7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4513" y="1139825"/>
              <a:ext cx="3462338" cy="2041525"/>
            </a:xfrm>
            <a:custGeom>
              <a:avLst/>
              <a:gdLst>
                <a:gd name="T0" fmla="*/ 1588 w 1608"/>
                <a:gd name="T1" fmla="*/ 412 h 950"/>
                <a:gd name="T2" fmla="*/ 1558 w 1608"/>
                <a:gd name="T3" fmla="*/ 288 h 950"/>
                <a:gd name="T4" fmla="*/ 1509 w 1608"/>
                <a:gd name="T5" fmla="*/ 177 h 950"/>
                <a:gd name="T6" fmla="*/ 1438 w 1608"/>
                <a:gd name="T7" fmla="*/ 84 h 950"/>
                <a:gd name="T8" fmla="*/ 1340 w 1608"/>
                <a:gd name="T9" fmla="*/ 23 h 950"/>
                <a:gd name="T10" fmla="*/ 1213 w 1608"/>
                <a:gd name="T11" fmla="*/ 0 h 950"/>
                <a:gd name="T12" fmla="*/ 1164 w 1608"/>
                <a:gd name="T13" fmla="*/ 25 h 950"/>
                <a:gd name="T14" fmla="*/ 1080 w 1608"/>
                <a:gd name="T15" fmla="*/ 80 h 950"/>
                <a:gd name="T16" fmla="*/ 958 w 1608"/>
                <a:gd name="T17" fmla="*/ 134 h 950"/>
                <a:gd name="T18" fmla="*/ 804 w 1608"/>
                <a:gd name="T19" fmla="*/ 159 h 950"/>
                <a:gd name="T20" fmla="*/ 650 w 1608"/>
                <a:gd name="T21" fmla="*/ 134 h 950"/>
                <a:gd name="T22" fmla="*/ 528 w 1608"/>
                <a:gd name="T23" fmla="*/ 80 h 950"/>
                <a:gd name="T24" fmla="*/ 444 w 1608"/>
                <a:gd name="T25" fmla="*/ 25 h 950"/>
                <a:gd name="T26" fmla="*/ 395 w 1608"/>
                <a:gd name="T27" fmla="*/ 0 h 950"/>
                <a:gd name="T28" fmla="*/ 268 w 1608"/>
                <a:gd name="T29" fmla="*/ 23 h 950"/>
                <a:gd name="T30" fmla="*/ 170 w 1608"/>
                <a:gd name="T31" fmla="*/ 84 h 950"/>
                <a:gd name="T32" fmla="*/ 99 w 1608"/>
                <a:gd name="T33" fmla="*/ 177 h 950"/>
                <a:gd name="T34" fmla="*/ 50 w 1608"/>
                <a:gd name="T35" fmla="*/ 288 h 950"/>
                <a:gd name="T36" fmla="*/ 20 w 1608"/>
                <a:gd name="T37" fmla="*/ 412 h 950"/>
                <a:gd name="T38" fmla="*/ 4 w 1608"/>
                <a:gd name="T39" fmla="*/ 536 h 950"/>
                <a:gd name="T40" fmla="*/ 0 w 1608"/>
                <a:gd name="T41" fmla="*/ 655 h 950"/>
                <a:gd name="T42" fmla="*/ 83 w 1608"/>
                <a:gd name="T43" fmla="*/ 871 h 950"/>
                <a:gd name="T44" fmla="*/ 305 w 1608"/>
                <a:gd name="T45" fmla="*/ 950 h 950"/>
                <a:gd name="T46" fmla="*/ 1303 w 1608"/>
                <a:gd name="T47" fmla="*/ 950 h 950"/>
                <a:gd name="T48" fmla="*/ 1525 w 1608"/>
                <a:gd name="T49" fmla="*/ 871 h 950"/>
                <a:gd name="T50" fmla="*/ 1608 w 1608"/>
                <a:gd name="T51" fmla="*/ 655 h 950"/>
                <a:gd name="T52" fmla="*/ 1604 w 1608"/>
                <a:gd name="T53" fmla="*/ 536 h 950"/>
                <a:gd name="T54" fmla="*/ 1588 w 1608"/>
                <a:gd name="T55" fmla="*/ 41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8" h="950">
                  <a:moveTo>
                    <a:pt x="1588" y="412"/>
                  </a:moveTo>
                  <a:cubicBezTo>
                    <a:pt x="1580" y="367"/>
                    <a:pt x="1570" y="326"/>
                    <a:pt x="1558" y="288"/>
                  </a:cubicBezTo>
                  <a:cubicBezTo>
                    <a:pt x="1546" y="250"/>
                    <a:pt x="1529" y="213"/>
                    <a:pt x="1509" y="177"/>
                  </a:cubicBezTo>
                  <a:cubicBezTo>
                    <a:pt x="1488" y="140"/>
                    <a:pt x="1465" y="110"/>
                    <a:pt x="1438" y="84"/>
                  </a:cubicBezTo>
                  <a:cubicBezTo>
                    <a:pt x="1411" y="59"/>
                    <a:pt x="1379" y="38"/>
                    <a:pt x="1340" y="23"/>
                  </a:cubicBezTo>
                  <a:cubicBezTo>
                    <a:pt x="1302" y="8"/>
                    <a:pt x="1259" y="0"/>
                    <a:pt x="1213" y="0"/>
                  </a:cubicBezTo>
                  <a:cubicBezTo>
                    <a:pt x="1205" y="0"/>
                    <a:pt x="1189" y="8"/>
                    <a:pt x="1164" y="25"/>
                  </a:cubicBezTo>
                  <a:cubicBezTo>
                    <a:pt x="1139" y="41"/>
                    <a:pt x="1111" y="59"/>
                    <a:pt x="1080" y="80"/>
                  </a:cubicBezTo>
                  <a:cubicBezTo>
                    <a:pt x="1050" y="100"/>
                    <a:pt x="1009" y="118"/>
                    <a:pt x="958" y="134"/>
                  </a:cubicBezTo>
                  <a:cubicBezTo>
                    <a:pt x="907" y="151"/>
                    <a:pt x="856" y="159"/>
                    <a:pt x="804" y="159"/>
                  </a:cubicBezTo>
                  <a:cubicBezTo>
                    <a:pt x="752" y="159"/>
                    <a:pt x="701" y="151"/>
                    <a:pt x="650" y="134"/>
                  </a:cubicBezTo>
                  <a:cubicBezTo>
                    <a:pt x="599" y="118"/>
                    <a:pt x="558" y="100"/>
                    <a:pt x="528" y="80"/>
                  </a:cubicBezTo>
                  <a:cubicBezTo>
                    <a:pt x="497" y="59"/>
                    <a:pt x="469" y="41"/>
                    <a:pt x="444" y="25"/>
                  </a:cubicBezTo>
                  <a:cubicBezTo>
                    <a:pt x="419" y="8"/>
                    <a:pt x="403" y="0"/>
                    <a:pt x="395" y="0"/>
                  </a:cubicBezTo>
                  <a:cubicBezTo>
                    <a:pt x="349" y="0"/>
                    <a:pt x="306" y="8"/>
                    <a:pt x="268" y="23"/>
                  </a:cubicBezTo>
                  <a:cubicBezTo>
                    <a:pt x="229" y="38"/>
                    <a:pt x="197" y="59"/>
                    <a:pt x="170" y="84"/>
                  </a:cubicBezTo>
                  <a:cubicBezTo>
                    <a:pt x="144" y="110"/>
                    <a:pt x="120" y="140"/>
                    <a:pt x="99" y="177"/>
                  </a:cubicBezTo>
                  <a:cubicBezTo>
                    <a:pt x="79" y="213"/>
                    <a:pt x="62" y="250"/>
                    <a:pt x="50" y="288"/>
                  </a:cubicBezTo>
                  <a:cubicBezTo>
                    <a:pt x="38" y="326"/>
                    <a:pt x="28" y="367"/>
                    <a:pt x="20" y="412"/>
                  </a:cubicBezTo>
                  <a:cubicBezTo>
                    <a:pt x="12" y="456"/>
                    <a:pt x="7" y="498"/>
                    <a:pt x="4" y="536"/>
                  </a:cubicBezTo>
                  <a:cubicBezTo>
                    <a:pt x="1" y="575"/>
                    <a:pt x="0" y="614"/>
                    <a:pt x="0" y="655"/>
                  </a:cubicBezTo>
                  <a:cubicBezTo>
                    <a:pt x="0" y="746"/>
                    <a:pt x="28" y="818"/>
                    <a:pt x="83" y="871"/>
                  </a:cubicBezTo>
                  <a:cubicBezTo>
                    <a:pt x="139" y="924"/>
                    <a:pt x="213" y="950"/>
                    <a:pt x="305" y="950"/>
                  </a:cubicBezTo>
                  <a:cubicBezTo>
                    <a:pt x="1303" y="950"/>
                    <a:pt x="1303" y="950"/>
                    <a:pt x="1303" y="950"/>
                  </a:cubicBezTo>
                  <a:cubicBezTo>
                    <a:pt x="1395" y="950"/>
                    <a:pt x="1469" y="924"/>
                    <a:pt x="1525" y="871"/>
                  </a:cubicBezTo>
                  <a:cubicBezTo>
                    <a:pt x="1580" y="818"/>
                    <a:pt x="1608" y="746"/>
                    <a:pt x="1608" y="655"/>
                  </a:cubicBezTo>
                  <a:cubicBezTo>
                    <a:pt x="1608" y="614"/>
                    <a:pt x="1607" y="575"/>
                    <a:pt x="1604" y="536"/>
                  </a:cubicBezTo>
                  <a:cubicBezTo>
                    <a:pt x="1601" y="498"/>
                    <a:pt x="1596" y="456"/>
                    <a:pt x="1588" y="4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xmlns="" id="{4849EEC1-9C94-4CFB-B2AD-0653525B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3163" y="42862"/>
              <a:ext cx="1457325" cy="1254125"/>
            </a:xfrm>
            <a:custGeom>
              <a:avLst/>
              <a:gdLst>
                <a:gd name="T0" fmla="*/ 677 w 677"/>
                <a:gd name="T1" fmla="*/ 438 h 584"/>
                <a:gd name="T2" fmla="*/ 584 w 677"/>
                <a:gd name="T3" fmla="*/ 146 h 584"/>
                <a:gd name="T4" fmla="*/ 590 w 677"/>
                <a:gd name="T5" fmla="*/ 70 h 584"/>
                <a:gd name="T6" fmla="*/ 438 w 677"/>
                <a:gd name="T7" fmla="*/ 97 h 584"/>
                <a:gd name="T8" fmla="*/ 302 w 677"/>
                <a:gd name="T9" fmla="*/ 72 h 584"/>
                <a:gd name="T10" fmla="*/ 191 w 677"/>
                <a:gd name="T11" fmla="*/ 24 h 584"/>
                <a:gd name="T12" fmla="*/ 141 w 677"/>
                <a:gd name="T13" fmla="*/ 0 h 584"/>
                <a:gd name="T14" fmla="*/ 0 w 677"/>
                <a:gd name="T15" fmla="*/ 403 h 584"/>
                <a:gd name="T16" fmla="*/ 64 w 677"/>
                <a:gd name="T17" fmla="*/ 538 h 584"/>
                <a:gd name="T18" fmla="*/ 221 w 677"/>
                <a:gd name="T19" fmla="*/ 584 h 584"/>
                <a:gd name="T20" fmla="*/ 374 w 677"/>
                <a:gd name="T21" fmla="*/ 584 h 584"/>
                <a:gd name="T22" fmla="*/ 677 w 677"/>
                <a:gd name="T23" fmla="*/ 43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7" h="584">
                  <a:moveTo>
                    <a:pt x="677" y="438"/>
                  </a:moveTo>
                  <a:cubicBezTo>
                    <a:pt x="615" y="349"/>
                    <a:pt x="584" y="252"/>
                    <a:pt x="584" y="146"/>
                  </a:cubicBezTo>
                  <a:cubicBezTo>
                    <a:pt x="584" y="124"/>
                    <a:pt x="586" y="99"/>
                    <a:pt x="590" y="70"/>
                  </a:cubicBezTo>
                  <a:cubicBezTo>
                    <a:pt x="540" y="88"/>
                    <a:pt x="489" y="97"/>
                    <a:pt x="438" y="97"/>
                  </a:cubicBezTo>
                  <a:cubicBezTo>
                    <a:pt x="393" y="97"/>
                    <a:pt x="348" y="88"/>
                    <a:pt x="302" y="72"/>
                  </a:cubicBezTo>
                  <a:cubicBezTo>
                    <a:pt x="257" y="56"/>
                    <a:pt x="220" y="40"/>
                    <a:pt x="191" y="24"/>
                  </a:cubicBezTo>
                  <a:cubicBezTo>
                    <a:pt x="162" y="8"/>
                    <a:pt x="146" y="0"/>
                    <a:pt x="141" y="0"/>
                  </a:cubicBezTo>
                  <a:cubicBezTo>
                    <a:pt x="47" y="0"/>
                    <a:pt x="0" y="134"/>
                    <a:pt x="0" y="403"/>
                  </a:cubicBezTo>
                  <a:cubicBezTo>
                    <a:pt x="0" y="462"/>
                    <a:pt x="21" y="507"/>
                    <a:pt x="64" y="538"/>
                  </a:cubicBezTo>
                  <a:cubicBezTo>
                    <a:pt x="106" y="569"/>
                    <a:pt x="159" y="584"/>
                    <a:pt x="221" y="584"/>
                  </a:cubicBezTo>
                  <a:cubicBezTo>
                    <a:pt x="374" y="584"/>
                    <a:pt x="374" y="584"/>
                    <a:pt x="374" y="584"/>
                  </a:cubicBezTo>
                  <a:cubicBezTo>
                    <a:pt x="453" y="491"/>
                    <a:pt x="554" y="442"/>
                    <a:pt x="677" y="4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90D26224-A697-4B13-ACDB-8245C11EED81}"/>
              </a:ext>
            </a:extLst>
          </p:cNvPr>
          <p:cNvSpPr/>
          <p:nvPr/>
        </p:nvSpPr>
        <p:spPr>
          <a:xfrm>
            <a:off x="5410691" y="2062430"/>
            <a:ext cx="1410050" cy="4326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2730D517-018C-4DA3-A810-714B57268093}"/>
              </a:ext>
            </a:extLst>
          </p:cNvPr>
          <p:cNvCxnSpPr>
            <a:stCxn id="39" idx="0"/>
            <a:endCxn id="39" idx="4"/>
          </p:cNvCxnSpPr>
          <p:nvPr/>
        </p:nvCxnSpPr>
        <p:spPr>
          <a:xfrm>
            <a:off x="6094593" y="1710130"/>
            <a:ext cx="0" cy="113609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15486281-604E-4562-BA9E-FF32EB141B17}"/>
              </a:ext>
            </a:extLst>
          </p:cNvPr>
          <p:cNvCxnSpPr>
            <a:stCxn id="39" idx="2"/>
            <a:endCxn id="39" idx="6"/>
          </p:cNvCxnSpPr>
          <p:nvPr/>
        </p:nvCxnSpPr>
        <p:spPr>
          <a:xfrm>
            <a:off x="4243310" y="2278176"/>
            <a:ext cx="370256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Right 25">
            <a:extLst>
              <a:ext uri="{FF2B5EF4-FFF2-40B4-BE49-F238E27FC236}">
                <a16:creationId xmlns:a16="http://schemas.microsoft.com/office/drawing/2014/main" xmlns="" id="{CD4725D6-E86B-4426-B8EE-900659E739E5}"/>
              </a:ext>
            </a:extLst>
          </p:cNvPr>
          <p:cNvSpPr/>
          <p:nvPr/>
        </p:nvSpPr>
        <p:spPr>
          <a:xfrm rot="16200000">
            <a:off x="5590356" y="3348154"/>
            <a:ext cx="1008112" cy="1029092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xmlns="" id="{81A14FA4-367E-46FC-A9FD-8B4FBC4F8D80}"/>
              </a:ext>
            </a:extLst>
          </p:cNvPr>
          <p:cNvSpPr/>
          <p:nvPr/>
        </p:nvSpPr>
        <p:spPr>
          <a:xfrm rot="16200000">
            <a:off x="5748635" y="4986835"/>
            <a:ext cx="691554" cy="70594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alpha val="42000"/>
                </a:schemeClr>
              </a:gs>
              <a:gs pos="100000">
                <a:schemeClr val="accent5">
                  <a:alpha val="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xmlns="" id="{C1BC541D-F1E5-49DD-ACEF-D20569EAF570}"/>
              </a:ext>
            </a:extLst>
          </p:cNvPr>
          <p:cNvSpPr/>
          <p:nvPr/>
        </p:nvSpPr>
        <p:spPr>
          <a:xfrm rot="16200000">
            <a:off x="5590356" y="1227952"/>
            <a:ext cx="1008112" cy="102909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xmlns="" id="{6D44561C-6170-400B-A7DB-5B27F271112E}"/>
              </a:ext>
            </a:extLst>
          </p:cNvPr>
          <p:cNvSpPr/>
          <p:nvPr/>
        </p:nvSpPr>
        <p:spPr>
          <a:xfrm rot="5400000">
            <a:off x="5741148" y="3795264"/>
            <a:ext cx="706528" cy="721232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5EBA372-9A2E-4FE4-873D-70EE658CDB90}"/>
              </a:ext>
            </a:extLst>
          </p:cNvPr>
          <p:cNvSpPr txBox="1"/>
          <p:nvPr/>
        </p:nvSpPr>
        <p:spPr>
          <a:xfrm>
            <a:off x="4492709" y="2659845"/>
            <a:ext cx="3203406" cy="41083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BB5735A-7D28-4F4E-8952-F8E5906ADD87}"/>
              </a:ext>
            </a:extLst>
          </p:cNvPr>
          <p:cNvSpPr txBox="1"/>
          <p:nvPr/>
        </p:nvSpPr>
        <p:spPr>
          <a:xfrm>
            <a:off x="4910883" y="4219533"/>
            <a:ext cx="2367058" cy="46149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CF11857-2A71-40BE-8915-0AE55618675E}"/>
              </a:ext>
            </a:extLst>
          </p:cNvPr>
          <p:cNvSpPr txBox="1"/>
          <p:nvPr/>
        </p:nvSpPr>
        <p:spPr>
          <a:xfrm>
            <a:off x="5333939" y="5622097"/>
            <a:ext cx="1520946" cy="44117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aseline="30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</a:t>
            </a:r>
            <a:endParaRPr lang="en-IN" sz="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B788D70-B091-454F-A3BE-3106F01C5994}"/>
              </a:ext>
            </a:extLst>
          </p:cNvPr>
          <p:cNvSpPr/>
          <p:nvPr/>
        </p:nvSpPr>
        <p:spPr>
          <a:xfrm>
            <a:off x="1752900" y="4791100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D52ABC0B-4C2B-4136-827B-9697868F919E}"/>
              </a:ext>
            </a:extLst>
          </p:cNvPr>
          <p:cNvSpPr/>
          <p:nvPr/>
        </p:nvSpPr>
        <p:spPr>
          <a:xfrm>
            <a:off x="8326660" y="3070675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5FE7363C-95C2-439C-A729-4F7A76B3354D}"/>
              </a:ext>
            </a:extLst>
          </p:cNvPr>
          <p:cNvSpPr/>
          <p:nvPr/>
        </p:nvSpPr>
        <p:spPr>
          <a:xfrm>
            <a:off x="1562470" y="1612718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198712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677" y="6975"/>
            <a:ext cx="12122340" cy="6832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endParaRPr lang="es-UY" sz="237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189" y="4644095"/>
            <a:ext cx="2823596" cy="60611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2378" b="1" dirty="0">
                <a:solidFill>
                  <a:prstClr val="white"/>
                </a:solidFill>
              </a:rPr>
              <a:t>SUBSCRIBE NOW</a:t>
            </a:r>
            <a:endParaRPr lang="es-UY" sz="237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3636" y="4031551"/>
            <a:ext cx="1834135" cy="7387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237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920" y="3362640"/>
            <a:ext cx="4132617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7770" y="723931"/>
            <a:ext cx="4299837" cy="355838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112" y="5332989"/>
            <a:ext cx="2534632" cy="302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5992" y="4843548"/>
            <a:ext cx="4694806" cy="90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6004" y="4463343"/>
            <a:ext cx="5883005" cy="367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930">
              <a:defRPr/>
            </a:pPr>
            <a:r>
              <a:rPr lang="en-US" sz="177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4" y="6108627"/>
            <a:ext cx="12122340" cy="6720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32" y="1850173"/>
            <a:ext cx="5559203" cy="136111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657">
              <a:defRPr/>
            </a:pPr>
            <a:endParaRPr lang="es-UY" sz="237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14" y="776565"/>
            <a:ext cx="2775894" cy="52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030" y="2011963"/>
            <a:ext cx="3604422" cy="8262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657">
              <a:defRPr/>
            </a:pPr>
            <a:r>
              <a:rPr lang="en-US" sz="3178" b="1" kern="0" dirty="0">
                <a:solidFill>
                  <a:prstClr val="white"/>
                </a:solidFill>
              </a:rPr>
              <a:t>FREEBUNDLE15</a:t>
            </a:r>
            <a:endParaRPr lang="es-UY" sz="237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001" y="1382921"/>
            <a:ext cx="5000466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5130" y="888762"/>
            <a:ext cx="3935373" cy="23003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7216" y="2751820"/>
            <a:ext cx="525243" cy="45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422">
              <a:defRPr/>
            </a:pPr>
            <a:r>
              <a:rPr lang="en-GB" sz="2382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2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6124" y="2311588"/>
            <a:ext cx="268520" cy="36844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1213150">
              <a:defRPr/>
            </a:pPr>
            <a:endParaRPr lang="en-IN" sz="2384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68759" y="1068622"/>
            <a:ext cx="1228670" cy="1926655"/>
            <a:chOff x="4242948" y="1238442"/>
            <a:chExt cx="3702928" cy="4922559"/>
          </a:xfrm>
        </p:grpSpPr>
        <p:sp>
          <p:nvSpPr>
            <p:cNvPr id="76" name="Rectangle 20">
              <a:extLst>
                <a:ext uri="{FF2B5EF4-FFF2-40B4-BE49-F238E27FC236}">
                  <a16:creationId xmlns:a16="http://schemas.microsoft.com/office/drawing/2014/main" xmlns="" id="{59AA7A3F-E6CE-4BAB-9353-6FA053B25DC2}"/>
                </a:ext>
              </a:extLst>
            </p:cNvPr>
            <p:cNvSpPr/>
            <p:nvPr/>
          </p:nvSpPr>
          <p:spPr>
            <a:xfrm>
              <a:off x="4294591" y="2394559"/>
              <a:ext cx="3621303" cy="3522781"/>
            </a:xfrm>
            <a:custGeom>
              <a:avLst/>
              <a:gdLst>
                <a:gd name="connsiteX0" fmla="*/ 0 w 3621303"/>
                <a:gd name="connsiteY0" fmla="*/ 0 h 3554678"/>
                <a:gd name="connsiteX1" fmla="*/ 3621303 w 3621303"/>
                <a:gd name="connsiteY1" fmla="*/ 0 h 3554678"/>
                <a:gd name="connsiteX2" fmla="*/ 3621303 w 3621303"/>
                <a:gd name="connsiteY2" fmla="*/ 3554678 h 3554678"/>
                <a:gd name="connsiteX3" fmla="*/ 0 w 3621303"/>
                <a:gd name="connsiteY3" fmla="*/ 3554678 h 3554678"/>
                <a:gd name="connsiteX4" fmla="*/ 0 w 3621303"/>
                <a:gd name="connsiteY4" fmla="*/ 0 h 3554678"/>
                <a:gd name="connsiteX0" fmla="*/ 0 w 3621303"/>
                <a:gd name="connsiteY0" fmla="*/ 0 h 3554678"/>
                <a:gd name="connsiteX1" fmla="*/ 3621303 w 3621303"/>
                <a:gd name="connsiteY1" fmla="*/ 0 h 3554678"/>
                <a:gd name="connsiteX2" fmla="*/ 3621303 w 3621303"/>
                <a:gd name="connsiteY2" fmla="*/ 3554678 h 3554678"/>
                <a:gd name="connsiteX3" fmla="*/ 1116419 w 3621303"/>
                <a:gd name="connsiteY3" fmla="*/ 3522781 h 3554678"/>
                <a:gd name="connsiteX4" fmla="*/ 0 w 3621303"/>
                <a:gd name="connsiteY4" fmla="*/ 0 h 3554678"/>
                <a:gd name="connsiteX0" fmla="*/ 0 w 3621303"/>
                <a:gd name="connsiteY0" fmla="*/ 0 h 3522781"/>
                <a:gd name="connsiteX1" fmla="*/ 3621303 w 3621303"/>
                <a:gd name="connsiteY1" fmla="*/ 0 h 3522781"/>
                <a:gd name="connsiteX2" fmla="*/ 2515517 w 3621303"/>
                <a:gd name="connsiteY2" fmla="*/ 3512148 h 3522781"/>
                <a:gd name="connsiteX3" fmla="*/ 1116419 w 3621303"/>
                <a:gd name="connsiteY3" fmla="*/ 3522781 h 3522781"/>
                <a:gd name="connsiteX4" fmla="*/ 0 w 3621303"/>
                <a:gd name="connsiteY4" fmla="*/ 0 h 3522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1303" h="3522781">
                  <a:moveTo>
                    <a:pt x="0" y="0"/>
                  </a:moveTo>
                  <a:lnTo>
                    <a:pt x="3621303" y="0"/>
                  </a:lnTo>
                  <a:lnTo>
                    <a:pt x="2515517" y="3512148"/>
                  </a:lnTo>
                  <a:lnTo>
                    <a:pt x="1116419" y="352278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69000">
                  <a:srgbClr val="3081AC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Freeform: Shape 54">
              <a:extLst>
                <a:ext uri="{FF2B5EF4-FFF2-40B4-BE49-F238E27FC236}">
                  <a16:creationId xmlns:a16="http://schemas.microsoft.com/office/drawing/2014/main" xmlns="" id="{F8F154B9-AA4A-47BB-9B86-D8147A43D504}"/>
                </a:ext>
              </a:extLst>
            </p:cNvPr>
            <p:cNvSpPr/>
            <p:nvPr/>
          </p:nvSpPr>
          <p:spPr>
            <a:xfrm>
              <a:off x="4242948" y="2166286"/>
              <a:ext cx="3702928" cy="1059388"/>
            </a:xfrm>
            <a:custGeom>
              <a:avLst/>
              <a:gdLst>
                <a:gd name="connsiteX0" fmla="*/ 1853971 w 3702928"/>
                <a:gd name="connsiteY0" fmla="*/ 0 h 1059388"/>
                <a:gd name="connsiteX1" fmla="*/ 2805353 w 3702928"/>
                <a:gd name="connsiteY1" fmla="*/ 90464 h 1059388"/>
                <a:gd name="connsiteX2" fmla="*/ 2850615 w 3702928"/>
                <a:gd name="connsiteY2" fmla="*/ 102089 h 1059388"/>
                <a:gd name="connsiteX3" fmla="*/ 3029232 w 3702928"/>
                <a:gd name="connsiteY3" fmla="*/ 129141 h 1059388"/>
                <a:gd name="connsiteX4" fmla="*/ 3057097 w 3702928"/>
                <a:gd name="connsiteY4" fmla="*/ 134677 h 1059388"/>
                <a:gd name="connsiteX5" fmla="*/ 3057097 w 3702928"/>
                <a:gd name="connsiteY5" fmla="*/ 107409 h 1059388"/>
                <a:gd name="connsiteX6" fmla="*/ 3702928 w 3702928"/>
                <a:gd name="connsiteY6" fmla="*/ 107409 h 1059388"/>
                <a:gd name="connsiteX7" fmla="*/ 3702928 w 3702928"/>
                <a:gd name="connsiteY7" fmla="*/ 159037 h 1059388"/>
                <a:gd name="connsiteX8" fmla="*/ 3541652 w 3702928"/>
                <a:gd name="connsiteY8" fmla="*/ 605781 h 1059388"/>
                <a:gd name="connsiteX9" fmla="*/ 3528962 w 3702928"/>
                <a:gd name="connsiteY9" fmla="*/ 611867 h 1059388"/>
                <a:gd name="connsiteX10" fmla="*/ 3521003 w 3702928"/>
                <a:gd name="connsiteY10" fmla="*/ 636446 h 1059388"/>
                <a:gd name="connsiteX11" fmla="*/ 1853971 w 3702928"/>
                <a:gd name="connsiteY11" fmla="*/ 1059388 h 1059388"/>
                <a:gd name="connsiteX12" fmla="*/ 186940 w 3702928"/>
                <a:gd name="connsiteY12" fmla="*/ 636446 h 1059388"/>
                <a:gd name="connsiteX13" fmla="*/ 179836 w 3702928"/>
                <a:gd name="connsiteY13" fmla="*/ 614509 h 1059388"/>
                <a:gd name="connsiteX14" fmla="*/ 162627 w 3702928"/>
                <a:gd name="connsiteY14" fmla="*/ 606255 h 1059388"/>
                <a:gd name="connsiteX15" fmla="*/ 0 w 3702928"/>
                <a:gd name="connsiteY15" fmla="*/ 155770 h 1059388"/>
                <a:gd name="connsiteX16" fmla="*/ 0 w 3702928"/>
                <a:gd name="connsiteY16" fmla="*/ 119640 h 1059388"/>
                <a:gd name="connsiteX17" fmla="*/ 732191 w 3702928"/>
                <a:gd name="connsiteY17" fmla="*/ 119640 h 1059388"/>
                <a:gd name="connsiteX18" fmla="*/ 816575 w 3702928"/>
                <a:gd name="connsiteY18" fmla="*/ 105848 h 1059388"/>
                <a:gd name="connsiteX19" fmla="*/ 867689 w 3702928"/>
                <a:gd name="connsiteY19" fmla="*/ 99427 h 1059388"/>
                <a:gd name="connsiteX20" fmla="*/ 902589 w 3702928"/>
                <a:gd name="connsiteY20" fmla="*/ 90464 h 1059388"/>
                <a:gd name="connsiteX21" fmla="*/ 1853971 w 3702928"/>
                <a:gd name="connsiteY21" fmla="*/ 0 h 1059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02928" h="1059388">
                  <a:moveTo>
                    <a:pt x="1853971" y="0"/>
                  </a:moveTo>
                  <a:cubicBezTo>
                    <a:pt x="2206385" y="0"/>
                    <a:pt x="2533776" y="33350"/>
                    <a:pt x="2805353" y="90464"/>
                  </a:cubicBezTo>
                  <a:lnTo>
                    <a:pt x="2850615" y="102089"/>
                  </a:lnTo>
                  <a:lnTo>
                    <a:pt x="3029232" y="129141"/>
                  </a:lnTo>
                  <a:lnTo>
                    <a:pt x="3057097" y="134677"/>
                  </a:lnTo>
                  <a:lnTo>
                    <a:pt x="3057097" y="107409"/>
                  </a:lnTo>
                  <a:lnTo>
                    <a:pt x="3702928" y="107409"/>
                  </a:lnTo>
                  <a:lnTo>
                    <a:pt x="3702928" y="159037"/>
                  </a:lnTo>
                  <a:lnTo>
                    <a:pt x="3541652" y="605781"/>
                  </a:lnTo>
                  <a:lnTo>
                    <a:pt x="3528962" y="611867"/>
                  </a:lnTo>
                  <a:lnTo>
                    <a:pt x="3521003" y="636446"/>
                  </a:lnTo>
                  <a:cubicBezTo>
                    <a:pt x="3362335" y="877819"/>
                    <a:pt x="2676269" y="1059388"/>
                    <a:pt x="1853971" y="1059388"/>
                  </a:cubicBezTo>
                  <a:cubicBezTo>
                    <a:pt x="1031673" y="1059388"/>
                    <a:pt x="345608" y="877819"/>
                    <a:pt x="186940" y="636446"/>
                  </a:cubicBezTo>
                  <a:lnTo>
                    <a:pt x="179836" y="614509"/>
                  </a:lnTo>
                  <a:lnTo>
                    <a:pt x="162627" y="606255"/>
                  </a:lnTo>
                  <a:lnTo>
                    <a:pt x="0" y="155770"/>
                  </a:lnTo>
                  <a:lnTo>
                    <a:pt x="0" y="119640"/>
                  </a:lnTo>
                  <a:lnTo>
                    <a:pt x="732191" y="119640"/>
                  </a:lnTo>
                  <a:lnTo>
                    <a:pt x="816575" y="105848"/>
                  </a:lnTo>
                  <a:lnTo>
                    <a:pt x="867689" y="99427"/>
                  </a:lnTo>
                  <a:lnTo>
                    <a:pt x="902589" y="90464"/>
                  </a:lnTo>
                  <a:cubicBezTo>
                    <a:pt x="1174167" y="33350"/>
                    <a:pt x="1501558" y="0"/>
                    <a:pt x="1853971" y="0"/>
                  </a:cubicBezTo>
                  <a:close/>
                </a:path>
              </a:pathLst>
            </a:cu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xmlns="" id="{88BE3DEA-8E35-40B8-95C6-5F5BFB060B76}"/>
                </a:ext>
              </a:extLst>
            </p:cNvPr>
            <p:cNvSpPr/>
            <p:nvPr/>
          </p:nvSpPr>
          <p:spPr>
            <a:xfrm>
              <a:off x="4243310" y="1710130"/>
              <a:ext cx="3702566" cy="113609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xmlns="" id="{96BB8557-5F8B-43CE-910C-BF01AC4DE6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4459" y="2276872"/>
              <a:ext cx="222548" cy="379771"/>
            </a:xfrm>
            <a:custGeom>
              <a:avLst/>
              <a:gdLst>
                <a:gd name="T0" fmla="*/ 313 w 354"/>
                <a:gd name="T1" fmla="*/ 0 h 608"/>
                <a:gd name="T2" fmla="*/ 41 w 354"/>
                <a:gd name="T3" fmla="*/ 0 h 608"/>
                <a:gd name="T4" fmla="*/ 0 w 354"/>
                <a:gd name="T5" fmla="*/ 41 h 608"/>
                <a:gd name="T6" fmla="*/ 0 w 354"/>
                <a:gd name="T7" fmla="*/ 567 h 608"/>
                <a:gd name="T8" fmla="*/ 41 w 354"/>
                <a:gd name="T9" fmla="*/ 608 h 608"/>
                <a:gd name="T10" fmla="*/ 313 w 354"/>
                <a:gd name="T11" fmla="*/ 608 h 608"/>
                <a:gd name="T12" fmla="*/ 354 w 354"/>
                <a:gd name="T13" fmla="*/ 567 h 608"/>
                <a:gd name="T14" fmla="*/ 354 w 354"/>
                <a:gd name="T15" fmla="*/ 41 h 608"/>
                <a:gd name="T16" fmla="*/ 313 w 354"/>
                <a:gd name="T17" fmla="*/ 0 h 608"/>
                <a:gd name="T18" fmla="*/ 134 w 354"/>
                <a:gd name="T19" fmla="*/ 30 h 608"/>
                <a:gd name="T20" fmla="*/ 220 w 354"/>
                <a:gd name="T21" fmla="*/ 30 h 608"/>
                <a:gd name="T22" fmla="*/ 225 w 354"/>
                <a:gd name="T23" fmla="*/ 35 h 608"/>
                <a:gd name="T24" fmla="*/ 220 w 354"/>
                <a:gd name="T25" fmla="*/ 40 h 608"/>
                <a:gd name="T26" fmla="*/ 134 w 354"/>
                <a:gd name="T27" fmla="*/ 40 h 608"/>
                <a:gd name="T28" fmla="*/ 129 w 354"/>
                <a:gd name="T29" fmla="*/ 35 h 608"/>
                <a:gd name="T30" fmla="*/ 134 w 354"/>
                <a:gd name="T31" fmla="*/ 30 h 608"/>
                <a:gd name="T32" fmla="*/ 177 w 354"/>
                <a:gd name="T33" fmla="*/ 588 h 608"/>
                <a:gd name="T34" fmla="*/ 156 w 354"/>
                <a:gd name="T35" fmla="*/ 567 h 608"/>
                <a:gd name="T36" fmla="*/ 177 w 354"/>
                <a:gd name="T37" fmla="*/ 546 h 608"/>
                <a:gd name="T38" fmla="*/ 197 w 354"/>
                <a:gd name="T39" fmla="*/ 567 h 608"/>
                <a:gd name="T40" fmla="*/ 177 w 354"/>
                <a:gd name="T41" fmla="*/ 588 h 608"/>
                <a:gd name="T42" fmla="*/ 325 w 354"/>
                <a:gd name="T43" fmla="*/ 532 h 608"/>
                <a:gd name="T44" fmla="*/ 29 w 354"/>
                <a:gd name="T45" fmla="*/ 532 h 608"/>
                <a:gd name="T46" fmla="*/ 29 w 354"/>
                <a:gd name="T47" fmla="*/ 65 h 608"/>
                <a:gd name="T48" fmla="*/ 325 w 354"/>
                <a:gd name="T49" fmla="*/ 65 h 608"/>
                <a:gd name="T50" fmla="*/ 325 w 354"/>
                <a:gd name="T51" fmla="*/ 53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4" h="608">
                  <a:moveTo>
                    <a:pt x="31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567"/>
                    <a:pt x="0" y="567"/>
                    <a:pt x="0" y="567"/>
                  </a:cubicBezTo>
                  <a:cubicBezTo>
                    <a:pt x="0" y="590"/>
                    <a:pt x="19" y="608"/>
                    <a:pt x="41" y="608"/>
                  </a:cubicBezTo>
                  <a:cubicBezTo>
                    <a:pt x="313" y="608"/>
                    <a:pt x="313" y="608"/>
                    <a:pt x="313" y="608"/>
                  </a:cubicBezTo>
                  <a:cubicBezTo>
                    <a:pt x="335" y="608"/>
                    <a:pt x="354" y="590"/>
                    <a:pt x="354" y="567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18"/>
                    <a:pt x="335" y="0"/>
                    <a:pt x="313" y="0"/>
                  </a:cubicBezTo>
                  <a:close/>
                  <a:moveTo>
                    <a:pt x="134" y="30"/>
                  </a:moveTo>
                  <a:cubicBezTo>
                    <a:pt x="220" y="30"/>
                    <a:pt x="220" y="30"/>
                    <a:pt x="220" y="30"/>
                  </a:cubicBezTo>
                  <a:cubicBezTo>
                    <a:pt x="223" y="30"/>
                    <a:pt x="225" y="32"/>
                    <a:pt x="225" y="35"/>
                  </a:cubicBezTo>
                  <a:cubicBezTo>
                    <a:pt x="225" y="37"/>
                    <a:pt x="223" y="40"/>
                    <a:pt x="220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1" y="40"/>
                    <a:pt x="129" y="37"/>
                    <a:pt x="129" y="35"/>
                  </a:cubicBezTo>
                  <a:cubicBezTo>
                    <a:pt x="129" y="32"/>
                    <a:pt x="131" y="30"/>
                    <a:pt x="134" y="30"/>
                  </a:cubicBezTo>
                  <a:close/>
                  <a:moveTo>
                    <a:pt x="177" y="588"/>
                  </a:moveTo>
                  <a:cubicBezTo>
                    <a:pt x="166" y="588"/>
                    <a:pt x="156" y="578"/>
                    <a:pt x="156" y="567"/>
                  </a:cubicBezTo>
                  <a:cubicBezTo>
                    <a:pt x="156" y="556"/>
                    <a:pt x="166" y="546"/>
                    <a:pt x="177" y="546"/>
                  </a:cubicBezTo>
                  <a:cubicBezTo>
                    <a:pt x="188" y="546"/>
                    <a:pt x="197" y="556"/>
                    <a:pt x="197" y="567"/>
                  </a:cubicBezTo>
                  <a:cubicBezTo>
                    <a:pt x="197" y="578"/>
                    <a:pt x="188" y="588"/>
                    <a:pt x="177" y="588"/>
                  </a:cubicBezTo>
                  <a:close/>
                  <a:moveTo>
                    <a:pt x="325" y="532"/>
                  </a:moveTo>
                  <a:cubicBezTo>
                    <a:pt x="29" y="532"/>
                    <a:pt x="29" y="532"/>
                    <a:pt x="29" y="532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25" y="65"/>
                    <a:pt x="325" y="65"/>
                    <a:pt x="325" y="65"/>
                  </a:cubicBezTo>
                  <a:lnTo>
                    <a:pt x="325" y="532"/>
                  </a:ln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xmlns="" id="{6A3EE0E7-D7C4-4B75-86FF-F8EFF792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220" y="1741228"/>
              <a:ext cx="388272" cy="262953"/>
            </a:xfrm>
            <a:custGeom>
              <a:avLst/>
              <a:gdLst>
                <a:gd name="T0" fmla="*/ 1720 w 1720"/>
                <a:gd name="T1" fmla="*/ 826 h 1166"/>
                <a:gd name="T2" fmla="*/ 1382 w 1720"/>
                <a:gd name="T3" fmla="*/ 1166 h 1166"/>
                <a:gd name="T4" fmla="*/ 337 w 1720"/>
                <a:gd name="T5" fmla="*/ 1166 h 1166"/>
                <a:gd name="T6" fmla="*/ 0 w 1720"/>
                <a:gd name="T7" fmla="*/ 826 h 1166"/>
                <a:gd name="T8" fmla="*/ 284 w 1720"/>
                <a:gd name="T9" fmla="*/ 490 h 1166"/>
                <a:gd name="T10" fmla="*/ 281 w 1720"/>
                <a:gd name="T11" fmla="*/ 453 h 1166"/>
                <a:gd name="T12" fmla="*/ 495 w 1720"/>
                <a:gd name="T13" fmla="*/ 237 h 1166"/>
                <a:gd name="T14" fmla="*/ 634 w 1720"/>
                <a:gd name="T15" fmla="*/ 288 h 1166"/>
                <a:gd name="T16" fmla="*/ 1024 w 1720"/>
                <a:gd name="T17" fmla="*/ 0 h 1166"/>
                <a:gd name="T18" fmla="*/ 1451 w 1720"/>
                <a:gd name="T19" fmla="*/ 463 h 1166"/>
                <a:gd name="T20" fmla="*/ 1450 w 1720"/>
                <a:gd name="T21" fmla="*/ 492 h 1166"/>
                <a:gd name="T22" fmla="*/ 1720 w 1720"/>
                <a:gd name="T23" fmla="*/ 826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20" h="1166">
                  <a:moveTo>
                    <a:pt x="1720" y="826"/>
                  </a:moveTo>
                  <a:cubicBezTo>
                    <a:pt x="1720" y="1014"/>
                    <a:pt x="1569" y="1166"/>
                    <a:pt x="1382" y="1166"/>
                  </a:cubicBezTo>
                  <a:cubicBezTo>
                    <a:pt x="337" y="1166"/>
                    <a:pt x="337" y="1166"/>
                    <a:pt x="337" y="1166"/>
                  </a:cubicBezTo>
                  <a:cubicBezTo>
                    <a:pt x="151" y="1166"/>
                    <a:pt x="0" y="1014"/>
                    <a:pt x="0" y="826"/>
                  </a:cubicBezTo>
                  <a:cubicBezTo>
                    <a:pt x="0" y="656"/>
                    <a:pt x="123" y="515"/>
                    <a:pt x="284" y="490"/>
                  </a:cubicBezTo>
                  <a:cubicBezTo>
                    <a:pt x="282" y="478"/>
                    <a:pt x="281" y="466"/>
                    <a:pt x="281" y="453"/>
                  </a:cubicBezTo>
                  <a:cubicBezTo>
                    <a:pt x="281" y="334"/>
                    <a:pt x="377" y="237"/>
                    <a:pt x="495" y="237"/>
                  </a:cubicBezTo>
                  <a:cubicBezTo>
                    <a:pt x="548" y="237"/>
                    <a:pt x="596" y="257"/>
                    <a:pt x="634" y="288"/>
                  </a:cubicBezTo>
                  <a:cubicBezTo>
                    <a:pt x="700" y="138"/>
                    <a:pt x="785" y="0"/>
                    <a:pt x="1024" y="0"/>
                  </a:cubicBezTo>
                  <a:cubicBezTo>
                    <a:pt x="1314" y="0"/>
                    <a:pt x="1451" y="225"/>
                    <a:pt x="1451" y="463"/>
                  </a:cubicBezTo>
                  <a:cubicBezTo>
                    <a:pt x="1451" y="473"/>
                    <a:pt x="1451" y="483"/>
                    <a:pt x="1450" y="492"/>
                  </a:cubicBezTo>
                  <a:cubicBezTo>
                    <a:pt x="1604" y="524"/>
                    <a:pt x="1720" y="661"/>
                    <a:pt x="1720" y="826"/>
                  </a:cubicBezTo>
                  <a:close/>
                </a:path>
              </a:pathLst>
            </a:custGeom>
            <a:solidFill>
              <a:srgbClr val="3081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C7D83F17-223B-4AD7-8E7D-E06E1D2048E7}"/>
                </a:ext>
              </a:extLst>
            </p:cNvPr>
            <p:cNvGrpSpPr/>
            <p:nvPr/>
          </p:nvGrpSpPr>
          <p:grpSpPr>
            <a:xfrm>
              <a:off x="6718869" y="2332684"/>
              <a:ext cx="332975" cy="291019"/>
              <a:chOff x="-582613" y="5140326"/>
              <a:chExt cx="3351213" cy="2928938"/>
            </a:xfrm>
            <a:solidFill>
              <a:srgbClr val="8BB74C"/>
            </a:solidFill>
          </p:grpSpPr>
          <p:sp>
            <p:nvSpPr>
              <p:cNvPr id="82" name="Freeform 22">
                <a:extLst>
                  <a:ext uri="{FF2B5EF4-FFF2-40B4-BE49-F238E27FC236}">
                    <a16:creationId xmlns:a16="http://schemas.microsoft.com/office/drawing/2014/main" xmlns="" id="{679C436E-7A9B-4E38-9EC1-D5DD5369B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2738" y="6489701"/>
                <a:ext cx="762000" cy="1579563"/>
              </a:xfrm>
              <a:custGeom>
                <a:avLst/>
                <a:gdLst>
                  <a:gd name="T0" fmla="*/ 67 w 93"/>
                  <a:gd name="T1" fmla="*/ 0 h 193"/>
                  <a:gd name="T2" fmla="*/ 0 w 93"/>
                  <a:gd name="T3" fmla="*/ 70 h 193"/>
                  <a:gd name="T4" fmla="*/ 0 w 93"/>
                  <a:gd name="T5" fmla="*/ 187 h 193"/>
                  <a:gd name="T6" fmla="*/ 6 w 93"/>
                  <a:gd name="T7" fmla="*/ 193 h 193"/>
                  <a:gd name="T8" fmla="*/ 87 w 93"/>
                  <a:gd name="T9" fmla="*/ 193 h 193"/>
                  <a:gd name="T10" fmla="*/ 93 w 93"/>
                  <a:gd name="T11" fmla="*/ 187 h 193"/>
                  <a:gd name="T12" fmla="*/ 93 w 93"/>
                  <a:gd name="T13" fmla="*/ 7 h 193"/>
                  <a:gd name="T14" fmla="*/ 75 w 93"/>
                  <a:gd name="T15" fmla="*/ 0 h 193"/>
                  <a:gd name="T16" fmla="*/ 67 w 93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93">
                    <a:moveTo>
                      <a:pt x="67" y="0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90"/>
                      <a:pt x="3" y="193"/>
                      <a:pt x="6" y="193"/>
                    </a:cubicBezTo>
                    <a:cubicBezTo>
                      <a:pt x="87" y="193"/>
                      <a:pt x="87" y="193"/>
                      <a:pt x="87" y="193"/>
                    </a:cubicBezTo>
                    <a:cubicBezTo>
                      <a:pt x="91" y="193"/>
                      <a:pt x="93" y="190"/>
                      <a:pt x="93" y="18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75" y="0"/>
                      <a:pt x="75" y="0"/>
                      <a:pt x="75" y="0"/>
                    </a:cubicBezTo>
                    <a:lnTo>
                      <a:pt x="6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23">
                <a:extLst>
                  <a:ext uri="{FF2B5EF4-FFF2-40B4-BE49-F238E27FC236}">
                    <a16:creationId xmlns:a16="http://schemas.microsoft.com/office/drawing/2014/main" xmlns="" id="{BEE570FC-4053-497A-B333-F28A81B78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300" y="6932613"/>
                <a:ext cx="769938" cy="1136650"/>
              </a:xfrm>
              <a:custGeom>
                <a:avLst/>
                <a:gdLst>
                  <a:gd name="T0" fmla="*/ 88 w 94"/>
                  <a:gd name="T1" fmla="*/ 0 h 139"/>
                  <a:gd name="T2" fmla="*/ 6 w 94"/>
                  <a:gd name="T3" fmla="*/ 0 h 139"/>
                  <a:gd name="T4" fmla="*/ 0 w 94"/>
                  <a:gd name="T5" fmla="*/ 6 h 139"/>
                  <a:gd name="T6" fmla="*/ 0 w 94"/>
                  <a:gd name="T7" fmla="*/ 133 h 139"/>
                  <a:gd name="T8" fmla="*/ 6 w 94"/>
                  <a:gd name="T9" fmla="*/ 139 h 139"/>
                  <a:gd name="T10" fmla="*/ 88 w 94"/>
                  <a:gd name="T11" fmla="*/ 139 h 139"/>
                  <a:gd name="T12" fmla="*/ 94 w 94"/>
                  <a:gd name="T13" fmla="*/ 133 h 139"/>
                  <a:gd name="T14" fmla="*/ 94 w 94"/>
                  <a:gd name="T15" fmla="*/ 6 h 139"/>
                  <a:gd name="T16" fmla="*/ 88 w 94"/>
                  <a:gd name="T1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39">
                    <a:moveTo>
                      <a:pt x="8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36"/>
                      <a:pt x="3" y="139"/>
                      <a:pt x="6" y="139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91" y="139"/>
                      <a:pt x="94" y="136"/>
                      <a:pt x="94" y="133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3"/>
                      <a:pt x="91" y="0"/>
                      <a:pt x="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4">
                <a:extLst>
                  <a:ext uri="{FF2B5EF4-FFF2-40B4-BE49-F238E27FC236}">
                    <a16:creationId xmlns:a16="http://schemas.microsoft.com/office/drawing/2014/main" xmlns="" id="{BB81B381-E697-49CA-AAD8-0FE70E625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6600" y="5778501"/>
                <a:ext cx="762000" cy="2290763"/>
              </a:xfrm>
              <a:custGeom>
                <a:avLst/>
                <a:gdLst>
                  <a:gd name="T0" fmla="*/ 92 w 93"/>
                  <a:gd name="T1" fmla="*/ 15 h 280"/>
                  <a:gd name="T2" fmla="*/ 82 w 93"/>
                  <a:gd name="T3" fmla="*/ 18 h 280"/>
                  <a:gd name="T4" fmla="*/ 68 w 93"/>
                  <a:gd name="T5" fmla="*/ 12 h 280"/>
                  <a:gd name="T6" fmla="*/ 53 w 93"/>
                  <a:gd name="T7" fmla="*/ 0 h 280"/>
                  <a:gd name="T8" fmla="*/ 0 w 93"/>
                  <a:gd name="T9" fmla="*/ 58 h 280"/>
                  <a:gd name="T10" fmla="*/ 0 w 93"/>
                  <a:gd name="T11" fmla="*/ 274 h 280"/>
                  <a:gd name="T12" fmla="*/ 6 w 93"/>
                  <a:gd name="T13" fmla="*/ 280 h 280"/>
                  <a:gd name="T14" fmla="*/ 87 w 93"/>
                  <a:gd name="T15" fmla="*/ 280 h 280"/>
                  <a:gd name="T16" fmla="*/ 93 w 93"/>
                  <a:gd name="T17" fmla="*/ 274 h 280"/>
                  <a:gd name="T18" fmla="*/ 93 w 93"/>
                  <a:gd name="T19" fmla="*/ 14 h 280"/>
                  <a:gd name="T20" fmla="*/ 92 w 93"/>
                  <a:gd name="T21" fmla="*/ 15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280">
                    <a:moveTo>
                      <a:pt x="92" y="15"/>
                    </a:moveTo>
                    <a:cubicBezTo>
                      <a:pt x="89" y="17"/>
                      <a:pt x="85" y="18"/>
                      <a:pt x="82" y="18"/>
                    </a:cubicBezTo>
                    <a:cubicBezTo>
                      <a:pt x="77" y="18"/>
                      <a:pt x="72" y="16"/>
                      <a:pt x="68" y="1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74"/>
                      <a:pt x="0" y="274"/>
                      <a:pt x="0" y="274"/>
                    </a:cubicBezTo>
                    <a:cubicBezTo>
                      <a:pt x="0" y="277"/>
                      <a:pt x="2" y="280"/>
                      <a:pt x="6" y="280"/>
                    </a:cubicBezTo>
                    <a:cubicBezTo>
                      <a:pt x="87" y="280"/>
                      <a:pt x="87" y="280"/>
                      <a:pt x="87" y="280"/>
                    </a:cubicBezTo>
                    <a:cubicBezTo>
                      <a:pt x="90" y="280"/>
                      <a:pt x="93" y="277"/>
                      <a:pt x="93" y="274"/>
                    </a:cubicBezTo>
                    <a:cubicBezTo>
                      <a:pt x="93" y="14"/>
                      <a:pt x="93" y="14"/>
                      <a:pt x="93" y="14"/>
                    </a:cubicBezTo>
                    <a:cubicBezTo>
                      <a:pt x="93" y="15"/>
                      <a:pt x="92" y="15"/>
                      <a:pt x="92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25">
                <a:extLst>
                  <a:ext uri="{FF2B5EF4-FFF2-40B4-BE49-F238E27FC236}">
                    <a16:creationId xmlns:a16="http://schemas.microsoft.com/office/drawing/2014/main" xmlns="" id="{7E7421E7-AFD1-4841-8813-E0B0E47B4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2613" y="5140326"/>
                <a:ext cx="3317876" cy="1849438"/>
              </a:xfrm>
              <a:custGeom>
                <a:avLst/>
                <a:gdLst>
                  <a:gd name="T0" fmla="*/ 232 w 405"/>
                  <a:gd name="T1" fmla="*/ 191 h 226"/>
                  <a:gd name="T2" fmla="*/ 245 w 405"/>
                  <a:gd name="T3" fmla="*/ 188 h 226"/>
                  <a:gd name="T4" fmla="*/ 369 w 405"/>
                  <a:gd name="T5" fmla="*/ 54 h 226"/>
                  <a:gd name="T6" fmla="*/ 397 w 405"/>
                  <a:gd name="T7" fmla="*/ 78 h 226"/>
                  <a:gd name="T8" fmla="*/ 402 w 405"/>
                  <a:gd name="T9" fmla="*/ 78 h 226"/>
                  <a:gd name="T10" fmla="*/ 405 w 405"/>
                  <a:gd name="T11" fmla="*/ 74 h 226"/>
                  <a:gd name="T12" fmla="*/ 399 w 405"/>
                  <a:gd name="T13" fmla="*/ 4 h 226"/>
                  <a:gd name="T14" fmla="*/ 394 w 405"/>
                  <a:gd name="T15" fmla="*/ 0 h 226"/>
                  <a:gd name="T16" fmla="*/ 324 w 405"/>
                  <a:gd name="T17" fmla="*/ 6 h 226"/>
                  <a:gd name="T18" fmla="*/ 320 w 405"/>
                  <a:gd name="T19" fmla="*/ 9 h 226"/>
                  <a:gd name="T20" fmla="*/ 320 w 405"/>
                  <a:gd name="T21" fmla="*/ 11 h 226"/>
                  <a:gd name="T22" fmla="*/ 321 w 405"/>
                  <a:gd name="T23" fmla="*/ 14 h 226"/>
                  <a:gd name="T24" fmla="*/ 350 w 405"/>
                  <a:gd name="T25" fmla="*/ 38 h 226"/>
                  <a:gd name="T26" fmla="*/ 233 w 405"/>
                  <a:gd name="T27" fmla="*/ 166 h 226"/>
                  <a:gd name="T28" fmla="*/ 99 w 405"/>
                  <a:gd name="T29" fmla="*/ 117 h 226"/>
                  <a:gd name="T30" fmla="*/ 86 w 405"/>
                  <a:gd name="T31" fmla="*/ 120 h 226"/>
                  <a:gd name="T32" fmla="*/ 4 w 405"/>
                  <a:gd name="T33" fmla="*/ 205 h 226"/>
                  <a:gd name="T34" fmla="*/ 5 w 405"/>
                  <a:gd name="T35" fmla="*/ 222 h 226"/>
                  <a:gd name="T36" fmla="*/ 13 w 405"/>
                  <a:gd name="T37" fmla="*/ 226 h 226"/>
                  <a:gd name="T38" fmla="*/ 22 w 405"/>
                  <a:gd name="T39" fmla="*/ 222 h 226"/>
                  <a:gd name="T40" fmla="*/ 98 w 405"/>
                  <a:gd name="T41" fmla="*/ 142 h 226"/>
                  <a:gd name="T42" fmla="*/ 232 w 405"/>
                  <a:gd name="T43" fmla="*/ 19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5" h="226">
                    <a:moveTo>
                      <a:pt x="232" y="191"/>
                    </a:moveTo>
                    <a:cubicBezTo>
                      <a:pt x="237" y="193"/>
                      <a:pt x="242" y="192"/>
                      <a:pt x="245" y="188"/>
                    </a:cubicBezTo>
                    <a:cubicBezTo>
                      <a:pt x="369" y="54"/>
                      <a:pt x="369" y="54"/>
                      <a:pt x="369" y="54"/>
                    </a:cubicBezTo>
                    <a:cubicBezTo>
                      <a:pt x="397" y="78"/>
                      <a:pt x="397" y="78"/>
                      <a:pt x="397" y="78"/>
                    </a:cubicBezTo>
                    <a:cubicBezTo>
                      <a:pt x="399" y="79"/>
                      <a:pt x="401" y="79"/>
                      <a:pt x="402" y="78"/>
                    </a:cubicBezTo>
                    <a:cubicBezTo>
                      <a:pt x="404" y="78"/>
                      <a:pt x="405" y="76"/>
                      <a:pt x="405" y="74"/>
                    </a:cubicBezTo>
                    <a:cubicBezTo>
                      <a:pt x="399" y="4"/>
                      <a:pt x="399" y="4"/>
                      <a:pt x="399" y="4"/>
                    </a:cubicBezTo>
                    <a:cubicBezTo>
                      <a:pt x="398" y="2"/>
                      <a:pt x="396" y="0"/>
                      <a:pt x="394" y="0"/>
                    </a:cubicBezTo>
                    <a:cubicBezTo>
                      <a:pt x="324" y="6"/>
                      <a:pt x="324" y="6"/>
                      <a:pt x="324" y="6"/>
                    </a:cubicBezTo>
                    <a:cubicBezTo>
                      <a:pt x="322" y="6"/>
                      <a:pt x="320" y="8"/>
                      <a:pt x="320" y="9"/>
                    </a:cubicBezTo>
                    <a:cubicBezTo>
                      <a:pt x="320" y="10"/>
                      <a:pt x="320" y="10"/>
                      <a:pt x="320" y="11"/>
                    </a:cubicBezTo>
                    <a:cubicBezTo>
                      <a:pt x="320" y="12"/>
                      <a:pt x="320" y="13"/>
                      <a:pt x="321" y="14"/>
                    </a:cubicBezTo>
                    <a:cubicBezTo>
                      <a:pt x="350" y="38"/>
                      <a:pt x="350" y="38"/>
                      <a:pt x="350" y="38"/>
                    </a:cubicBezTo>
                    <a:cubicBezTo>
                      <a:pt x="233" y="166"/>
                      <a:pt x="233" y="166"/>
                      <a:pt x="233" y="166"/>
                    </a:cubicBezTo>
                    <a:cubicBezTo>
                      <a:pt x="99" y="117"/>
                      <a:pt x="99" y="117"/>
                      <a:pt x="99" y="117"/>
                    </a:cubicBezTo>
                    <a:cubicBezTo>
                      <a:pt x="95" y="115"/>
                      <a:pt x="90" y="116"/>
                      <a:pt x="86" y="120"/>
                    </a:cubicBezTo>
                    <a:cubicBezTo>
                      <a:pt x="4" y="205"/>
                      <a:pt x="4" y="205"/>
                      <a:pt x="4" y="205"/>
                    </a:cubicBezTo>
                    <a:cubicBezTo>
                      <a:pt x="0" y="210"/>
                      <a:pt x="0" y="218"/>
                      <a:pt x="5" y="222"/>
                    </a:cubicBezTo>
                    <a:cubicBezTo>
                      <a:pt x="7" y="224"/>
                      <a:pt x="10" y="226"/>
                      <a:pt x="13" y="226"/>
                    </a:cubicBezTo>
                    <a:cubicBezTo>
                      <a:pt x="16" y="226"/>
                      <a:pt x="19" y="224"/>
                      <a:pt x="22" y="222"/>
                    </a:cubicBezTo>
                    <a:cubicBezTo>
                      <a:pt x="98" y="142"/>
                      <a:pt x="98" y="142"/>
                      <a:pt x="98" y="142"/>
                    </a:cubicBezTo>
                    <a:lnTo>
                      <a:pt x="232" y="1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6" name="Freeform: Shape 56">
              <a:extLst>
                <a:ext uri="{FF2B5EF4-FFF2-40B4-BE49-F238E27FC236}">
                  <a16:creationId xmlns:a16="http://schemas.microsoft.com/office/drawing/2014/main" xmlns="" id="{433E1EAF-C811-4247-99AE-5DACC21D3A36}"/>
                </a:ext>
              </a:extLst>
            </p:cNvPr>
            <p:cNvSpPr/>
            <p:nvPr/>
          </p:nvSpPr>
          <p:spPr>
            <a:xfrm>
              <a:off x="5321551" y="5589239"/>
              <a:ext cx="1554901" cy="571762"/>
            </a:xfrm>
            <a:custGeom>
              <a:avLst/>
              <a:gdLst>
                <a:gd name="connsiteX0" fmla="*/ 778503 w 1554901"/>
                <a:gd name="connsiteY0" fmla="*/ 0 h 571762"/>
                <a:gd name="connsiteX1" fmla="*/ 1283747 w 1554901"/>
                <a:gd name="connsiteY1" fmla="*/ 83733 h 571762"/>
                <a:gd name="connsiteX2" fmla="*/ 1335760 w 1554901"/>
                <a:gd name="connsiteY2" fmla="*/ 108955 h 571762"/>
                <a:gd name="connsiteX3" fmla="*/ 1554901 w 1554901"/>
                <a:gd name="connsiteY3" fmla="*/ 108955 h 571762"/>
                <a:gd name="connsiteX4" fmla="*/ 1554901 w 1554901"/>
                <a:gd name="connsiteY4" fmla="*/ 130635 h 571762"/>
                <a:gd name="connsiteX5" fmla="*/ 1487180 w 1554901"/>
                <a:gd name="connsiteY5" fmla="*/ 318227 h 571762"/>
                <a:gd name="connsiteX6" fmla="*/ 1484559 w 1554901"/>
                <a:gd name="connsiteY6" fmla="*/ 319484 h 571762"/>
                <a:gd name="connsiteX7" fmla="*/ 1478509 w 1554901"/>
                <a:gd name="connsiteY7" fmla="*/ 343496 h 571762"/>
                <a:gd name="connsiteX8" fmla="*/ 778503 w 1554901"/>
                <a:gd name="connsiteY8" fmla="*/ 571762 h 571762"/>
                <a:gd name="connsiteX9" fmla="*/ 78498 w 1554901"/>
                <a:gd name="connsiteY9" fmla="*/ 343496 h 571762"/>
                <a:gd name="connsiteX10" fmla="*/ 72716 w 1554901"/>
                <a:gd name="connsiteY10" fmla="*/ 320550 h 571762"/>
                <a:gd name="connsiteX11" fmla="*/ 68289 w 1554901"/>
                <a:gd name="connsiteY11" fmla="*/ 318427 h 571762"/>
                <a:gd name="connsiteX12" fmla="*/ 0 w 1554901"/>
                <a:gd name="connsiteY12" fmla="*/ 129263 h 571762"/>
                <a:gd name="connsiteX13" fmla="*/ 0 w 1554901"/>
                <a:gd name="connsiteY13" fmla="*/ 114091 h 571762"/>
                <a:gd name="connsiteX14" fmla="*/ 210655 w 1554901"/>
                <a:gd name="connsiteY14" fmla="*/ 114091 h 571762"/>
                <a:gd name="connsiteX15" fmla="*/ 273260 w 1554901"/>
                <a:gd name="connsiteY15" fmla="*/ 83733 h 571762"/>
                <a:gd name="connsiteX16" fmla="*/ 778503 w 1554901"/>
                <a:gd name="connsiteY16" fmla="*/ 0 h 57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54901" h="571762">
                  <a:moveTo>
                    <a:pt x="778503" y="0"/>
                  </a:moveTo>
                  <a:cubicBezTo>
                    <a:pt x="975813" y="0"/>
                    <a:pt x="1154444" y="31998"/>
                    <a:pt x="1283747" y="83733"/>
                  </a:cubicBezTo>
                  <a:lnTo>
                    <a:pt x="1335760" y="108955"/>
                  </a:lnTo>
                  <a:lnTo>
                    <a:pt x="1554901" y="108955"/>
                  </a:lnTo>
                  <a:lnTo>
                    <a:pt x="1554901" y="130635"/>
                  </a:lnTo>
                  <a:lnTo>
                    <a:pt x="1487180" y="318227"/>
                  </a:lnTo>
                  <a:lnTo>
                    <a:pt x="1484559" y="319484"/>
                  </a:lnTo>
                  <a:lnTo>
                    <a:pt x="1478509" y="343496"/>
                  </a:lnTo>
                  <a:cubicBezTo>
                    <a:pt x="1411882" y="473768"/>
                    <a:pt x="1123796" y="571762"/>
                    <a:pt x="778503" y="571762"/>
                  </a:cubicBezTo>
                  <a:cubicBezTo>
                    <a:pt x="433211" y="571762"/>
                    <a:pt x="145124" y="473768"/>
                    <a:pt x="78498" y="343496"/>
                  </a:cubicBezTo>
                  <a:lnTo>
                    <a:pt x="72716" y="320550"/>
                  </a:lnTo>
                  <a:lnTo>
                    <a:pt x="68289" y="318427"/>
                  </a:lnTo>
                  <a:lnTo>
                    <a:pt x="0" y="129263"/>
                  </a:lnTo>
                  <a:lnTo>
                    <a:pt x="0" y="114091"/>
                  </a:lnTo>
                  <a:lnTo>
                    <a:pt x="210655" y="114091"/>
                  </a:lnTo>
                  <a:lnTo>
                    <a:pt x="273260" y="83733"/>
                  </a:lnTo>
                  <a:cubicBezTo>
                    <a:pt x="402563" y="31998"/>
                    <a:pt x="581193" y="0"/>
                    <a:pt x="778503" y="0"/>
                  </a:cubicBezTo>
                  <a:close/>
                </a:path>
              </a:pathLst>
            </a:cu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xmlns="" id="{6C7089FD-78BD-4138-BC11-357BF0FF47C1}"/>
                </a:ext>
              </a:extLst>
            </p:cNvPr>
            <p:cNvSpPr/>
            <p:nvPr/>
          </p:nvSpPr>
          <p:spPr>
            <a:xfrm>
              <a:off x="5321703" y="5461547"/>
              <a:ext cx="1554749" cy="477058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: Shape 55">
              <a:extLst>
                <a:ext uri="{FF2B5EF4-FFF2-40B4-BE49-F238E27FC236}">
                  <a16:creationId xmlns:a16="http://schemas.microsoft.com/office/drawing/2014/main" xmlns="" id="{25B24ECC-8EAA-4D12-AE52-9581D3578285}"/>
                </a:ext>
              </a:extLst>
            </p:cNvPr>
            <p:cNvSpPr/>
            <p:nvPr/>
          </p:nvSpPr>
          <p:spPr>
            <a:xfrm>
              <a:off x="4856780" y="4069536"/>
              <a:ext cx="2506222" cy="717016"/>
            </a:xfrm>
            <a:custGeom>
              <a:avLst/>
              <a:gdLst>
                <a:gd name="connsiteX0" fmla="*/ 1254808 w 2506222"/>
                <a:gd name="connsiteY0" fmla="*/ 0 h 717016"/>
                <a:gd name="connsiteX1" fmla="*/ 1898724 w 2506222"/>
                <a:gd name="connsiteY1" fmla="*/ 61228 h 717016"/>
                <a:gd name="connsiteX2" fmla="*/ 1953330 w 2506222"/>
                <a:gd name="connsiteY2" fmla="*/ 75252 h 717016"/>
                <a:gd name="connsiteX3" fmla="*/ 2050250 w 2506222"/>
                <a:gd name="connsiteY3" fmla="*/ 87405 h 717016"/>
                <a:gd name="connsiteX4" fmla="*/ 2069110 w 2506222"/>
                <a:gd name="connsiteY4" fmla="*/ 91152 h 717016"/>
                <a:gd name="connsiteX5" fmla="*/ 2069110 w 2506222"/>
                <a:gd name="connsiteY5" fmla="*/ 72696 h 717016"/>
                <a:gd name="connsiteX6" fmla="*/ 2506222 w 2506222"/>
                <a:gd name="connsiteY6" fmla="*/ 72696 h 717016"/>
                <a:gd name="connsiteX7" fmla="*/ 2506222 w 2506222"/>
                <a:gd name="connsiteY7" fmla="*/ 107640 h 717016"/>
                <a:gd name="connsiteX8" fmla="*/ 2397067 w 2506222"/>
                <a:gd name="connsiteY8" fmla="*/ 410005 h 717016"/>
                <a:gd name="connsiteX9" fmla="*/ 2388478 w 2506222"/>
                <a:gd name="connsiteY9" fmla="*/ 414125 h 717016"/>
                <a:gd name="connsiteX10" fmla="*/ 2383091 w 2506222"/>
                <a:gd name="connsiteY10" fmla="*/ 430760 h 717016"/>
                <a:gd name="connsiteX11" fmla="*/ 1254808 w 2506222"/>
                <a:gd name="connsiteY11" fmla="*/ 717016 h 717016"/>
                <a:gd name="connsiteX12" fmla="*/ 126525 w 2506222"/>
                <a:gd name="connsiteY12" fmla="*/ 430760 h 717016"/>
                <a:gd name="connsiteX13" fmla="*/ 121717 w 2506222"/>
                <a:gd name="connsiteY13" fmla="*/ 415913 h 717016"/>
                <a:gd name="connsiteX14" fmla="*/ 110070 w 2506222"/>
                <a:gd name="connsiteY14" fmla="*/ 410327 h 717016"/>
                <a:gd name="connsiteX15" fmla="*/ 0 w 2506222"/>
                <a:gd name="connsiteY15" fmla="*/ 105428 h 717016"/>
                <a:gd name="connsiteX16" fmla="*/ 0 w 2506222"/>
                <a:gd name="connsiteY16" fmla="*/ 80974 h 717016"/>
                <a:gd name="connsiteX17" fmla="*/ 495563 w 2506222"/>
                <a:gd name="connsiteY17" fmla="*/ 80974 h 717016"/>
                <a:gd name="connsiteX18" fmla="*/ 552675 w 2506222"/>
                <a:gd name="connsiteY18" fmla="*/ 71640 h 717016"/>
                <a:gd name="connsiteX19" fmla="*/ 582588 w 2506222"/>
                <a:gd name="connsiteY19" fmla="*/ 68497 h 717016"/>
                <a:gd name="connsiteX20" fmla="*/ 610892 w 2506222"/>
                <a:gd name="connsiteY20" fmla="*/ 61228 h 717016"/>
                <a:gd name="connsiteX21" fmla="*/ 1254808 w 2506222"/>
                <a:gd name="connsiteY21" fmla="*/ 0 h 71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06222" h="717016">
                  <a:moveTo>
                    <a:pt x="1254808" y="0"/>
                  </a:moveTo>
                  <a:cubicBezTo>
                    <a:pt x="1493329" y="0"/>
                    <a:pt x="1714915" y="22572"/>
                    <a:pt x="1898724" y="61228"/>
                  </a:cubicBezTo>
                  <a:lnTo>
                    <a:pt x="1953330" y="75252"/>
                  </a:lnTo>
                  <a:lnTo>
                    <a:pt x="2050250" y="87405"/>
                  </a:lnTo>
                  <a:lnTo>
                    <a:pt x="2069110" y="91152"/>
                  </a:lnTo>
                  <a:lnTo>
                    <a:pt x="2069110" y="72696"/>
                  </a:lnTo>
                  <a:lnTo>
                    <a:pt x="2506222" y="72696"/>
                  </a:lnTo>
                  <a:lnTo>
                    <a:pt x="2506222" y="107640"/>
                  </a:lnTo>
                  <a:lnTo>
                    <a:pt x="2397067" y="410005"/>
                  </a:lnTo>
                  <a:lnTo>
                    <a:pt x="2388478" y="414125"/>
                  </a:lnTo>
                  <a:lnTo>
                    <a:pt x="2383091" y="430760"/>
                  </a:lnTo>
                  <a:cubicBezTo>
                    <a:pt x="2275701" y="594127"/>
                    <a:pt x="1811357" y="717016"/>
                    <a:pt x="1254808" y="717016"/>
                  </a:cubicBezTo>
                  <a:cubicBezTo>
                    <a:pt x="698259" y="717016"/>
                    <a:pt x="233915" y="594127"/>
                    <a:pt x="126525" y="430760"/>
                  </a:cubicBezTo>
                  <a:lnTo>
                    <a:pt x="121717" y="415913"/>
                  </a:lnTo>
                  <a:lnTo>
                    <a:pt x="110070" y="410327"/>
                  </a:lnTo>
                  <a:lnTo>
                    <a:pt x="0" y="105428"/>
                  </a:lnTo>
                  <a:lnTo>
                    <a:pt x="0" y="80974"/>
                  </a:lnTo>
                  <a:lnTo>
                    <a:pt x="495563" y="80974"/>
                  </a:lnTo>
                  <a:lnTo>
                    <a:pt x="552675" y="71640"/>
                  </a:lnTo>
                  <a:lnTo>
                    <a:pt x="582588" y="68497"/>
                  </a:lnTo>
                  <a:lnTo>
                    <a:pt x="610892" y="61228"/>
                  </a:lnTo>
                  <a:cubicBezTo>
                    <a:pt x="794702" y="22572"/>
                    <a:pt x="1016287" y="0"/>
                    <a:pt x="1254808" y="0"/>
                  </a:cubicBezTo>
                  <a:close/>
                </a:path>
              </a:pathLst>
            </a:cu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F44F0008-8D78-4E3C-ABE4-05E3C5C1777E}"/>
                </a:ext>
              </a:extLst>
            </p:cNvPr>
            <p:cNvSpPr/>
            <p:nvPr/>
          </p:nvSpPr>
          <p:spPr>
            <a:xfrm>
              <a:off x="4857025" y="3760799"/>
              <a:ext cx="2505977" cy="76893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73DC7F31-9495-42C1-BE36-818447E84E6E}"/>
                </a:ext>
              </a:extLst>
            </p:cNvPr>
            <p:cNvGrpSpPr/>
            <p:nvPr/>
          </p:nvGrpSpPr>
          <p:grpSpPr>
            <a:xfrm>
              <a:off x="5099125" y="1774993"/>
              <a:ext cx="333217" cy="310241"/>
              <a:chOff x="-4983163" y="-1212851"/>
              <a:chExt cx="4719637" cy="4394201"/>
            </a:xfrm>
            <a:solidFill>
              <a:srgbClr val="ECB448"/>
            </a:solidFill>
          </p:grpSpPr>
          <p:sp>
            <p:nvSpPr>
              <p:cNvPr id="91" name="Freeform 13">
                <a:extLst>
                  <a:ext uri="{FF2B5EF4-FFF2-40B4-BE49-F238E27FC236}">
                    <a16:creationId xmlns:a16="http://schemas.microsoft.com/office/drawing/2014/main" xmlns="" id="{FFE819F3-2C44-4BD2-BCB9-23155DACD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68838" y="-1212851"/>
                <a:ext cx="1258888" cy="1255713"/>
              </a:xfrm>
              <a:custGeom>
                <a:avLst/>
                <a:gdLst>
                  <a:gd name="T0" fmla="*/ 292 w 585"/>
                  <a:gd name="T1" fmla="*/ 585 h 585"/>
                  <a:gd name="T2" fmla="*/ 499 w 585"/>
                  <a:gd name="T3" fmla="*/ 499 h 585"/>
                  <a:gd name="T4" fmla="*/ 585 w 585"/>
                  <a:gd name="T5" fmla="*/ 292 h 585"/>
                  <a:gd name="T6" fmla="*/ 499 w 585"/>
                  <a:gd name="T7" fmla="*/ 85 h 585"/>
                  <a:gd name="T8" fmla="*/ 292 w 585"/>
                  <a:gd name="T9" fmla="*/ 0 h 585"/>
                  <a:gd name="T10" fmla="*/ 85 w 585"/>
                  <a:gd name="T11" fmla="*/ 85 h 585"/>
                  <a:gd name="T12" fmla="*/ 0 w 585"/>
                  <a:gd name="T13" fmla="*/ 292 h 585"/>
                  <a:gd name="T14" fmla="*/ 85 w 585"/>
                  <a:gd name="T15" fmla="*/ 499 h 585"/>
                  <a:gd name="T16" fmla="*/ 292 w 585"/>
                  <a:gd name="T17" fmla="*/ 58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5" h="585">
                    <a:moveTo>
                      <a:pt x="292" y="585"/>
                    </a:moveTo>
                    <a:cubicBezTo>
                      <a:pt x="373" y="585"/>
                      <a:pt x="442" y="556"/>
                      <a:pt x="499" y="499"/>
                    </a:cubicBezTo>
                    <a:cubicBezTo>
                      <a:pt x="556" y="442"/>
                      <a:pt x="585" y="373"/>
                      <a:pt x="585" y="292"/>
                    </a:cubicBezTo>
                    <a:cubicBezTo>
                      <a:pt x="585" y="212"/>
                      <a:pt x="556" y="143"/>
                      <a:pt x="499" y="85"/>
                    </a:cubicBezTo>
                    <a:cubicBezTo>
                      <a:pt x="442" y="28"/>
                      <a:pt x="373" y="0"/>
                      <a:pt x="292" y="0"/>
                    </a:cubicBezTo>
                    <a:cubicBezTo>
                      <a:pt x="211" y="0"/>
                      <a:pt x="143" y="28"/>
                      <a:pt x="85" y="85"/>
                    </a:cubicBezTo>
                    <a:cubicBezTo>
                      <a:pt x="28" y="143"/>
                      <a:pt x="0" y="212"/>
                      <a:pt x="0" y="292"/>
                    </a:cubicBezTo>
                    <a:cubicBezTo>
                      <a:pt x="0" y="373"/>
                      <a:pt x="28" y="442"/>
                      <a:pt x="85" y="499"/>
                    </a:cubicBezTo>
                    <a:cubicBezTo>
                      <a:pt x="143" y="556"/>
                      <a:pt x="211" y="585"/>
                      <a:pt x="292" y="58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4">
                <a:extLst>
                  <a:ext uri="{FF2B5EF4-FFF2-40B4-BE49-F238E27FC236}">
                    <a16:creationId xmlns:a16="http://schemas.microsoft.com/office/drawing/2014/main" xmlns="" id="{6D31708A-7DA6-4A8D-ACBA-EF1CAD305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68701" y="-585788"/>
                <a:ext cx="1890713" cy="1882775"/>
              </a:xfrm>
              <a:custGeom>
                <a:avLst/>
                <a:gdLst>
                  <a:gd name="T0" fmla="*/ 129 w 878"/>
                  <a:gd name="T1" fmla="*/ 749 h 877"/>
                  <a:gd name="T2" fmla="*/ 439 w 878"/>
                  <a:gd name="T3" fmla="*/ 877 h 877"/>
                  <a:gd name="T4" fmla="*/ 749 w 878"/>
                  <a:gd name="T5" fmla="*/ 749 h 877"/>
                  <a:gd name="T6" fmla="*/ 878 w 878"/>
                  <a:gd name="T7" fmla="*/ 439 h 877"/>
                  <a:gd name="T8" fmla="*/ 749 w 878"/>
                  <a:gd name="T9" fmla="*/ 129 h 877"/>
                  <a:gd name="T10" fmla="*/ 439 w 878"/>
                  <a:gd name="T11" fmla="*/ 0 h 877"/>
                  <a:gd name="T12" fmla="*/ 129 w 878"/>
                  <a:gd name="T13" fmla="*/ 129 h 877"/>
                  <a:gd name="T14" fmla="*/ 0 w 878"/>
                  <a:gd name="T15" fmla="*/ 439 h 877"/>
                  <a:gd name="T16" fmla="*/ 129 w 878"/>
                  <a:gd name="T17" fmla="*/ 749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8" h="877">
                    <a:moveTo>
                      <a:pt x="129" y="749"/>
                    </a:moveTo>
                    <a:cubicBezTo>
                      <a:pt x="215" y="834"/>
                      <a:pt x="318" y="877"/>
                      <a:pt x="439" y="877"/>
                    </a:cubicBezTo>
                    <a:cubicBezTo>
                      <a:pt x="560" y="877"/>
                      <a:pt x="663" y="834"/>
                      <a:pt x="749" y="749"/>
                    </a:cubicBezTo>
                    <a:cubicBezTo>
                      <a:pt x="835" y="663"/>
                      <a:pt x="878" y="560"/>
                      <a:pt x="878" y="439"/>
                    </a:cubicBezTo>
                    <a:cubicBezTo>
                      <a:pt x="878" y="318"/>
                      <a:pt x="835" y="214"/>
                      <a:pt x="749" y="129"/>
                    </a:cubicBezTo>
                    <a:cubicBezTo>
                      <a:pt x="663" y="43"/>
                      <a:pt x="560" y="0"/>
                      <a:pt x="439" y="0"/>
                    </a:cubicBezTo>
                    <a:cubicBezTo>
                      <a:pt x="318" y="0"/>
                      <a:pt x="215" y="43"/>
                      <a:pt x="129" y="129"/>
                    </a:cubicBezTo>
                    <a:cubicBezTo>
                      <a:pt x="43" y="214"/>
                      <a:pt x="0" y="318"/>
                      <a:pt x="0" y="439"/>
                    </a:cubicBezTo>
                    <a:cubicBezTo>
                      <a:pt x="0" y="560"/>
                      <a:pt x="43" y="663"/>
                      <a:pt x="129" y="7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5">
                <a:extLst>
                  <a:ext uri="{FF2B5EF4-FFF2-40B4-BE49-F238E27FC236}">
                    <a16:creationId xmlns:a16="http://schemas.microsoft.com/office/drawing/2014/main" xmlns="" id="{DBCE7E8E-EE22-42A6-A642-D821195B9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38326" y="-1212851"/>
                <a:ext cx="1260475" cy="1255713"/>
              </a:xfrm>
              <a:custGeom>
                <a:avLst/>
                <a:gdLst>
                  <a:gd name="T0" fmla="*/ 293 w 585"/>
                  <a:gd name="T1" fmla="*/ 585 h 585"/>
                  <a:gd name="T2" fmla="*/ 500 w 585"/>
                  <a:gd name="T3" fmla="*/ 499 h 585"/>
                  <a:gd name="T4" fmla="*/ 585 w 585"/>
                  <a:gd name="T5" fmla="*/ 292 h 585"/>
                  <a:gd name="T6" fmla="*/ 500 w 585"/>
                  <a:gd name="T7" fmla="*/ 85 h 585"/>
                  <a:gd name="T8" fmla="*/ 293 w 585"/>
                  <a:gd name="T9" fmla="*/ 0 h 585"/>
                  <a:gd name="T10" fmla="*/ 86 w 585"/>
                  <a:gd name="T11" fmla="*/ 85 h 585"/>
                  <a:gd name="T12" fmla="*/ 0 w 585"/>
                  <a:gd name="T13" fmla="*/ 292 h 585"/>
                  <a:gd name="T14" fmla="*/ 86 w 585"/>
                  <a:gd name="T15" fmla="*/ 499 h 585"/>
                  <a:gd name="T16" fmla="*/ 293 w 585"/>
                  <a:gd name="T17" fmla="*/ 58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5" h="585">
                    <a:moveTo>
                      <a:pt x="293" y="585"/>
                    </a:moveTo>
                    <a:cubicBezTo>
                      <a:pt x="374" y="585"/>
                      <a:pt x="442" y="556"/>
                      <a:pt x="500" y="499"/>
                    </a:cubicBezTo>
                    <a:cubicBezTo>
                      <a:pt x="557" y="442"/>
                      <a:pt x="585" y="373"/>
                      <a:pt x="585" y="292"/>
                    </a:cubicBezTo>
                    <a:cubicBezTo>
                      <a:pt x="585" y="212"/>
                      <a:pt x="557" y="143"/>
                      <a:pt x="500" y="85"/>
                    </a:cubicBezTo>
                    <a:cubicBezTo>
                      <a:pt x="442" y="28"/>
                      <a:pt x="374" y="0"/>
                      <a:pt x="293" y="0"/>
                    </a:cubicBezTo>
                    <a:cubicBezTo>
                      <a:pt x="212" y="0"/>
                      <a:pt x="143" y="28"/>
                      <a:pt x="86" y="85"/>
                    </a:cubicBezTo>
                    <a:cubicBezTo>
                      <a:pt x="29" y="143"/>
                      <a:pt x="0" y="212"/>
                      <a:pt x="0" y="292"/>
                    </a:cubicBezTo>
                    <a:cubicBezTo>
                      <a:pt x="0" y="373"/>
                      <a:pt x="29" y="442"/>
                      <a:pt x="86" y="499"/>
                    </a:cubicBezTo>
                    <a:cubicBezTo>
                      <a:pt x="143" y="556"/>
                      <a:pt x="212" y="585"/>
                      <a:pt x="293" y="58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6">
                <a:extLst>
                  <a:ext uri="{FF2B5EF4-FFF2-40B4-BE49-F238E27FC236}">
                    <a16:creationId xmlns:a16="http://schemas.microsoft.com/office/drawing/2014/main" xmlns="" id="{953903C3-F957-441B-B607-3C564CDA7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20851" y="42862"/>
                <a:ext cx="1457325" cy="1254125"/>
              </a:xfrm>
              <a:custGeom>
                <a:avLst/>
                <a:gdLst>
                  <a:gd name="T0" fmla="*/ 536 w 677"/>
                  <a:gd name="T1" fmla="*/ 0 h 584"/>
                  <a:gd name="T2" fmla="*/ 486 w 677"/>
                  <a:gd name="T3" fmla="*/ 24 h 584"/>
                  <a:gd name="T4" fmla="*/ 375 w 677"/>
                  <a:gd name="T5" fmla="*/ 72 h 584"/>
                  <a:gd name="T6" fmla="*/ 239 w 677"/>
                  <a:gd name="T7" fmla="*/ 97 h 584"/>
                  <a:gd name="T8" fmla="*/ 87 w 677"/>
                  <a:gd name="T9" fmla="*/ 70 h 584"/>
                  <a:gd name="T10" fmla="*/ 93 w 677"/>
                  <a:gd name="T11" fmla="*/ 146 h 584"/>
                  <a:gd name="T12" fmla="*/ 0 w 677"/>
                  <a:gd name="T13" fmla="*/ 438 h 584"/>
                  <a:gd name="T14" fmla="*/ 303 w 677"/>
                  <a:gd name="T15" fmla="*/ 584 h 584"/>
                  <a:gd name="T16" fmla="*/ 456 w 677"/>
                  <a:gd name="T17" fmla="*/ 584 h 584"/>
                  <a:gd name="T18" fmla="*/ 613 w 677"/>
                  <a:gd name="T19" fmla="*/ 538 h 584"/>
                  <a:gd name="T20" fmla="*/ 677 w 677"/>
                  <a:gd name="T21" fmla="*/ 403 h 584"/>
                  <a:gd name="T22" fmla="*/ 536 w 677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7" h="584">
                    <a:moveTo>
                      <a:pt x="536" y="0"/>
                    </a:moveTo>
                    <a:cubicBezTo>
                      <a:pt x="531" y="0"/>
                      <a:pt x="515" y="8"/>
                      <a:pt x="486" y="24"/>
                    </a:cubicBezTo>
                    <a:cubicBezTo>
                      <a:pt x="458" y="40"/>
                      <a:pt x="420" y="56"/>
                      <a:pt x="375" y="72"/>
                    </a:cubicBezTo>
                    <a:cubicBezTo>
                      <a:pt x="329" y="88"/>
                      <a:pt x="284" y="97"/>
                      <a:pt x="239" y="97"/>
                    </a:cubicBezTo>
                    <a:cubicBezTo>
                      <a:pt x="188" y="97"/>
                      <a:pt x="137" y="88"/>
                      <a:pt x="87" y="70"/>
                    </a:cubicBezTo>
                    <a:cubicBezTo>
                      <a:pt x="91" y="99"/>
                      <a:pt x="93" y="124"/>
                      <a:pt x="93" y="146"/>
                    </a:cubicBezTo>
                    <a:cubicBezTo>
                      <a:pt x="93" y="252"/>
                      <a:pt x="62" y="349"/>
                      <a:pt x="0" y="438"/>
                    </a:cubicBezTo>
                    <a:cubicBezTo>
                      <a:pt x="123" y="442"/>
                      <a:pt x="224" y="491"/>
                      <a:pt x="303" y="584"/>
                    </a:cubicBezTo>
                    <a:cubicBezTo>
                      <a:pt x="456" y="584"/>
                      <a:pt x="456" y="584"/>
                      <a:pt x="456" y="584"/>
                    </a:cubicBezTo>
                    <a:cubicBezTo>
                      <a:pt x="518" y="584"/>
                      <a:pt x="571" y="569"/>
                      <a:pt x="613" y="538"/>
                    </a:cubicBezTo>
                    <a:cubicBezTo>
                      <a:pt x="656" y="507"/>
                      <a:pt x="677" y="462"/>
                      <a:pt x="677" y="403"/>
                    </a:cubicBezTo>
                    <a:cubicBezTo>
                      <a:pt x="677" y="134"/>
                      <a:pt x="630" y="0"/>
                      <a:pt x="5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7">
                <a:extLst>
                  <a:ext uri="{FF2B5EF4-FFF2-40B4-BE49-F238E27FC236}">
                    <a16:creationId xmlns:a16="http://schemas.microsoft.com/office/drawing/2014/main" xmlns="" id="{CA50F84E-0850-44FD-A243-2B6DD9C7D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54513" y="1139825"/>
                <a:ext cx="3462338" cy="2041525"/>
              </a:xfrm>
              <a:custGeom>
                <a:avLst/>
                <a:gdLst>
                  <a:gd name="T0" fmla="*/ 1588 w 1608"/>
                  <a:gd name="T1" fmla="*/ 412 h 950"/>
                  <a:gd name="T2" fmla="*/ 1558 w 1608"/>
                  <a:gd name="T3" fmla="*/ 288 h 950"/>
                  <a:gd name="T4" fmla="*/ 1509 w 1608"/>
                  <a:gd name="T5" fmla="*/ 177 h 950"/>
                  <a:gd name="T6" fmla="*/ 1438 w 1608"/>
                  <a:gd name="T7" fmla="*/ 84 h 950"/>
                  <a:gd name="T8" fmla="*/ 1340 w 1608"/>
                  <a:gd name="T9" fmla="*/ 23 h 950"/>
                  <a:gd name="T10" fmla="*/ 1213 w 1608"/>
                  <a:gd name="T11" fmla="*/ 0 h 950"/>
                  <a:gd name="T12" fmla="*/ 1164 w 1608"/>
                  <a:gd name="T13" fmla="*/ 25 h 950"/>
                  <a:gd name="T14" fmla="*/ 1080 w 1608"/>
                  <a:gd name="T15" fmla="*/ 80 h 950"/>
                  <a:gd name="T16" fmla="*/ 958 w 1608"/>
                  <a:gd name="T17" fmla="*/ 134 h 950"/>
                  <a:gd name="T18" fmla="*/ 804 w 1608"/>
                  <a:gd name="T19" fmla="*/ 159 h 950"/>
                  <a:gd name="T20" fmla="*/ 650 w 1608"/>
                  <a:gd name="T21" fmla="*/ 134 h 950"/>
                  <a:gd name="T22" fmla="*/ 528 w 1608"/>
                  <a:gd name="T23" fmla="*/ 80 h 950"/>
                  <a:gd name="T24" fmla="*/ 444 w 1608"/>
                  <a:gd name="T25" fmla="*/ 25 h 950"/>
                  <a:gd name="T26" fmla="*/ 395 w 1608"/>
                  <a:gd name="T27" fmla="*/ 0 h 950"/>
                  <a:gd name="T28" fmla="*/ 268 w 1608"/>
                  <a:gd name="T29" fmla="*/ 23 h 950"/>
                  <a:gd name="T30" fmla="*/ 170 w 1608"/>
                  <a:gd name="T31" fmla="*/ 84 h 950"/>
                  <a:gd name="T32" fmla="*/ 99 w 1608"/>
                  <a:gd name="T33" fmla="*/ 177 h 950"/>
                  <a:gd name="T34" fmla="*/ 50 w 1608"/>
                  <a:gd name="T35" fmla="*/ 288 h 950"/>
                  <a:gd name="T36" fmla="*/ 20 w 1608"/>
                  <a:gd name="T37" fmla="*/ 412 h 950"/>
                  <a:gd name="T38" fmla="*/ 4 w 1608"/>
                  <a:gd name="T39" fmla="*/ 536 h 950"/>
                  <a:gd name="T40" fmla="*/ 0 w 1608"/>
                  <a:gd name="T41" fmla="*/ 655 h 950"/>
                  <a:gd name="T42" fmla="*/ 83 w 1608"/>
                  <a:gd name="T43" fmla="*/ 871 h 950"/>
                  <a:gd name="T44" fmla="*/ 305 w 1608"/>
                  <a:gd name="T45" fmla="*/ 950 h 950"/>
                  <a:gd name="T46" fmla="*/ 1303 w 1608"/>
                  <a:gd name="T47" fmla="*/ 950 h 950"/>
                  <a:gd name="T48" fmla="*/ 1525 w 1608"/>
                  <a:gd name="T49" fmla="*/ 871 h 950"/>
                  <a:gd name="T50" fmla="*/ 1608 w 1608"/>
                  <a:gd name="T51" fmla="*/ 655 h 950"/>
                  <a:gd name="T52" fmla="*/ 1604 w 1608"/>
                  <a:gd name="T53" fmla="*/ 536 h 950"/>
                  <a:gd name="T54" fmla="*/ 1588 w 1608"/>
                  <a:gd name="T55" fmla="*/ 412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8" h="950">
                    <a:moveTo>
                      <a:pt x="1588" y="412"/>
                    </a:moveTo>
                    <a:cubicBezTo>
                      <a:pt x="1580" y="367"/>
                      <a:pt x="1570" y="326"/>
                      <a:pt x="1558" y="288"/>
                    </a:cubicBezTo>
                    <a:cubicBezTo>
                      <a:pt x="1546" y="250"/>
                      <a:pt x="1529" y="213"/>
                      <a:pt x="1509" y="177"/>
                    </a:cubicBezTo>
                    <a:cubicBezTo>
                      <a:pt x="1488" y="140"/>
                      <a:pt x="1465" y="110"/>
                      <a:pt x="1438" y="84"/>
                    </a:cubicBezTo>
                    <a:cubicBezTo>
                      <a:pt x="1411" y="59"/>
                      <a:pt x="1379" y="38"/>
                      <a:pt x="1340" y="23"/>
                    </a:cubicBezTo>
                    <a:cubicBezTo>
                      <a:pt x="1302" y="8"/>
                      <a:pt x="1259" y="0"/>
                      <a:pt x="1213" y="0"/>
                    </a:cubicBezTo>
                    <a:cubicBezTo>
                      <a:pt x="1205" y="0"/>
                      <a:pt x="1189" y="8"/>
                      <a:pt x="1164" y="25"/>
                    </a:cubicBezTo>
                    <a:cubicBezTo>
                      <a:pt x="1139" y="41"/>
                      <a:pt x="1111" y="59"/>
                      <a:pt x="1080" y="80"/>
                    </a:cubicBezTo>
                    <a:cubicBezTo>
                      <a:pt x="1050" y="100"/>
                      <a:pt x="1009" y="118"/>
                      <a:pt x="958" y="134"/>
                    </a:cubicBezTo>
                    <a:cubicBezTo>
                      <a:pt x="907" y="151"/>
                      <a:pt x="856" y="159"/>
                      <a:pt x="804" y="159"/>
                    </a:cubicBezTo>
                    <a:cubicBezTo>
                      <a:pt x="752" y="159"/>
                      <a:pt x="701" y="151"/>
                      <a:pt x="650" y="134"/>
                    </a:cubicBezTo>
                    <a:cubicBezTo>
                      <a:pt x="599" y="118"/>
                      <a:pt x="558" y="100"/>
                      <a:pt x="528" y="80"/>
                    </a:cubicBezTo>
                    <a:cubicBezTo>
                      <a:pt x="497" y="59"/>
                      <a:pt x="469" y="41"/>
                      <a:pt x="444" y="25"/>
                    </a:cubicBezTo>
                    <a:cubicBezTo>
                      <a:pt x="419" y="8"/>
                      <a:pt x="403" y="0"/>
                      <a:pt x="395" y="0"/>
                    </a:cubicBezTo>
                    <a:cubicBezTo>
                      <a:pt x="349" y="0"/>
                      <a:pt x="306" y="8"/>
                      <a:pt x="268" y="23"/>
                    </a:cubicBezTo>
                    <a:cubicBezTo>
                      <a:pt x="229" y="38"/>
                      <a:pt x="197" y="59"/>
                      <a:pt x="170" y="84"/>
                    </a:cubicBezTo>
                    <a:cubicBezTo>
                      <a:pt x="144" y="110"/>
                      <a:pt x="120" y="140"/>
                      <a:pt x="99" y="177"/>
                    </a:cubicBezTo>
                    <a:cubicBezTo>
                      <a:pt x="79" y="213"/>
                      <a:pt x="62" y="250"/>
                      <a:pt x="50" y="288"/>
                    </a:cubicBezTo>
                    <a:cubicBezTo>
                      <a:pt x="38" y="326"/>
                      <a:pt x="28" y="367"/>
                      <a:pt x="20" y="412"/>
                    </a:cubicBezTo>
                    <a:cubicBezTo>
                      <a:pt x="12" y="456"/>
                      <a:pt x="7" y="498"/>
                      <a:pt x="4" y="536"/>
                    </a:cubicBezTo>
                    <a:cubicBezTo>
                      <a:pt x="1" y="575"/>
                      <a:pt x="0" y="614"/>
                      <a:pt x="0" y="655"/>
                    </a:cubicBezTo>
                    <a:cubicBezTo>
                      <a:pt x="0" y="746"/>
                      <a:pt x="28" y="818"/>
                      <a:pt x="83" y="871"/>
                    </a:cubicBezTo>
                    <a:cubicBezTo>
                      <a:pt x="139" y="924"/>
                      <a:pt x="213" y="950"/>
                      <a:pt x="305" y="950"/>
                    </a:cubicBezTo>
                    <a:cubicBezTo>
                      <a:pt x="1303" y="950"/>
                      <a:pt x="1303" y="950"/>
                      <a:pt x="1303" y="950"/>
                    </a:cubicBezTo>
                    <a:cubicBezTo>
                      <a:pt x="1395" y="950"/>
                      <a:pt x="1469" y="924"/>
                      <a:pt x="1525" y="871"/>
                    </a:cubicBezTo>
                    <a:cubicBezTo>
                      <a:pt x="1580" y="818"/>
                      <a:pt x="1608" y="746"/>
                      <a:pt x="1608" y="655"/>
                    </a:cubicBezTo>
                    <a:cubicBezTo>
                      <a:pt x="1608" y="614"/>
                      <a:pt x="1607" y="575"/>
                      <a:pt x="1604" y="536"/>
                    </a:cubicBezTo>
                    <a:cubicBezTo>
                      <a:pt x="1601" y="498"/>
                      <a:pt x="1596" y="456"/>
                      <a:pt x="1588" y="4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8">
                <a:extLst>
                  <a:ext uri="{FF2B5EF4-FFF2-40B4-BE49-F238E27FC236}">
                    <a16:creationId xmlns:a16="http://schemas.microsoft.com/office/drawing/2014/main" xmlns="" id="{4849EEC1-9C94-4CFB-B2AD-0653525BA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83163" y="42862"/>
                <a:ext cx="1457325" cy="1254125"/>
              </a:xfrm>
              <a:custGeom>
                <a:avLst/>
                <a:gdLst>
                  <a:gd name="T0" fmla="*/ 677 w 677"/>
                  <a:gd name="T1" fmla="*/ 438 h 584"/>
                  <a:gd name="T2" fmla="*/ 584 w 677"/>
                  <a:gd name="T3" fmla="*/ 146 h 584"/>
                  <a:gd name="T4" fmla="*/ 590 w 677"/>
                  <a:gd name="T5" fmla="*/ 70 h 584"/>
                  <a:gd name="T6" fmla="*/ 438 w 677"/>
                  <a:gd name="T7" fmla="*/ 97 h 584"/>
                  <a:gd name="T8" fmla="*/ 302 w 677"/>
                  <a:gd name="T9" fmla="*/ 72 h 584"/>
                  <a:gd name="T10" fmla="*/ 191 w 677"/>
                  <a:gd name="T11" fmla="*/ 24 h 584"/>
                  <a:gd name="T12" fmla="*/ 141 w 677"/>
                  <a:gd name="T13" fmla="*/ 0 h 584"/>
                  <a:gd name="T14" fmla="*/ 0 w 677"/>
                  <a:gd name="T15" fmla="*/ 403 h 584"/>
                  <a:gd name="T16" fmla="*/ 64 w 677"/>
                  <a:gd name="T17" fmla="*/ 538 h 584"/>
                  <a:gd name="T18" fmla="*/ 221 w 677"/>
                  <a:gd name="T19" fmla="*/ 584 h 584"/>
                  <a:gd name="T20" fmla="*/ 374 w 677"/>
                  <a:gd name="T21" fmla="*/ 584 h 584"/>
                  <a:gd name="T22" fmla="*/ 677 w 677"/>
                  <a:gd name="T23" fmla="*/ 438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7" h="584">
                    <a:moveTo>
                      <a:pt x="677" y="438"/>
                    </a:moveTo>
                    <a:cubicBezTo>
                      <a:pt x="615" y="349"/>
                      <a:pt x="584" y="252"/>
                      <a:pt x="584" y="146"/>
                    </a:cubicBezTo>
                    <a:cubicBezTo>
                      <a:pt x="584" y="124"/>
                      <a:pt x="586" y="99"/>
                      <a:pt x="590" y="70"/>
                    </a:cubicBezTo>
                    <a:cubicBezTo>
                      <a:pt x="540" y="88"/>
                      <a:pt x="489" y="97"/>
                      <a:pt x="438" y="97"/>
                    </a:cubicBezTo>
                    <a:cubicBezTo>
                      <a:pt x="393" y="97"/>
                      <a:pt x="348" y="88"/>
                      <a:pt x="302" y="72"/>
                    </a:cubicBezTo>
                    <a:cubicBezTo>
                      <a:pt x="257" y="56"/>
                      <a:pt x="220" y="40"/>
                      <a:pt x="191" y="24"/>
                    </a:cubicBezTo>
                    <a:cubicBezTo>
                      <a:pt x="162" y="8"/>
                      <a:pt x="146" y="0"/>
                      <a:pt x="141" y="0"/>
                    </a:cubicBezTo>
                    <a:cubicBezTo>
                      <a:pt x="47" y="0"/>
                      <a:pt x="0" y="134"/>
                      <a:pt x="0" y="403"/>
                    </a:cubicBezTo>
                    <a:cubicBezTo>
                      <a:pt x="0" y="462"/>
                      <a:pt x="21" y="507"/>
                      <a:pt x="64" y="538"/>
                    </a:cubicBezTo>
                    <a:cubicBezTo>
                      <a:pt x="106" y="569"/>
                      <a:pt x="159" y="584"/>
                      <a:pt x="221" y="584"/>
                    </a:cubicBezTo>
                    <a:cubicBezTo>
                      <a:pt x="374" y="584"/>
                      <a:pt x="374" y="584"/>
                      <a:pt x="374" y="584"/>
                    </a:cubicBezTo>
                    <a:cubicBezTo>
                      <a:pt x="453" y="491"/>
                      <a:pt x="554" y="442"/>
                      <a:pt x="677" y="4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xmlns="" id="{15486281-604E-4562-BA9E-FF32EB141B17}"/>
                </a:ext>
              </a:extLst>
            </p:cNvPr>
            <p:cNvCxnSpPr>
              <a:stCxn id="78" idx="2"/>
              <a:endCxn id="78" idx="6"/>
            </p:cNvCxnSpPr>
            <p:nvPr/>
          </p:nvCxnSpPr>
          <p:spPr>
            <a:xfrm>
              <a:off x="4243310" y="2278176"/>
              <a:ext cx="3702566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98" name="Arrow: Right 25">
              <a:extLst>
                <a:ext uri="{FF2B5EF4-FFF2-40B4-BE49-F238E27FC236}">
                  <a16:creationId xmlns:a16="http://schemas.microsoft.com/office/drawing/2014/main" xmlns="" id="{CD4725D6-E86B-4426-B8EE-900659E739E5}"/>
                </a:ext>
              </a:extLst>
            </p:cNvPr>
            <p:cNvSpPr/>
            <p:nvPr/>
          </p:nvSpPr>
          <p:spPr>
            <a:xfrm rot="16200000">
              <a:off x="5590356" y="3348154"/>
              <a:ext cx="1008112" cy="1029092"/>
            </a:xfrm>
            <a:prstGeom prst="rightArrow">
              <a:avLst/>
            </a:prstGeom>
            <a:gradFill flip="none" rotWithShape="1">
              <a:gsLst>
                <a:gs pos="0">
                  <a:srgbClr val="3081AC">
                    <a:alpha val="42000"/>
                  </a:srgbClr>
                </a:gs>
                <a:gs pos="100000">
                  <a:srgbClr val="3081AC">
                    <a:alpha val="3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9" name="Arrow: Right 112">
              <a:extLst>
                <a:ext uri="{FF2B5EF4-FFF2-40B4-BE49-F238E27FC236}">
                  <a16:creationId xmlns:a16="http://schemas.microsoft.com/office/drawing/2014/main" xmlns="" id="{81A14FA4-367E-46FC-A9FD-8B4FBC4F8D80}"/>
                </a:ext>
              </a:extLst>
            </p:cNvPr>
            <p:cNvSpPr/>
            <p:nvPr/>
          </p:nvSpPr>
          <p:spPr>
            <a:xfrm rot="16200000">
              <a:off x="5748635" y="4986835"/>
              <a:ext cx="691554" cy="705946"/>
            </a:xfrm>
            <a:prstGeom prst="rightArrow">
              <a:avLst/>
            </a:prstGeom>
            <a:gradFill flip="none" rotWithShape="1">
              <a:gsLst>
                <a:gs pos="0">
                  <a:srgbClr val="3081AC">
                    <a:alpha val="42000"/>
                  </a:srgbClr>
                </a:gs>
                <a:gs pos="100000">
                  <a:srgbClr val="3081AC">
                    <a:alpha val="3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0" name="Arrow: Right 113">
              <a:extLst>
                <a:ext uri="{FF2B5EF4-FFF2-40B4-BE49-F238E27FC236}">
                  <a16:creationId xmlns:a16="http://schemas.microsoft.com/office/drawing/2014/main" xmlns="" id="{C1BC541D-F1E5-49DD-ACEF-D20569EAF570}"/>
                </a:ext>
              </a:extLst>
            </p:cNvPr>
            <p:cNvSpPr/>
            <p:nvPr/>
          </p:nvSpPr>
          <p:spPr>
            <a:xfrm rot="16200000">
              <a:off x="5590356" y="1227952"/>
              <a:ext cx="1008112" cy="1029092"/>
            </a:xfrm>
            <a:prstGeom prst="rightArrow">
              <a:avLst/>
            </a:prstGeom>
            <a:solidFill>
              <a:srgbClr val="3081A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95EBA372-9A2E-4FE4-873D-70EE658CDB90}"/>
                </a:ext>
              </a:extLst>
            </p:cNvPr>
            <p:cNvSpPr txBox="1"/>
            <p:nvPr/>
          </p:nvSpPr>
          <p:spPr>
            <a:xfrm>
              <a:off x="4492709" y="2659845"/>
              <a:ext cx="3203406" cy="410830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11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100" baseline="30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rd</a:t>
              </a:r>
              <a:r>
                <a:rPr lang="en-US" sz="11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Level</a:t>
              </a:r>
              <a:endParaRPr lang="en-IN" sz="7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6BB5735A-7D28-4F4E-8952-F8E5906ADD87}"/>
                </a:ext>
              </a:extLst>
            </p:cNvPr>
            <p:cNvSpPr txBox="1"/>
            <p:nvPr/>
          </p:nvSpPr>
          <p:spPr>
            <a:xfrm>
              <a:off x="4910883" y="4219533"/>
              <a:ext cx="2367058" cy="461492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00" baseline="30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Level</a:t>
              </a:r>
              <a:endParaRPr lang="en-IN" sz="5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3CF11857-2A71-40BE-8915-0AE55618675E}"/>
                </a:ext>
              </a:extLst>
            </p:cNvPr>
            <p:cNvSpPr txBox="1"/>
            <p:nvPr/>
          </p:nvSpPr>
          <p:spPr>
            <a:xfrm>
              <a:off x="5333939" y="5622097"/>
              <a:ext cx="1520946" cy="441170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800" baseline="30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r>
                <a:rPr lang="en-US" sz="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Level</a:t>
              </a:r>
              <a:endParaRPr lang="en-IN" sz="3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5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Industry Analys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3081AC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2723</TotalTime>
  <Words>293</Words>
  <Application>Microsoft Office PowerPoint</Application>
  <PresentationFormat>Custom</PresentationFormat>
  <Paragraphs>46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3 Level Diagram Concept</vt:lpstr>
      <vt:lpstr>3 Level Diagram Concept</vt:lpstr>
      <vt:lpstr>3 Level Diagram Concept</vt:lpstr>
      <vt:lpstr>3 Level Diagram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135</cp:revision>
  <dcterms:created xsi:type="dcterms:W3CDTF">2013-09-12T13:05:01Z</dcterms:created>
  <dcterms:modified xsi:type="dcterms:W3CDTF">2019-06-04T17:07:20Z</dcterms:modified>
</cp:coreProperties>
</file>