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8" r:id="rId4"/>
    <p:sldId id="277" r:id="rId5"/>
    <p:sldId id="279" r:id="rId6"/>
    <p:sldId id="280" r:id="rId7"/>
    <p:sldId id="281" r:id="rId8"/>
    <p:sldId id="282" r:id="rId9"/>
    <p:sldId id="274" r:id="rId10"/>
    <p:sldId id="283" r:id="rId11"/>
    <p:sldId id="284" r:id="rId12"/>
    <p:sldId id="285" r:id="rId13"/>
    <p:sldId id="286" r:id="rId14"/>
    <p:sldId id="287" r:id="rId15"/>
    <p:sldId id="288" r:id="rId16"/>
    <p:sldId id="28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6" userDrawn="1">
          <p15:clr>
            <a:srgbClr val="A4A3A4"/>
          </p15:clr>
        </p15:guide>
        <p15:guide id="4" orient="horz" pos="4272" userDrawn="1">
          <p15:clr>
            <a:srgbClr val="A4A3A4"/>
          </p15:clr>
        </p15:guide>
        <p15:guide id="6" orient="horz" pos="4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2B"/>
    <a:srgbClr val="078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58" autoAdjust="0"/>
  </p:normalViewPr>
  <p:slideViewPr>
    <p:cSldViewPr snapToGrid="0" showGuides="1">
      <p:cViewPr varScale="1">
        <p:scale>
          <a:sx n="81" d="100"/>
          <a:sy n="81" d="100"/>
        </p:scale>
        <p:origin x="115" y="-110"/>
      </p:cViewPr>
      <p:guideLst>
        <p:guide pos="3816"/>
        <p:guide orient="horz" pos="4272"/>
        <p:guide orient="horz" pos="41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Placeholder 15">
            <a:extLst>
              <a:ext uri="{FF2B5EF4-FFF2-40B4-BE49-F238E27FC236}">
                <a16:creationId xmlns:a16="http://schemas.microsoft.com/office/drawing/2014/main" id="{C3B98DD1-1A74-49A2-9954-C3229D7D7A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" b="786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1442CB8-58F3-4385-9338-7825AFCCCF6E}"/>
              </a:ext>
            </a:extLst>
          </p:cNvPr>
          <p:cNvCxnSpPr>
            <a:cxnSpLocks/>
          </p:cNvCxnSpPr>
          <p:nvPr userDrawn="1"/>
        </p:nvCxnSpPr>
        <p:spPr>
          <a:xfrm>
            <a:off x="6339840" y="5994680"/>
            <a:ext cx="0" cy="86332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478FC3C-EE69-42CC-87F0-6E4ACF348C2C}"/>
              </a:ext>
            </a:extLst>
          </p:cNvPr>
          <p:cNvSpPr/>
          <p:nvPr userDrawn="1"/>
        </p:nvSpPr>
        <p:spPr>
          <a:xfrm>
            <a:off x="0" y="-3939"/>
            <a:ext cx="12191999" cy="6861939"/>
          </a:xfrm>
          <a:prstGeom prst="rect">
            <a:avLst/>
          </a:prstGeom>
          <a:solidFill>
            <a:schemeClr val="tx2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C7D0542-16DF-4459-B045-46C0C3FB6452}"/>
              </a:ext>
            </a:extLst>
          </p:cNvPr>
          <p:cNvSpPr/>
          <p:nvPr userDrawn="1"/>
        </p:nvSpPr>
        <p:spPr>
          <a:xfrm>
            <a:off x="2253750" y="1"/>
            <a:ext cx="7742362" cy="6857999"/>
          </a:xfrm>
          <a:custGeom>
            <a:avLst/>
            <a:gdLst>
              <a:gd name="connsiteX0" fmla="*/ 2074856 w 7742362"/>
              <a:gd name="connsiteY0" fmla="*/ 0 h 6857999"/>
              <a:gd name="connsiteX1" fmla="*/ 5667507 w 7742362"/>
              <a:gd name="connsiteY1" fmla="*/ 0 h 6857999"/>
              <a:gd name="connsiteX2" fmla="*/ 5716416 w 7742362"/>
              <a:gd name="connsiteY2" fmla="*/ 25050 h 6857999"/>
              <a:gd name="connsiteX3" fmla="*/ 7742362 w 7742362"/>
              <a:gd name="connsiteY3" fmla="*/ 3429000 h 6857999"/>
              <a:gd name="connsiteX4" fmla="*/ 5716416 w 7742362"/>
              <a:gd name="connsiteY4" fmla="*/ 6832951 h 6857999"/>
              <a:gd name="connsiteX5" fmla="*/ 5667509 w 7742362"/>
              <a:gd name="connsiteY5" fmla="*/ 6857999 h 6857999"/>
              <a:gd name="connsiteX6" fmla="*/ 2074854 w 7742362"/>
              <a:gd name="connsiteY6" fmla="*/ 6857999 h 6857999"/>
              <a:gd name="connsiteX7" fmla="*/ 2025947 w 7742362"/>
              <a:gd name="connsiteY7" fmla="*/ 6832951 h 6857999"/>
              <a:gd name="connsiteX8" fmla="*/ 0 w 7742362"/>
              <a:gd name="connsiteY8" fmla="*/ 3429000 h 6857999"/>
              <a:gd name="connsiteX9" fmla="*/ 2025947 w 7742362"/>
              <a:gd name="connsiteY9" fmla="*/ 2505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2362" h="6857999">
                <a:moveTo>
                  <a:pt x="2074856" y="0"/>
                </a:moveTo>
                <a:lnTo>
                  <a:pt x="5667507" y="0"/>
                </a:lnTo>
                <a:lnTo>
                  <a:pt x="5716416" y="25050"/>
                </a:lnTo>
                <a:cubicBezTo>
                  <a:pt x="6923160" y="680593"/>
                  <a:pt x="7742362" y="1959129"/>
                  <a:pt x="7742362" y="3429000"/>
                </a:cubicBezTo>
                <a:cubicBezTo>
                  <a:pt x="7742362" y="4898871"/>
                  <a:pt x="6923160" y="6177407"/>
                  <a:pt x="5716416" y="6832951"/>
                </a:cubicBezTo>
                <a:lnTo>
                  <a:pt x="5667509" y="6857999"/>
                </a:lnTo>
                <a:lnTo>
                  <a:pt x="2074854" y="6857999"/>
                </a:lnTo>
                <a:lnTo>
                  <a:pt x="2025947" y="6832951"/>
                </a:lnTo>
                <a:cubicBezTo>
                  <a:pt x="819202" y="6177407"/>
                  <a:pt x="0" y="4898871"/>
                  <a:pt x="0" y="3429000"/>
                </a:cubicBezTo>
                <a:cubicBezTo>
                  <a:pt x="0" y="1959129"/>
                  <a:pt x="819202" y="680593"/>
                  <a:pt x="2025947" y="25050"/>
                </a:cubicBez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8" name="Title 1">
            <a:extLst>
              <a:ext uri="{FF2B5EF4-FFF2-40B4-BE49-F238E27FC236}">
                <a16:creationId xmlns:a16="http://schemas.microsoft.com/office/drawing/2014/main" id="{15DB1CB9-A623-49B7-BBD5-A84A12F73A98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2712324" y="1898248"/>
            <a:ext cx="6825216" cy="1917961"/>
          </a:xfrm>
        </p:spPr>
        <p:txBody>
          <a:bodyPr anchor="b">
            <a:noAutofit/>
          </a:bodyPr>
          <a:lstStyle>
            <a:lvl1pPr algn="ctr">
              <a:defRPr sz="6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9" name="Subtitle 2">
            <a:extLst>
              <a:ext uri="{FF2B5EF4-FFF2-40B4-BE49-F238E27FC236}">
                <a16:creationId xmlns:a16="http://schemas.microsoft.com/office/drawing/2014/main" id="{545CBAA4-33E5-4244-B0C4-1A6B13FA348D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2712324" y="3944127"/>
            <a:ext cx="6825216" cy="46886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A8684306-B9B3-43DF-8409-1F8613A0DCA1}"/>
              </a:ext>
            </a:extLst>
          </p:cNvPr>
          <p:cNvGrpSpPr/>
          <p:nvPr userDrawn="1"/>
        </p:nvGrpSpPr>
        <p:grpSpPr>
          <a:xfrm>
            <a:off x="4067531" y="1418492"/>
            <a:ext cx="4114800" cy="4021016"/>
            <a:chOff x="4067531" y="2093990"/>
            <a:chExt cx="4114800" cy="3322320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27500F5-500F-4A81-BD04-FFAA4F9FE1B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7531" y="2093990"/>
              <a:ext cx="4114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865BD0EF-E566-466D-88BF-7DFA4059E5D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7531" y="5416310"/>
              <a:ext cx="41148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 Placeholder 137">
            <a:extLst>
              <a:ext uri="{FF2B5EF4-FFF2-40B4-BE49-F238E27FC236}">
                <a16:creationId xmlns:a16="http://schemas.microsoft.com/office/drawing/2014/main" id="{4A4AB1E8-8164-4C31-ADF8-71F46320D28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712324" y="4540910"/>
            <a:ext cx="6825216" cy="38527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IN" dirty="0"/>
              <a:t>Presenters title</a:t>
            </a:r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1632603-5188-480B-8CE8-046B5B2872E4}"/>
              </a:ext>
            </a:extLst>
          </p:cNvPr>
          <p:cNvSpPr/>
          <p:nvPr userDrawn="1"/>
        </p:nvSpPr>
        <p:spPr>
          <a:xfrm>
            <a:off x="250534" y="4649918"/>
            <a:ext cx="1595794" cy="15957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9FF3A372-02F3-4A59-B41D-8BB6572B045E}"/>
              </a:ext>
            </a:extLst>
          </p:cNvPr>
          <p:cNvSpPr/>
          <p:nvPr userDrawn="1"/>
        </p:nvSpPr>
        <p:spPr>
          <a:xfrm rot="16200000">
            <a:off x="369339" y="5859098"/>
            <a:ext cx="261768" cy="1034997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6B44978-2436-46B9-98B2-8CCEFB241502}"/>
              </a:ext>
            </a:extLst>
          </p:cNvPr>
          <p:cNvSpPr/>
          <p:nvPr userDrawn="1"/>
        </p:nvSpPr>
        <p:spPr>
          <a:xfrm flipH="1" flipV="1">
            <a:off x="1479600" y="4788934"/>
            <a:ext cx="680659" cy="86655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8AE84F9-878C-4A28-9385-37B25668AB78}"/>
              </a:ext>
            </a:extLst>
          </p:cNvPr>
          <p:cNvSpPr/>
          <p:nvPr userDrawn="1"/>
        </p:nvSpPr>
        <p:spPr>
          <a:xfrm>
            <a:off x="2143861" y="5725109"/>
            <a:ext cx="680659" cy="64850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AE3E16EC-CFAD-4E5C-9185-71CD44E39056}"/>
              </a:ext>
            </a:extLst>
          </p:cNvPr>
          <p:cNvSpPr/>
          <p:nvPr userDrawn="1"/>
        </p:nvSpPr>
        <p:spPr>
          <a:xfrm flipH="1">
            <a:off x="2375406" y="5789802"/>
            <a:ext cx="680659" cy="58381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CC825F7-CADF-49EA-8D63-309E4853EF65}"/>
              </a:ext>
            </a:extLst>
          </p:cNvPr>
          <p:cNvSpPr/>
          <p:nvPr userDrawn="1"/>
        </p:nvSpPr>
        <p:spPr>
          <a:xfrm flipH="1">
            <a:off x="2043292" y="5605096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1BA9E82E-91D3-4684-B572-D7F84B398B16}"/>
              </a:ext>
            </a:extLst>
          </p:cNvPr>
          <p:cNvSpPr/>
          <p:nvPr userDrawn="1"/>
        </p:nvSpPr>
        <p:spPr>
          <a:xfrm flipH="1" flipV="1">
            <a:off x="9907770" y="4216629"/>
            <a:ext cx="680659" cy="86655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C4CC315B-89B6-470C-A3D2-0A871E724650}"/>
              </a:ext>
            </a:extLst>
          </p:cNvPr>
          <p:cNvSpPr/>
          <p:nvPr userDrawn="1"/>
        </p:nvSpPr>
        <p:spPr>
          <a:xfrm>
            <a:off x="10572031" y="5152804"/>
            <a:ext cx="680659" cy="64850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7933DDB6-42B7-429E-AF5F-D0CBE4740335}"/>
              </a:ext>
            </a:extLst>
          </p:cNvPr>
          <p:cNvSpPr/>
          <p:nvPr userDrawn="1"/>
        </p:nvSpPr>
        <p:spPr>
          <a:xfrm flipH="1">
            <a:off x="10803576" y="5217497"/>
            <a:ext cx="680659" cy="58381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C6F0B653-960E-429F-B91C-1C115B292E43}"/>
              </a:ext>
            </a:extLst>
          </p:cNvPr>
          <p:cNvSpPr/>
          <p:nvPr userDrawn="1"/>
        </p:nvSpPr>
        <p:spPr>
          <a:xfrm flipH="1">
            <a:off x="10471462" y="5032791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1D1EAE4E-3476-43FE-AA8D-0F0636610C73}"/>
              </a:ext>
            </a:extLst>
          </p:cNvPr>
          <p:cNvSpPr/>
          <p:nvPr userDrawn="1"/>
        </p:nvSpPr>
        <p:spPr>
          <a:xfrm rot="16200000" flipH="1" flipV="1">
            <a:off x="11492214" y="4524576"/>
            <a:ext cx="680659" cy="71891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152B3079-71BA-40E0-85B0-DB71843847DD}"/>
              </a:ext>
            </a:extLst>
          </p:cNvPr>
          <p:cNvSpPr/>
          <p:nvPr userDrawn="1"/>
        </p:nvSpPr>
        <p:spPr>
          <a:xfrm rot="16200000" flipH="1">
            <a:off x="12032627" y="4459530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B5EB0C3B-FAD9-4E46-9A38-C8A4A3CBCB0E}"/>
              </a:ext>
            </a:extLst>
          </p:cNvPr>
          <p:cNvSpPr/>
          <p:nvPr userDrawn="1"/>
        </p:nvSpPr>
        <p:spPr>
          <a:xfrm>
            <a:off x="9843764" y="218551"/>
            <a:ext cx="2097930" cy="20979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258135FE-CB3C-4A97-ACF0-9ACD6F610BF0}"/>
              </a:ext>
            </a:extLst>
          </p:cNvPr>
          <p:cNvSpPr/>
          <p:nvPr userDrawn="1"/>
        </p:nvSpPr>
        <p:spPr>
          <a:xfrm>
            <a:off x="9334711" y="2041"/>
            <a:ext cx="661401" cy="718858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563819F-5E8B-455D-8EED-7DEC9F5712DA}"/>
              </a:ext>
            </a:extLst>
          </p:cNvPr>
          <p:cNvCxnSpPr>
            <a:cxnSpLocks/>
          </p:cNvCxnSpPr>
          <p:nvPr userDrawn="1"/>
        </p:nvCxnSpPr>
        <p:spPr>
          <a:xfrm>
            <a:off x="11720076" y="628154"/>
            <a:ext cx="47192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93A28CA-B16A-41C6-BCCB-D59F795B02F6}"/>
              </a:ext>
            </a:extLst>
          </p:cNvPr>
          <p:cNvCxnSpPr>
            <a:cxnSpLocks/>
          </p:cNvCxnSpPr>
          <p:nvPr userDrawn="1"/>
        </p:nvCxnSpPr>
        <p:spPr>
          <a:xfrm>
            <a:off x="11887706" y="1577572"/>
            <a:ext cx="30429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>
            <a:extLst>
              <a:ext uri="{FF2B5EF4-FFF2-40B4-BE49-F238E27FC236}">
                <a16:creationId xmlns:a16="http://schemas.microsoft.com/office/drawing/2014/main" id="{826D4580-9ACC-4EBE-87E4-918A46D08991}"/>
              </a:ext>
            </a:extLst>
          </p:cNvPr>
          <p:cNvSpPr/>
          <p:nvPr userDrawn="1"/>
        </p:nvSpPr>
        <p:spPr>
          <a:xfrm flipH="1">
            <a:off x="9227427" y="164488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01B18747-B750-4A6D-9EF9-641E2C921BD9}"/>
              </a:ext>
            </a:extLst>
          </p:cNvPr>
          <p:cNvSpPr/>
          <p:nvPr userDrawn="1"/>
        </p:nvSpPr>
        <p:spPr>
          <a:xfrm>
            <a:off x="1479600" y="-3939"/>
            <a:ext cx="1050240" cy="2097929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95393742-A934-47A3-BE9A-629242CFE914}"/>
              </a:ext>
            </a:extLst>
          </p:cNvPr>
          <p:cNvCxnSpPr>
            <a:cxnSpLocks/>
            <a:endCxn id="115" idx="2"/>
          </p:cNvCxnSpPr>
          <p:nvPr userDrawn="1"/>
        </p:nvCxnSpPr>
        <p:spPr>
          <a:xfrm>
            <a:off x="-17276" y="919631"/>
            <a:ext cx="135235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Oval 114">
            <a:extLst>
              <a:ext uri="{FF2B5EF4-FFF2-40B4-BE49-F238E27FC236}">
                <a16:creationId xmlns:a16="http://schemas.microsoft.com/office/drawing/2014/main" id="{B34A32B1-77F7-40CF-A879-0BEA9E31C5F4}"/>
              </a:ext>
            </a:extLst>
          </p:cNvPr>
          <p:cNvSpPr/>
          <p:nvPr userDrawn="1"/>
        </p:nvSpPr>
        <p:spPr>
          <a:xfrm>
            <a:off x="1335081" y="794237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Shape 683">
            <a:extLst>
              <a:ext uri="{FF2B5EF4-FFF2-40B4-BE49-F238E27FC236}">
                <a16:creationId xmlns:a16="http://schemas.microsoft.com/office/drawing/2014/main" id="{989D7ACC-B368-42C1-AE82-33186E874EA4}"/>
              </a:ext>
            </a:extLst>
          </p:cNvPr>
          <p:cNvGrpSpPr/>
          <p:nvPr userDrawn="1"/>
        </p:nvGrpSpPr>
        <p:grpSpPr>
          <a:xfrm>
            <a:off x="707765" y="5222372"/>
            <a:ext cx="599330" cy="567375"/>
            <a:chOff x="6618700" y="1635475"/>
            <a:chExt cx="456675" cy="432325"/>
          </a:xfrm>
        </p:grpSpPr>
        <p:sp>
          <p:nvSpPr>
            <p:cNvPr id="38" name="Shape 684">
              <a:extLst>
                <a:ext uri="{FF2B5EF4-FFF2-40B4-BE49-F238E27FC236}">
                  <a16:creationId xmlns:a16="http://schemas.microsoft.com/office/drawing/2014/main" id="{8E9D5CFA-23A1-4302-A580-905A9F90CA64}"/>
                </a:ext>
              </a:extLst>
            </p:cNvPr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0" t="0" r="0" b="0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" name="Shape 685">
              <a:extLst>
                <a:ext uri="{FF2B5EF4-FFF2-40B4-BE49-F238E27FC236}">
                  <a16:creationId xmlns:a16="http://schemas.microsoft.com/office/drawing/2014/main" id="{4B814110-0C86-451E-A3A9-1A7F9FF7A541}"/>
                </a:ext>
              </a:extLst>
            </p:cNvPr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0" t="0" r="0" b="0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" name="Shape 686">
              <a:extLst>
                <a:ext uri="{FF2B5EF4-FFF2-40B4-BE49-F238E27FC236}">
                  <a16:creationId xmlns:a16="http://schemas.microsoft.com/office/drawing/2014/main" id="{2AE670C3-8C3E-41DE-91F6-17A816E0CCB9}"/>
                </a:ext>
              </a:extLst>
            </p:cNvPr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0" t="0" r="0" b="0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687">
              <a:extLst>
                <a:ext uri="{FF2B5EF4-FFF2-40B4-BE49-F238E27FC236}">
                  <a16:creationId xmlns:a16="http://schemas.microsoft.com/office/drawing/2014/main" id="{4BB43788-0088-4320-A474-DABF7EE36053}"/>
                </a:ext>
              </a:extLst>
            </p:cNvPr>
            <p:cNvSpPr/>
            <p:nvPr/>
          </p:nvSpPr>
          <p:spPr>
            <a:xfrm>
              <a:off x="6721600" y="1660450"/>
              <a:ext cx="278900" cy="329425"/>
            </a:xfrm>
            <a:custGeom>
              <a:avLst/>
              <a:gdLst/>
              <a:ahLst/>
              <a:cxnLst/>
              <a:rect l="0" t="0" r="0" b="0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" name="Shape 688">
              <a:extLst>
                <a:ext uri="{FF2B5EF4-FFF2-40B4-BE49-F238E27FC236}">
                  <a16:creationId xmlns:a16="http://schemas.microsoft.com/office/drawing/2014/main" id="{26AB97B1-B1EB-44B4-9F40-50487B8CF692}"/>
                </a:ext>
              </a:extLst>
            </p:cNvPr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0" t="0" r="0" b="0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3" name="Shape 771">
            <a:extLst>
              <a:ext uri="{FF2B5EF4-FFF2-40B4-BE49-F238E27FC236}">
                <a16:creationId xmlns:a16="http://schemas.microsoft.com/office/drawing/2014/main" id="{A292121D-AE7C-4E84-9A34-197FFBE0615D}"/>
              </a:ext>
            </a:extLst>
          </p:cNvPr>
          <p:cNvGrpSpPr/>
          <p:nvPr userDrawn="1"/>
        </p:nvGrpSpPr>
        <p:grpSpPr>
          <a:xfrm>
            <a:off x="10588429" y="1047747"/>
            <a:ext cx="571076" cy="468865"/>
            <a:chOff x="2599525" y="3688600"/>
            <a:chExt cx="428675" cy="351950"/>
          </a:xfrm>
        </p:grpSpPr>
        <p:sp>
          <p:nvSpPr>
            <p:cNvPr id="44" name="Shape 772">
              <a:extLst>
                <a:ext uri="{FF2B5EF4-FFF2-40B4-BE49-F238E27FC236}">
                  <a16:creationId xmlns:a16="http://schemas.microsoft.com/office/drawing/2014/main" id="{23B537D9-AC0E-43E4-B3CA-828EAFB8AABA}"/>
                </a:ext>
              </a:extLst>
            </p:cNvPr>
            <p:cNvSpPr/>
            <p:nvPr/>
          </p:nvSpPr>
          <p:spPr>
            <a:xfrm>
              <a:off x="2599525" y="3688600"/>
              <a:ext cx="428675" cy="168675"/>
            </a:xfrm>
            <a:custGeom>
              <a:avLst/>
              <a:gdLst/>
              <a:ahLst/>
              <a:cxnLst/>
              <a:rect l="0" t="0" r="0" b="0"/>
              <a:pathLst>
                <a:path w="17147" h="6747" fill="none" extrusionOk="0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773">
              <a:extLst>
                <a:ext uri="{FF2B5EF4-FFF2-40B4-BE49-F238E27FC236}">
                  <a16:creationId xmlns:a16="http://schemas.microsoft.com/office/drawing/2014/main" id="{C4D0CC83-A04E-419D-8E79-76427D03017F}"/>
                </a:ext>
              </a:extLst>
            </p:cNvPr>
            <p:cNvSpPr/>
            <p:nvPr/>
          </p:nvSpPr>
          <p:spPr>
            <a:xfrm>
              <a:off x="2792550" y="3862125"/>
              <a:ext cx="42650" cy="23775"/>
            </a:xfrm>
            <a:custGeom>
              <a:avLst/>
              <a:gdLst/>
              <a:ahLst/>
              <a:cxnLst/>
              <a:rect l="0" t="0" r="0" b="0"/>
              <a:pathLst>
                <a:path w="1706" h="951" fill="none" extrusionOk="0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" name="Shape 774">
              <a:extLst>
                <a:ext uri="{FF2B5EF4-FFF2-40B4-BE49-F238E27FC236}">
                  <a16:creationId xmlns:a16="http://schemas.microsoft.com/office/drawing/2014/main" id="{52DD21D0-D09B-4C65-828C-5386AEFED9EE}"/>
                </a:ext>
              </a:extLst>
            </p:cNvPr>
            <p:cNvSpPr/>
            <p:nvPr/>
          </p:nvSpPr>
          <p:spPr>
            <a:xfrm>
              <a:off x="2599525" y="3852375"/>
              <a:ext cx="428675" cy="188175"/>
            </a:xfrm>
            <a:custGeom>
              <a:avLst/>
              <a:gdLst/>
              <a:ahLst/>
              <a:cxnLst/>
              <a:rect l="0" t="0" r="0" b="0"/>
              <a:pathLst>
                <a:path w="17147" h="7527" fill="none" extrusionOk="0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80712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C357-2903-4073-91A3-718268E6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65125"/>
            <a:ext cx="7170420" cy="1325563"/>
          </a:xfrm>
        </p:spPr>
        <p:txBody>
          <a:bodyPr>
            <a:normAutofit/>
          </a:bodyPr>
          <a:lstStyle>
            <a:lvl1pPr algn="l">
              <a:defRPr sz="44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5913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C357-2903-4073-91A3-718268E6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5680" y="365125"/>
            <a:ext cx="6967220" cy="1325563"/>
          </a:xfrm>
        </p:spPr>
        <p:txBody>
          <a:bodyPr>
            <a:normAutofit/>
          </a:bodyPr>
          <a:lstStyle>
            <a:lvl1pPr algn="r">
              <a:defRPr sz="44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145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C357-2903-4073-91A3-718268E6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1120" y="556418"/>
            <a:ext cx="4081780" cy="1325563"/>
          </a:xfrm>
        </p:spPr>
        <p:txBody>
          <a:bodyPr>
            <a:noAutofit/>
          </a:bodyPr>
          <a:lstStyle>
            <a:lvl1pPr algn="ctr">
              <a:defRPr sz="44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31F00A-0AC2-4224-951E-83497523FF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-1"/>
            <a:ext cx="4641449" cy="6857999"/>
          </a:xfrm>
          <a:custGeom>
            <a:avLst/>
            <a:gdLst>
              <a:gd name="connsiteX0" fmla="*/ 0 w 7048498"/>
              <a:gd name="connsiteY0" fmla="*/ 0 h 5412660"/>
              <a:gd name="connsiteX1" fmla="*/ 6146370 w 7048498"/>
              <a:gd name="connsiteY1" fmla="*/ 0 h 5412660"/>
              <a:gd name="connsiteX2" fmla="*/ 7048498 w 7048498"/>
              <a:gd name="connsiteY2" fmla="*/ 902128 h 5412660"/>
              <a:gd name="connsiteX3" fmla="*/ 7048498 w 7048498"/>
              <a:gd name="connsiteY3" fmla="*/ 5412660 h 5412660"/>
              <a:gd name="connsiteX4" fmla="*/ 0 w 7048498"/>
              <a:gd name="connsiteY4" fmla="*/ 5412660 h 54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48498" h="5412660">
                <a:moveTo>
                  <a:pt x="0" y="0"/>
                </a:moveTo>
                <a:lnTo>
                  <a:pt x="6146370" y="0"/>
                </a:lnTo>
                <a:cubicBezTo>
                  <a:pt x="6644602" y="0"/>
                  <a:pt x="7048498" y="403896"/>
                  <a:pt x="7048498" y="902128"/>
                </a:cubicBezTo>
                <a:lnTo>
                  <a:pt x="7048498" y="5412660"/>
                </a:lnTo>
                <a:lnTo>
                  <a:pt x="0" y="5412660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556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31F00A-0AC2-4224-951E-83497523FF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flipH="1">
            <a:off x="4190034" y="-1"/>
            <a:ext cx="8001964" cy="6857999"/>
          </a:xfrm>
          <a:custGeom>
            <a:avLst/>
            <a:gdLst>
              <a:gd name="connsiteX0" fmla="*/ 0 w 7048498"/>
              <a:gd name="connsiteY0" fmla="*/ 0 h 5412660"/>
              <a:gd name="connsiteX1" fmla="*/ 6146370 w 7048498"/>
              <a:gd name="connsiteY1" fmla="*/ 0 h 5412660"/>
              <a:gd name="connsiteX2" fmla="*/ 7048498 w 7048498"/>
              <a:gd name="connsiteY2" fmla="*/ 902128 h 5412660"/>
              <a:gd name="connsiteX3" fmla="*/ 7048498 w 7048498"/>
              <a:gd name="connsiteY3" fmla="*/ 5412660 h 5412660"/>
              <a:gd name="connsiteX4" fmla="*/ 0 w 7048498"/>
              <a:gd name="connsiteY4" fmla="*/ 5412660 h 54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48498" h="5412660">
                <a:moveTo>
                  <a:pt x="0" y="0"/>
                </a:moveTo>
                <a:lnTo>
                  <a:pt x="6146370" y="0"/>
                </a:lnTo>
                <a:cubicBezTo>
                  <a:pt x="6644602" y="0"/>
                  <a:pt x="7048498" y="403896"/>
                  <a:pt x="7048498" y="902128"/>
                </a:cubicBezTo>
                <a:lnTo>
                  <a:pt x="7048498" y="5412660"/>
                </a:lnTo>
                <a:lnTo>
                  <a:pt x="0" y="5412660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DAC357-2903-4073-91A3-718268E6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552442"/>
            <a:ext cx="3388971" cy="1785644"/>
          </a:xfrm>
        </p:spPr>
        <p:txBody>
          <a:bodyPr>
            <a:noAutofit/>
          </a:bodyPr>
          <a:lstStyle>
            <a:lvl1pPr algn="l">
              <a:defRPr sz="44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295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31F00A-0AC2-4224-951E-83497523FF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flipH="1">
            <a:off x="0" y="-1"/>
            <a:ext cx="12191998" cy="6857999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279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C357-2903-4073-91A3-718268E6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3">
            <a:extLst>
              <a:ext uri="{FF2B5EF4-FFF2-40B4-BE49-F238E27FC236}">
                <a16:creationId xmlns:a16="http://schemas.microsoft.com/office/drawing/2014/main" id="{43B83F48-8666-471A-8523-533F15B84B4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36994" y="2247180"/>
            <a:ext cx="2344152" cy="2363640"/>
          </a:xfrm>
          <a:custGeom>
            <a:avLst/>
            <a:gdLst>
              <a:gd name="connsiteX0" fmla="*/ 137625 w 2344152"/>
              <a:gd name="connsiteY0" fmla="*/ 0 h 2363640"/>
              <a:gd name="connsiteX1" fmla="*/ 2206527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7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7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7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  <p:sp>
        <p:nvSpPr>
          <p:cNvPr id="7" name="Picture Placeholder 20">
            <a:extLst>
              <a:ext uri="{FF2B5EF4-FFF2-40B4-BE49-F238E27FC236}">
                <a16:creationId xmlns:a16="http://schemas.microsoft.com/office/drawing/2014/main" id="{6AAA66C5-42D3-4070-B271-0D513EA9C48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42336" y="2030791"/>
            <a:ext cx="2773362" cy="2796418"/>
          </a:xfrm>
          <a:custGeom>
            <a:avLst/>
            <a:gdLst>
              <a:gd name="connsiteX0" fmla="*/ 162824 w 2773362"/>
              <a:gd name="connsiteY0" fmla="*/ 0 h 2796418"/>
              <a:gd name="connsiteX1" fmla="*/ 2610538 w 2773362"/>
              <a:gd name="connsiteY1" fmla="*/ 0 h 2796418"/>
              <a:gd name="connsiteX2" fmla="*/ 2773362 w 2773362"/>
              <a:gd name="connsiteY2" fmla="*/ 162824 h 2796418"/>
              <a:gd name="connsiteX3" fmla="*/ 2773362 w 2773362"/>
              <a:gd name="connsiteY3" fmla="*/ 2633594 h 2796418"/>
              <a:gd name="connsiteX4" fmla="*/ 2610538 w 2773362"/>
              <a:gd name="connsiteY4" fmla="*/ 2796418 h 2796418"/>
              <a:gd name="connsiteX5" fmla="*/ 162824 w 2773362"/>
              <a:gd name="connsiteY5" fmla="*/ 2796418 h 2796418"/>
              <a:gd name="connsiteX6" fmla="*/ 0 w 2773362"/>
              <a:gd name="connsiteY6" fmla="*/ 2633594 h 2796418"/>
              <a:gd name="connsiteX7" fmla="*/ 0 w 2773362"/>
              <a:gd name="connsiteY7" fmla="*/ 162824 h 2796418"/>
              <a:gd name="connsiteX8" fmla="*/ 162824 w 2773362"/>
              <a:gd name="connsiteY8" fmla="*/ 0 h 279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3362" h="2796418">
                <a:moveTo>
                  <a:pt x="162824" y="0"/>
                </a:moveTo>
                <a:lnTo>
                  <a:pt x="2610538" y="0"/>
                </a:lnTo>
                <a:cubicBezTo>
                  <a:pt x="2700463" y="0"/>
                  <a:pt x="2773362" y="72899"/>
                  <a:pt x="2773362" y="162824"/>
                </a:cubicBezTo>
                <a:lnTo>
                  <a:pt x="2773362" y="2633594"/>
                </a:lnTo>
                <a:cubicBezTo>
                  <a:pt x="2773362" y="2723519"/>
                  <a:pt x="2700463" y="2796418"/>
                  <a:pt x="2610538" y="2796418"/>
                </a:cubicBezTo>
                <a:lnTo>
                  <a:pt x="162824" y="2796418"/>
                </a:lnTo>
                <a:cubicBezTo>
                  <a:pt x="72899" y="2796418"/>
                  <a:pt x="0" y="2723519"/>
                  <a:pt x="0" y="2633594"/>
                </a:cubicBezTo>
                <a:lnTo>
                  <a:pt x="0" y="162824"/>
                </a:lnTo>
                <a:cubicBezTo>
                  <a:pt x="0" y="72899"/>
                  <a:pt x="72899" y="0"/>
                  <a:pt x="162824" y="0"/>
                </a:cubicBez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4C906B15-08BE-49D3-B6C7-DE604C6EE8C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076887" y="2247180"/>
            <a:ext cx="2344152" cy="2363640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575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C357-2903-4073-91A3-718268E6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9688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E638B9-59AE-4029-8501-3D90F34902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F7C51A4-F153-45CD-A1CC-052AC30F2505}"/>
              </a:ext>
            </a:extLst>
          </p:cNvPr>
          <p:cNvSpPr/>
          <p:nvPr userDrawn="1"/>
        </p:nvSpPr>
        <p:spPr>
          <a:xfrm>
            <a:off x="401255" y="0"/>
            <a:ext cx="671260" cy="150495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369A727-2F15-4C6F-AABC-A010F6D880AC}"/>
              </a:ext>
            </a:extLst>
          </p:cNvPr>
          <p:cNvSpPr/>
          <p:nvPr userDrawn="1"/>
        </p:nvSpPr>
        <p:spPr>
          <a:xfrm flipH="1">
            <a:off x="3322255" y="0"/>
            <a:ext cx="614745" cy="150495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E136DB9-F906-4DDA-87D5-D7E2CC14F44A}"/>
              </a:ext>
            </a:extLst>
          </p:cNvPr>
          <p:cNvSpPr/>
          <p:nvPr userDrawn="1"/>
        </p:nvSpPr>
        <p:spPr>
          <a:xfrm>
            <a:off x="1072515" y="487522"/>
            <a:ext cx="2249740" cy="224974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FDC7BC-9057-48D7-B1C7-EEB5AF6956E5}"/>
              </a:ext>
            </a:extLst>
          </p:cNvPr>
          <p:cNvCxnSpPr>
            <a:cxnSpLocks/>
          </p:cNvCxnSpPr>
          <p:nvPr userDrawn="1"/>
        </p:nvCxnSpPr>
        <p:spPr>
          <a:xfrm>
            <a:off x="0" y="2265248"/>
            <a:ext cx="129377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1ED822E9-78D7-4DD3-BA4E-6D6106DD607F}"/>
              </a:ext>
            </a:extLst>
          </p:cNvPr>
          <p:cNvSpPr/>
          <p:nvPr userDrawn="1"/>
        </p:nvSpPr>
        <p:spPr>
          <a:xfrm>
            <a:off x="9095505" y="287541"/>
            <a:ext cx="2766430" cy="276643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712C943-35E7-4BA2-8F9D-7D6CA42857C6}"/>
              </a:ext>
            </a:extLst>
          </p:cNvPr>
          <p:cNvSpPr/>
          <p:nvPr userDrawn="1"/>
        </p:nvSpPr>
        <p:spPr>
          <a:xfrm>
            <a:off x="8424244" y="2040"/>
            <a:ext cx="872155" cy="94792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82389C0-FDB1-47B4-829B-977A308C4DBA}"/>
              </a:ext>
            </a:extLst>
          </p:cNvPr>
          <p:cNvCxnSpPr>
            <a:cxnSpLocks/>
          </p:cNvCxnSpPr>
          <p:nvPr userDrawn="1"/>
        </p:nvCxnSpPr>
        <p:spPr>
          <a:xfrm>
            <a:off x="11569700" y="827662"/>
            <a:ext cx="6223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A4DE54C-80F2-48B2-984B-CFD31B9FA379}"/>
              </a:ext>
            </a:extLst>
          </p:cNvPr>
          <p:cNvCxnSpPr>
            <a:cxnSpLocks/>
          </p:cNvCxnSpPr>
          <p:nvPr userDrawn="1"/>
        </p:nvCxnSpPr>
        <p:spPr>
          <a:xfrm>
            <a:off x="11790745" y="2079611"/>
            <a:ext cx="40125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F00344-E49D-4A8F-B28E-525066317E0B}"/>
              </a:ext>
            </a:extLst>
          </p:cNvPr>
          <p:cNvCxnSpPr>
            <a:cxnSpLocks/>
          </p:cNvCxnSpPr>
          <p:nvPr userDrawn="1"/>
        </p:nvCxnSpPr>
        <p:spPr>
          <a:xfrm>
            <a:off x="10411968" y="3053971"/>
            <a:ext cx="0" cy="1209419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9AD0B235-BABE-467E-8A39-2EFF6F559118}"/>
              </a:ext>
            </a:extLst>
          </p:cNvPr>
          <p:cNvSpPr/>
          <p:nvPr userDrawn="1"/>
        </p:nvSpPr>
        <p:spPr>
          <a:xfrm>
            <a:off x="8802222" y="4138360"/>
            <a:ext cx="2249740" cy="224974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7F1D4D4-E4B2-4E61-B353-48B75770EA0A}"/>
              </a:ext>
            </a:extLst>
          </p:cNvPr>
          <p:cNvCxnSpPr>
            <a:cxnSpLocks/>
          </p:cNvCxnSpPr>
          <p:nvPr userDrawn="1"/>
        </p:nvCxnSpPr>
        <p:spPr>
          <a:xfrm>
            <a:off x="8063706" y="5090160"/>
            <a:ext cx="74994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DE98FA2-0CDB-4F22-96D2-74DC3840A1E4}"/>
              </a:ext>
            </a:extLst>
          </p:cNvPr>
          <p:cNvSpPr/>
          <p:nvPr userDrawn="1"/>
        </p:nvSpPr>
        <p:spPr>
          <a:xfrm flipV="1">
            <a:off x="8189100" y="5724141"/>
            <a:ext cx="705972" cy="113385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748C40-1EB7-474B-A2C9-6779B6EF9F28}"/>
              </a:ext>
            </a:extLst>
          </p:cNvPr>
          <p:cNvCxnSpPr>
            <a:cxnSpLocks/>
          </p:cNvCxnSpPr>
          <p:nvPr userDrawn="1"/>
        </p:nvCxnSpPr>
        <p:spPr>
          <a:xfrm>
            <a:off x="6339840" y="5994680"/>
            <a:ext cx="0" cy="86332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F03C35F-9A46-4220-B130-917D20133314}"/>
              </a:ext>
            </a:extLst>
          </p:cNvPr>
          <p:cNvSpPr/>
          <p:nvPr userDrawn="1"/>
        </p:nvSpPr>
        <p:spPr>
          <a:xfrm flipH="1" flipV="1">
            <a:off x="2300535" y="3755772"/>
            <a:ext cx="1046099" cy="1331794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81D9FFB-3930-409B-89A0-3DB8496A7AA8}"/>
              </a:ext>
            </a:extLst>
          </p:cNvPr>
          <p:cNvSpPr/>
          <p:nvPr userDrawn="1"/>
        </p:nvSpPr>
        <p:spPr>
          <a:xfrm>
            <a:off x="3321431" y="5194570"/>
            <a:ext cx="1046099" cy="99668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E909E6C-93D6-4029-ABCE-4C5F66E8C26A}"/>
              </a:ext>
            </a:extLst>
          </p:cNvPr>
          <p:cNvSpPr/>
          <p:nvPr userDrawn="1"/>
        </p:nvSpPr>
        <p:spPr>
          <a:xfrm flipH="1">
            <a:off x="3677291" y="5293997"/>
            <a:ext cx="1046099" cy="897254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039B38D-5005-4F4E-A9D6-BFF7FF6DC11E}"/>
              </a:ext>
            </a:extLst>
          </p:cNvPr>
          <p:cNvSpPr/>
          <p:nvPr userDrawn="1"/>
        </p:nvSpPr>
        <p:spPr>
          <a:xfrm>
            <a:off x="411595" y="3542120"/>
            <a:ext cx="2452561" cy="2452561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174AB9A-1E8D-4088-820D-3474E925E33E}"/>
              </a:ext>
            </a:extLst>
          </p:cNvPr>
          <p:cNvSpPr/>
          <p:nvPr userDrawn="1"/>
        </p:nvSpPr>
        <p:spPr>
          <a:xfrm rot="16200000">
            <a:off x="594185" y="5400496"/>
            <a:ext cx="402309" cy="1590677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24F8DD6-8F33-46C6-92AF-176E298484DE}"/>
              </a:ext>
            </a:extLst>
          </p:cNvPr>
          <p:cNvSpPr/>
          <p:nvPr userDrawn="1"/>
        </p:nvSpPr>
        <p:spPr>
          <a:xfrm>
            <a:off x="3498711" y="813640"/>
            <a:ext cx="5194578" cy="519457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5E22098-474B-45D9-8AE2-34D6B432F39D}"/>
              </a:ext>
            </a:extLst>
          </p:cNvPr>
          <p:cNvGrpSpPr/>
          <p:nvPr userDrawn="1"/>
        </p:nvGrpSpPr>
        <p:grpSpPr>
          <a:xfrm>
            <a:off x="4516056" y="2066535"/>
            <a:ext cx="3159889" cy="2688789"/>
            <a:chOff x="4537276" y="2079611"/>
            <a:chExt cx="3159889" cy="2688789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CB69E8B-8B69-4525-A318-6D1AB194C3EA}"/>
                </a:ext>
              </a:extLst>
            </p:cNvPr>
            <p:cNvCxnSpPr/>
            <p:nvPr/>
          </p:nvCxnSpPr>
          <p:spPr>
            <a:xfrm>
              <a:off x="4537276" y="2079611"/>
              <a:ext cx="315988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0F85F74-DF0C-4809-82BC-D7F150517303}"/>
                </a:ext>
              </a:extLst>
            </p:cNvPr>
            <p:cNvCxnSpPr/>
            <p:nvPr/>
          </p:nvCxnSpPr>
          <p:spPr>
            <a:xfrm>
              <a:off x="4537276" y="4768400"/>
              <a:ext cx="315988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8564E7D8-6EAA-4D9C-9407-8BAF1E1A0D93}"/>
              </a:ext>
            </a:extLst>
          </p:cNvPr>
          <p:cNvSpPr/>
          <p:nvPr userDrawn="1"/>
        </p:nvSpPr>
        <p:spPr>
          <a:xfrm>
            <a:off x="392766" y="2139854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C6120B2-8FF6-431A-97AF-EB88F3770F97}"/>
              </a:ext>
            </a:extLst>
          </p:cNvPr>
          <p:cNvSpPr/>
          <p:nvPr userDrawn="1"/>
        </p:nvSpPr>
        <p:spPr>
          <a:xfrm>
            <a:off x="3811606" y="543464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A50431A-393C-4042-8BFE-DBAB8930D80A}"/>
              </a:ext>
            </a:extLst>
          </p:cNvPr>
          <p:cNvSpPr/>
          <p:nvPr userDrawn="1"/>
        </p:nvSpPr>
        <p:spPr>
          <a:xfrm>
            <a:off x="8298850" y="270688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3537F6F-2904-4C80-887B-76B403D52288}"/>
              </a:ext>
            </a:extLst>
          </p:cNvPr>
          <p:cNvSpPr/>
          <p:nvPr userDrawn="1"/>
        </p:nvSpPr>
        <p:spPr>
          <a:xfrm>
            <a:off x="10286574" y="3610959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18BD5EF-4B4C-46F3-9B31-C3C065C31DF2}"/>
              </a:ext>
            </a:extLst>
          </p:cNvPr>
          <p:cNvSpPr/>
          <p:nvPr userDrawn="1"/>
        </p:nvSpPr>
        <p:spPr>
          <a:xfrm>
            <a:off x="8063706" y="6374466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D22261E-0719-4984-A89B-69698D031346}"/>
              </a:ext>
            </a:extLst>
          </p:cNvPr>
          <p:cNvSpPr/>
          <p:nvPr userDrawn="1"/>
        </p:nvSpPr>
        <p:spPr>
          <a:xfrm>
            <a:off x="3210196" y="5023821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A2FF8E-6A52-4931-A0A2-53ACB6F1D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2901" y="2603313"/>
            <a:ext cx="4186200" cy="1615232"/>
          </a:xfrm>
        </p:spPr>
        <p:txBody>
          <a:bodyPr>
            <a:noAutofit/>
          </a:bodyPr>
          <a:lstStyle>
            <a:lvl1pPr algn="ctr">
              <a:defRPr sz="4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2" name="Shape 938">
            <a:extLst>
              <a:ext uri="{FF2B5EF4-FFF2-40B4-BE49-F238E27FC236}">
                <a16:creationId xmlns:a16="http://schemas.microsoft.com/office/drawing/2014/main" id="{4D245C54-D8B1-472A-A7BB-BD90F816ADC7}"/>
              </a:ext>
            </a:extLst>
          </p:cNvPr>
          <p:cNvGrpSpPr/>
          <p:nvPr userDrawn="1"/>
        </p:nvGrpSpPr>
        <p:grpSpPr>
          <a:xfrm>
            <a:off x="1819633" y="1300136"/>
            <a:ext cx="714037" cy="685202"/>
            <a:chOff x="6605925" y="948050"/>
            <a:chExt cx="482250" cy="462775"/>
          </a:xfrm>
        </p:grpSpPr>
        <p:sp>
          <p:nvSpPr>
            <p:cNvPr id="33" name="Shape 939">
              <a:extLst>
                <a:ext uri="{FF2B5EF4-FFF2-40B4-BE49-F238E27FC236}">
                  <a16:creationId xmlns:a16="http://schemas.microsoft.com/office/drawing/2014/main" id="{3EC9A64E-5908-438D-A765-44F38FF890E8}"/>
                </a:ext>
              </a:extLst>
            </p:cNvPr>
            <p:cNvSpPr/>
            <p:nvPr/>
          </p:nvSpPr>
          <p:spPr>
            <a:xfrm>
              <a:off x="6847025" y="1209875"/>
              <a:ext cx="60325" cy="200950"/>
            </a:xfrm>
            <a:custGeom>
              <a:avLst/>
              <a:gdLst/>
              <a:ahLst/>
              <a:cxnLst/>
              <a:rect l="0" t="0" r="0" b="0"/>
              <a:pathLst>
                <a:path w="2413" h="8038" fill="none" extrusionOk="0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" name="Shape 940">
              <a:extLst>
                <a:ext uri="{FF2B5EF4-FFF2-40B4-BE49-F238E27FC236}">
                  <a16:creationId xmlns:a16="http://schemas.microsoft.com/office/drawing/2014/main" id="{A6DE019C-1BB6-4C8B-B818-276218EA5A23}"/>
                </a:ext>
              </a:extLst>
            </p:cNvPr>
            <p:cNvSpPr/>
            <p:nvPr/>
          </p:nvSpPr>
          <p:spPr>
            <a:xfrm>
              <a:off x="6605925" y="971800"/>
              <a:ext cx="482250" cy="228350"/>
            </a:xfrm>
            <a:custGeom>
              <a:avLst/>
              <a:gdLst/>
              <a:ahLst/>
              <a:cxnLst/>
              <a:rect l="0" t="0" r="0" b="0"/>
              <a:pathLst>
                <a:path w="19290" h="9134" fill="none" extrusionOk="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" name="Shape 941">
              <a:extLst>
                <a:ext uri="{FF2B5EF4-FFF2-40B4-BE49-F238E27FC236}">
                  <a16:creationId xmlns:a16="http://schemas.microsoft.com/office/drawing/2014/main" id="{2C743FC4-F5F5-4F4D-83BF-E449ECF5BAB7}"/>
                </a:ext>
              </a:extLst>
            </p:cNvPr>
            <p:cNvSpPr/>
            <p:nvPr/>
          </p:nvSpPr>
          <p:spPr>
            <a:xfrm>
              <a:off x="6847025" y="948050"/>
              <a:ext cx="25" cy="23775"/>
            </a:xfrm>
            <a:custGeom>
              <a:avLst/>
              <a:gdLst/>
              <a:ahLst/>
              <a:cxnLst/>
              <a:rect l="0" t="0" r="0" b="0"/>
              <a:pathLst>
                <a:path w="1" h="951" fill="none" extrusionOk="0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942">
              <a:extLst>
                <a:ext uri="{FF2B5EF4-FFF2-40B4-BE49-F238E27FC236}">
                  <a16:creationId xmlns:a16="http://schemas.microsoft.com/office/drawing/2014/main" id="{CDE75CAA-707A-4DD9-BAE6-9AC3BB5EE1D0}"/>
                </a:ext>
              </a:extLst>
            </p:cNvPr>
            <p:cNvSpPr/>
            <p:nvPr/>
          </p:nvSpPr>
          <p:spPr>
            <a:xfrm>
              <a:off x="6847025" y="1001025"/>
              <a:ext cx="25" cy="183900"/>
            </a:xfrm>
            <a:custGeom>
              <a:avLst/>
              <a:gdLst/>
              <a:ahLst/>
              <a:cxnLst/>
              <a:rect l="0" t="0" r="0" b="0"/>
              <a:pathLst>
                <a:path w="1" h="7356" fill="none" extrusionOk="0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" name="Shape 943">
              <a:extLst>
                <a:ext uri="{FF2B5EF4-FFF2-40B4-BE49-F238E27FC236}">
                  <a16:creationId xmlns:a16="http://schemas.microsoft.com/office/drawing/2014/main" id="{936D1716-40C5-4ECF-A81A-100661C09C7A}"/>
                </a:ext>
              </a:extLst>
            </p:cNvPr>
            <p:cNvSpPr/>
            <p:nvPr/>
          </p:nvSpPr>
          <p:spPr>
            <a:xfrm>
              <a:off x="6872000" y="994325"/>
              <a:ext cx="85275" cy="190600"/>
            </a:xfrm>
            <a:custGeom>
              <a:avLst/>
              <a:gdLst/>
              <a:ahLst/>
              <a:cxnLst/>
              <a:rect l="0" t="0" r="0" b="0"/>
              <a:pathLst>
                <a:path w="3411" h="7624" fill="none" extrusionOk="0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" name="Shape 944">
              <a:extLst>
                <a:ext uri="{FF2B5EF4-FFF2-40B4-BE49-F238E27FC236}">
                  <a16:creationId xmlns:a16="http://schemas.microsoft.com/office/drawing/2014/main" id="{8A634D5A-A0F1-442D-836C-1A1792969BCD}"/>
                </a:ext>
              </a:extLst>
            </p:cNvPr>
            <p:cNvSpPr/>
            <p:nvPr/>
          </p:nvSpPr>
          <p:spPr>
            <a:xfrm>
              <a:off x="6736825" y="994325"/>
              <a:ext cx="85275" cy="190600"/>
            </a:xfrm>
            <a:custGeom>
              <a:avLst/>
              <a:gdLst/>
              <a:ahLst/>
              <a:cxnLst/>
              <a:rect l="0" t="0" r="0" b="0"/>
              <a:pathLst>
                <a:path w="3411" h="7624" fill="none" extrusionOk="0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9" name="Shape 666">
            <a:extLst>
              <a:ext uri="{FF2B5EF4-FFF2-40B4-BE49-F238E27FC236}">
                <a16:creationId xmlns:a16="http://schemas.microsoft.com/office/drawing/2014/main" id="{53E2A8AF-AC57-47D2-AE84-B896D6088FA0}"/>
              </a:ext>
            </a:extLst>
          </p:cNvPr>
          <p:cNvGrpSpPr/>
          <p:nvPr userDrawn="1"/>
        </p:nvGrpSpPr>
        <p:grpSpPr>
          <a:xfrm>
            <a:off x="1149385" y="4535278"/>
            <a:ext cx="907286" cy="557069"/>
            <a:chOff x="4595425" y="1707325"/>
            <a:chExt cx="470075" cy="288625"/>
          </a:xfrm>
        </p:grpSpPr>
        <p:sp>
          <p:nvSpPr>
            <p:cNvPr id="40" name="Shape 667">
              <a:extLst>
                <a:ext uri="{FF2B5EF4-FFF2-40B4-BE49-F238E27FC236}">
                  <a16:creationId xmlns:a16="http://schemas.microsoft.com/office/drawing/2014/main" id="{CA3D7E08-69F3-4F17-B108-721F50EF3150}"/>
                </a:ext>
              </a:extLst>
            </p:cNvPr>
            <p:cNvSpPr/>
            <p:nvPr/>
          </p:nvSpPr>
          <p:spPr>
            <a:xfrm>
              <a:off x="4809750" y="17073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668">
              <a:extLst>
                <a:ext uri="{FF2B5EF4-FFF2-40B4-BE49-F238E27FC236}">
                  <a16:creationId xmlns:a16="http://schemas.microsoft.com/office/drawing/2014/main" id="{1250B5A5-E490-4FE8-B051-C614DEA93D3A}"/>
                </a:ext>
              </a:extLst>
            </p:cNvPr>
            <p:cNvSpPr/>
            <p:nvPr/>
          </p:nvSpPr>
          <p:spPr>
            <a:xfrm>
              <a:off x="5024075" y="17615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" name="Shape 669">
              <a:extLst>
                <a:ext uri="{FF2B5EF4-FFF2-40B4-BE49-F238E27FC236}">
                  <a16:creationId xmlns:a16="http://schemas.microsoft.com/office/drawing/2014/main" id="{03EDB611-4ACE-4B10-A5E7-9F9FDEB25EB3}"/>
                </a:ext>
              </a:extLst>
            </p:cNvPr>
            <p:cNvSpPr/>
            <p:nvPr/>
          </p:nvSpPr>
          <p:spPr>
            <a:xfrm>
              <a:off x="4628900" y="1760300"/>
              <a:ext cx="403100" cy="177825"/>
            </a:xfrm>
            <a:custGeom>
              <a:avLst/>
              <a:gdLst/>
              <a:ahLst/>
              <a:cxnLst/>
              <a:rect l="0" t="0" r="0" b="0"/>
              <a:pathLst>
                <a:path w="16124" h="7113" fill="none" extrusionOk="0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" name="Shape 670">
              <a:extLst>
                <a:ext uri="{FF2B5EF4-FFF2-40B4-BE49-F238E27FC236}">
                  <a16:creationId xmlns:a16="http://schemas.microsoft.com/office/drawing/2014/main" id="{273D5D79-6708-4646-AB13-EE8FFDE8D454}"/>
                </a:ext>
              </a:extLst>
            </p:cNvPr>
            <p:cNvSpPr/>
            <p:nvPr/>
          </p:nvSpPr>
          <p:spPr>
            <a:xfrm>
              <a:off x="4595425" y="17615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671">
              <a:extLst>
                <a:ext uri="{FF2B5EF4-FFF2-40B4-BE49-F238E27FC236}">
                  <a16:creationId xmlns:a16="http://schemas.microsoft.com/office/drawing/2014/main" id="{2142B8C5-D35F-4BA3-8C81-C77230E88094}"/>
                </a:ext>
              </a:extLst>
            </p:cNvPr>
            <p:cNvSpPr/>
            <p:nvPr/>
          </p:nvSpPr>
          <p:spPr>
            <a:xfrm>
              <a:off x="4667275" y="1951475"/>
              <a:ext cx="326375" cy="44475"/>
            </a:xfrm>
            <a:custGeom>
              <a:avLst/>
              <a:gdLst/>
              <a:ahLst/>
              <a:cxnLst/>
              <a:rect l="0" t="0" r="0" b="0"/>
              <a:pathLst>
                <a:path w="13055" h="1779" fill="none" extrusionOk="0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5" name="Shape 642">
            <a:extLst>
              <a:ext uri="{FF2B5EF4-FFF2-40B4-BE49-F238E27FC236}">
                <a16:creationId xmlns:a16="http://schemas.microsoft.com/office/drawing/2014/main" id="{643F0DC9-3DA3-4289-A022-F34DE2F8005F}"/>
              </a:ext>
            </a:extLst>
          </p:cNvPr>
          <p:cNvGrpSpPr/>
          <p:nvPr userDrawn="1"/>
        </p:nvGrpSpPr>
        <p:grpSpPr>
          <a:xfrm>
            <a:off x="10141221" y="1287619"/>
            <a:ext cx="712615" cy="697719"/>
            <a:chOff x="1236875" y="1623900"/>
            <a:chExt cx="465200" cy="455475"/>
          </a:xfrm>
        </p:grpSpPr>
        <p:sp>
          <p:nvSpPr>
            <p:cNvPr id="46" name="Shape 643">
              <a:extLst>
                <a:ext uri="{FF2B5EF4-FFF2-40B4-BE49-F238E27FC236}">
                  <a16:creationId xmlns:a16="http://schemas.microsoft.com/office/drawing/2014/main" id="{B57F1E9C-12F8-41FF-A7E4-A893713BFF4D}"/>
                </a:ext>
              </a:extLst>
            </p:cNvPr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0" t="0" r="0" b="0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" name="Shape 644">
              <a:extLst>
                <a:ext uri="{FF2B5EF4-FFF2-40B4-BE49-F238E27FC236}">
                  <a16:creationId xmlns:a16="http://schemas.microsoft.com/office/drawing/2014/main" id="{C44D7ECA-4D1D-472B-8927-1DF936409689}"/>
                </a:ext>
              </a:extLst>
            </p:cNvPr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" name="Shape 645">
              <a:extLst>
                <a:ext uri="{FF2B5EF4-FFF2-40B4-BE49-F238E27FC236}">
                  <a16:creationId xmlns:a16="http://schemas.microsoft.com/office/drawing/2014/main" id="{6483BDC4-EE38-4966-A3ED-3F6C744FC25E}"/>
                </a:ext>
              </a:extLst>
            </p:cNvPr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0" t="0" r="0" b="0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646">
              <a:extLst>
                <a:ext uri="{FF2B5EF4-FFF2-40B4-BE49-F238E27FC236}">
                  <a16:creationId xmlns:a16="http://schemas.microsoft.com/office/drawing/2014/main" id="{DA134673-6E67-47DB-B371-7038BFFA3F5B}"/>
                </a:ext>
              </a:extLst>
            </p:cNvPr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0" t="0" r="0" b="0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" name="Shape 647">
              <a:extLst>
                <a:ext uri="{FF2B5EF4-FFF2-40B4-BE49-F238E27FC236}">
                  <a16:creationId xmlns:a16="http://schemas.microsoft.com/office/drawing/2014/main" id="{080E313B-0F83-4D4C-A4AD-4EBAA060B8AE}"/>
                </a:ext>
              </a:extLst>
            </p:cNvPr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648">
              <a:extLst>
                <a:ext uri="{FF2B5EF4-FFF2-40B4-BE49-F238E27FC236}">
                  <a16:creationId xmlns:a16="http://schemas.microsoft.com/office/drawing/2014/main" id="{60F5DEA5-A8D6-478F-B08C-4819E3089C12}"/>
                </a:ext>
              </a:extLst>
            </p:cNvPr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" name="Shape 649">
              <a:extLst>
                <a:ext uri="{FF2B5EF4-FFF2-40B4-BE49-F238E27FC236}">
                  <a16:creationId xmlns:a16="http://schemas.microsoft.com/office/drawing/2014/main" id="{324F85C3-0C12-412E-B470-A9A51A509157}"/>
                </a:ext>
              </a:extLst>
            </p:cNvPr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0" t="0" r="0" b="0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3" name="Shape 785">
            <a:extLst>
              <a:ext uri="{FF2B5EF4-FFF2-40B4-BE49-F238E27FC236}">
                <a16:creationId xmlns:a16="http://schemas.microsoft.com/office/drawing/2014/main" id="{9691060F-931B-454F-B118-1239563C8317}"/>
              </a:ext>
            </a:extLst>
          </p:cNvPr>
          <p:cNvGrpSpPr/>
          <p:nvPr userDrawn="1"/>
        </p:nvGrpSpPr>
        <p:grpSpPr>
          <a:xfrm>
            <a:off x="9584383" y="5061026"/>
            <a:ext cx="729237" cy="529273"/>
            <a:chOff x="4604550" y="3714775"/>
            <a:chExt cx="439625" cy="319075"/>
          </a:xfrm>
        </p:grpSpPr>
        <p:sp>
          <p:nvSpPr>
            <p:cNvPr id="54" name="Shape 786">
              <a:extLst>
                <a:ext uri="{FF2B5EF4-FFF2-40B4-BE49-F238E27FC236}">
                  <a16:creationId xmlns:a16="http://schemas.microsoft.com/office/drawing/2014/main" id="{E43A79AB-2CEB-44C8-930F-2026BFCF2E67}"/>
                </a:ext>
              </a:extLst>
            </p:cNvPr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0" t="0" r="0" b="0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" name="Shape 787">
              <a:extLst>
                <a:ext uri="{FF2B5EF4-FFF2-40B4-BE49-F238E27FC236}">
                  <a16:creationId xmlns:a16="http://schemas.microsoft.com/office/drawing/2014/main" id="{94772FF2-1D25-4DBA-873C-FD17002C2440}"/>
                </a:ext>
              </a:extLst>
            </p:cNvPr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0" t="0" r="0" b="0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95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CCB77F-AB9C-49ED-8D7B-C3D7ED54A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1" y="365125"/>
            <a:ext cx="11353798" cy="850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999F9-4DBC-4FEE-B197-716BB81D9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9100" y="1714500"/>
            <a:ext cx="11353799" cy="4462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F0B0517B-F035-4EE5-A7FD-27E067F22ABA}"/>
              </a:ext>
            </a:extLst>
          </p:cNvPr>
          <p:cNvSpPr/>
          <p:nvPr userDrawn="1"/>
        </p:nvSpPr>
        <p:spPr>
          <a:xfrm>
            <a:off x="5930107" y="6504861"/>
            <a:ext cx="331788" cy="35313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016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0DABA3-1502-4356-8580-8E3BF9986860}"/>
              </a:ext>
            </a:extLst>
          </p:cNvPr>
          <p:cNvSpPr txBox="1"/>
          <p:nvPr userDrawn="1"/>
        </p:nvSpPr>
        <p:spPr>
          <a:xfrm>
            <a:off x="5922058" y="6576282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EEE9B2C3-FEC2-44C0-85D0-2908C08462D1}" type="slidenum">
              <a:rPr lang="en-US" sz="1100" smtClean="0">
                <a:solidFill>
                  <a:schemeClr val="bg1"/>
                </a:solidFill>
              </a:rPr>
              <a:pPr algn="ctr"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Rectangle: Top Corners Rounded 3">
            <a:extLst>
              <a:ext uri="{FF2B5EF4-FFF2-40B4-BE49-F238E27FC236}">
                <a16:creationId xmlns:a16="http://schemas.microsoft.com/office/drawing/2014/main" id="{422166EE-4406-405E-9D6F-2134D1163904}"/>
              </a:ext>
            </a:extLst>
          </p:cNvPr>
          <p:cNvSpPr/>
          <p:nvPr userDrawn="1"/>
        </p:nvSpPr>
        <p:spPr>
          <a:xfrm>
            <a:off x="5930107" y="6504861"/>
            <a:ext cx="331788" cy="35313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016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A972EC-F6B4-4FD0-BD54-048C7AC87932}"/>
              </a:ext>
            </a:extLst>
          </p:cNvPr>
          <p:cNvSpPr txBox="1"/>
          <p:nvPr userDrawn="1"/>
        </p:nvSpPr>
        <p:spPr>
          <a:xfrm>
            <a:off x="5922058" y="6576282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EEE9B2C3-FEC2-44C0-85D0-2908C08462D1}" type="slidenum">
              <a:rPr lang="en-US" sz="1100" smtClean="0">
                <a:solidFill>
                  <a:schemeClr val="bg1"/>
                </a:solidFill>
              </a:rPr>
              <a:pPr algn="ctr"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88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0" r:id="rId2"/>
    <p:sldLayoutId id="2147483682" r:id="rId3"/>
    <p:sldLayoutId id="2147483681" r:id="rId4"/>
    <p:sldLayoutId id="2147483684" r:id="rId5"/>
    <p:sldLayoutId id="2147483685" r:id="rId6"/>
    <p:sldLayoutId id="2147483674" r:id="rId7"/>
    <p:sldLayoutId id="2147483683" r:id="rId8"/>
    <p:sldLayoutId id="2147483660" r:id="rId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64" userDrawn="1">
          <p15:clr>
            <a:srgbClr val="F26B43"/>
          </p15:clr>
        </p15:guide>
        <p15:guide id="3" pos="7416" userDrawn="1">
          <p15:clr>
            <a:srgbClr val="F26B43"/>
          </p15:clr>
        </p15:guide>
        <p15:guide id="4" orient="horz" pos="1080" userDrawn="1">
          <p15:clr>
            <a:srgbClr val="F26B43"/>
          </p15:clr>
        </p15:guide>
        <p15:guide id="5" orient="horz" pos="768" userDrawn="1">
          <p15:clr>
            <a:srgbClr val="F26B43"/>
          </p15:clr>
        </p15:guide>
        <p15:guide id="6" orient="horz" pos="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804FBA8D-2CCC-489A-8348-F16F0889BC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12324" y="1898248"/>
            <a:ext cx="6825216" cy="1917961"/>
          </a:xfrm>
        </p:spPr>
        <p:txBody>
          <a:bodyPr/>
          <a:lstStyle/>
          <a:p>
            <a:r>
              <a:rPr lang="en-IN" dirty="0"/>
              <a:t>Presentation </a:t>
            </a:r>
            <a:br>
              <a:rPr lang="en-IN" dirty="0"/>
            </a:br>
            <a:r>
              <a:rPr lang="en-IN" dirty="0"/>
              <a:t>title</a:t>
            </a:r>
            <a:endParaRPr lang="en-US" dirty="0"/>
          </a:p>
        </p:txBody>
      </p:sp>
      <p:sp>
        <p:nvSpPr>
          <p:cNvPr id="22" name="Subtitle 21">
            <a:extLst>
              <a:ext uri="{FF2B5EF4-FFF2-40B4-BE49-F238E27FC236}">
                <a16:creationId xmlns:a16="http://schemas.microsoft.com/office/drawing/2014/main" id="{A3DB4220-08A5-4B72-A8E1-50F2D71EAF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2324" y="3944127"/>
            <a:ext cx="6825216" cy="468865"/>
          </a:xfrm>
        </p:spPr>
        <p:txBody>
          <a:bodyPr/>
          <a:lstStyle/>
          <a:p>
            <a:r>
              <a:rPr lang="en-IN" dirty="0"/>
              <a:t>June 2025</a:t>
            </a:r>
            <a:endParaRPr lang="en-US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65BC059-5083-447C-916A-77A04541D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12324" y="4540910"/>
            <a:ext cx="6825216" cy="385274"/>
          </a:xfrm>
        </p:spPr>
        <p:txBody>
          <a:bodyPr/>
          <a:lstStyle/>
          <a:p>
            <a:r>
              <a:rPr lang="en-IN" dirty="0"/>
              <a:t>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774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4B434D-561A-4DB7-9D9F-C74760ECE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Title Here</a:t>
            </a: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6E0A1F6-B452-4E63-9C8B-A253B943F78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" b="752"/>
          <a:stretch>
            <a:fillRect/>
          </a:stretch>
        </p:blipFill>
        <p:spPr>
          <a:xfrm>
            <a:off x="-1" y="-1"/>
            <a:ext cx="4641449" cy="6858001"/>
          </a:xfrm>
        </p:spPr>
      </p:pic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D4F05E6A-2329-40BE-816E-56F68EFA2808}"/>
              </a:ext>
            </a:extLst>
          </p:cNvPr>
          <p:cNvSpPr txBox="1">
            <a:spLocks/>
          </p:cNvSpPr>
          <p:nvPr/>
        </p:nvSpPr>
        <p:spPr>
          <a:xfrm>
            <a:off x="-1" y="4234228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9" name="Picture Placeholder 18">
            <a:extLst>
              <a:ext uri="{FF2B5EF4-FFF2-40B4-BE49-F238E27FC236}">
                <a16:creationId xmlns:a16="http://schemas.microsoft.com/office/drawing/2014/main" id="{D022932E-7BED-47B9-A3D0-C12BDCC73E27}"/>
              </a:ext>
            </a:extLst>
          </p:cNvPr>
          <p:cNvSpPr txBox="1">
            <a:spLocks/>
          </p:cNvSpPr>
          <p:nvPr/>
        </p:nvSpPr>
        <p:spPr>
          <a:xfrm>
            <a:off x="3493862" y="3771240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17A3C91-444E-4FF0-A897-8485566C62EA}"/>
              </a:ext>
            </a:extLst>
          </p:cNvPr>
          <p:cNvGrpSpPr/>
          <p:nvPr/>
        </p:nvGrpSpPr>
        <p:grpSpPr>
          <a:xfrm flipH="1" flipV="1">
            <a:off x="4626208" y="-120088"/>
            <a:ext cx="740139" cy="1504950"/>
            <a:chOff x="11451861" y="5353050"/>
            <a:chExt cx="740139" cy="150495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06990B3-6DFF-4C09-B395-35B1D5939498}"/>
                </a:ext>
              </a:extLst>
            </p:cNvPr>
            <p:cNvSpPr/>
            <p:nvPr/>
          </p:nvSpPr>
          <p:spPr>
            <a:xfrm flipV="1">
              <a:off x="11577255" y="5353050"/>
              <a:ext cx="614745" cy="1504950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4910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51500" y="1144041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7DF2E61-8F51-432F-B32B-65B2AC957534}"/>
                </a:ext>
              </a:extLst>
            </p:cNvPr>
            <p:cNvSpPr/>
            <p:nvPr/>
          </p:nvSpPr>
          <p:spPr>
            <a:xfrm flipV="1">
              <a:off x="11451861" y="6063748"/>
              <a:ext cx="250788" cy="2507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A514D89-0302-4099-B9D6-E7F5B238D5F3}"/>
              </a:ext>
            </a:extLst>
          </p:cNvPr>
          <p:cNvGrpSpPr/>
          <p:nvPr/>
        </p:nvGrpSpPr>
        <p:grpSpPr>
          <a:xfrm>
            <a:off x="8700810" y="2317641"/>
            <a:ext cx="3491190" cy="2222715"/>
            <a:chOff x="8700810" y="2317641"/>
            <a:chExt cx="3491190" cy="2222715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81A393A-E15F-4A7F-B1BE-00F81B650C1B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>
              <a:off x="11251610" y="2634378"/>
              <a:ext cx="94039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843CD01-36F2-4556-8A55-EB76EE2EE0F9}"/>
                </a:ext>
              </a:extLst>
            </p:cNvPr>
            <p:cNvSpPr/>
            <p:nvPr/>
          </p:nvSpPr>
          <p:spPr>
            <a:xfrm>
              <a:off x="10618138" y="2317641"/>
              <a:ext cx="633472" cy="63347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657FF0C-6261-40C5-B810-EF8A44D6F79E}"/>
                </a:ext>
              </a:extLst>
            </p:cNvPr>
            <p:cNvSpPr txBox="1"/>
            <p:nvPr/>
          </p:nvSpPr>
          <p:spPr>
            <a:xfrm>
              <a:off x="8700810" y="2472651"/>
              <a:ext cx="1781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C66540E-CC19-4574-AC77-9E1DFA930576}"/>
                </a:ext>
              </a:extLst>
            </p:cNvPr>
            <p:cNvSpPr txBox="1"/>
            <p:nvPr/>
          </p:nvSpPr>
          <p:spPr>
            <a:xfrm>
              <a:off x="8700810" y="3267271"/>
              <a:ext cx="1781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483608F-0255-4287-9513-BF8AA2E13F4A}"/>
                </a:ext>
              </a:extLst>
            </p:cNvPr>
            <p:cNvSpPr/>
            <p:nvPr/>
          </p:nvSpPr>
          <p:spPr>
            <a:xfrm>
              <a:off x="10618138" y="3112261"/>
              <a:ext cx="633472" cy="63347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5AFECDE-01E3-431F-B5D8-8C23FEE8C448}"/>
                </a:ext>
              </a:extLst>
            </p:cNvPr>
            <p:cNvSpPr/>
            <p:nvPr/>
          </p:nvSpPr>
          <p:spPr>
            <a:xfrm>
              <a:off x="10618138" y="3906882"/>
              <a:ext cx="633472" cy="63347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F3910E-8B29-4B26-936C-9E4FD09D4670}"/>
                </a:ext>
              </a:extLst>
            </p:cNvPr>
            <p:cNvSpPr txBox="1"/>
            <p:nvPr/>
          </p:nvSpPr>
          <p:spPr>
            <a:xfrm>
              <a:off x="8783437" y="4061892"/>
              <a:ext cx="16993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E0249BC-C167-4149-A33B-121FA7BFBEFE}"/>
                </a:ext>
              </a:extLst>
            </p:cNvPr>
            <p:cNvCxnSpPr>
              <a:cxnSpLocks/>
            </p:cNvCxnSpPr>
            <p:nvPr/>
          </p:nvCxnSpPr>
          <p:spPr>
            <a:xfrm>
              <a:off x="11251610" y="3428998"/>
              <a:ext cx="94039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FB2EA79-2411-4F10-8699-77D246F3777D}"/>
                </a:ext>
              </a:extLst>
            </p:cNvPr>
            <p:cNvCxnSpPr>
              <a:cxnSpLocks/>
            </p:cNvCxnSpPr>
            <p:nvPr/>
          </p:nvCxnSpPr>
          <p:spPr>
            <a:xfrm>
              <a:off x="11251610" y="4223619"/>
              <a:ext cx="94039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1470D35-7AD8-4628-B532-D622441EA6B2}"/>
                </a:ext>
              </a:extLst>
            </p:cNvPr>
            <p:cNvSpPr/>
            <p:nvPr/>
          </p:nvSpPr>
          <p:spPr>
            <a:xfrm flipV="1">
              <a:off x="11542105" y="2507077"/>
              <a:ext cx="250788" cy="2507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97F245-0C47-4930-8299-BABC21830834}"/>
                </a:ext>
              </a:extLst>
            </p:cNvPr>
            <p:cNvSpPr/>
            <p:nvPr/>
          </p:nvSpPr>
          <p:spPr>
            <a:xfrm flipV="1">
              <a:off x="11542105" y="3307254"/>
              <a:ext cx="250788" cy="2507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D991741-BD13-4BE2-927A-9038A84E58A0}"/>
                </a:ext>
              </a:extLst>
            </p:cNvPr>
            <p:cNvSpPr/>
            <p:nvPr/>
          </p:nvSpPr>
          <p:spPr>
            <a:xfrm flipV="1">
              <a:off x="11542105" y="4100132"/>
              <a:ext cx="250788" cy="2507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Picture Placeholder 18">
            <a:extLst>
              <a:ext uri="{FF2B5EF4-FFF2-40B4-BE49-F238E27FC236}">
                <a16:creationId xmlns:a16="http://schemas.microsoft.com/office/drawing/2014/main" id="{EF9C7AE9-7750-4C89-80F9-25AA53993AFA}"/>
              </a:ext>
            </a:extLst>
          </p:cNvPr>
          <p:cNvSpPr txBox="1">
            <a:spLocks/>
          </p:cNvSpPr>
          <p:nvPr/>
        </p:nvSpPr>
        <p:spPr>
          <a:xfrm>
            <a:off x="3024340" y="342900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6" name="Isosceles Triangle 27">
            <a:extLst>
              <a:ext uri="{FF2B5EF4-FFF2-40B4-BE49-F238E27FC236}">
                <a16:creationId xmlns:a16="http://schemas.microsoft.com/office/drawing/2014/main" id="{78AE65B2-81D1-448C-8E09-F8AE9B6A87FD}"/>
              </a:ext>
            </a:extLst>
          </p:cNvPr>
          <p:cNvSpPr/>
          <p:nvPr/>
        </p:nvSpPr>
        <p:spPr>
          <a:xfrm flipV="1">
            <a:off x="-1" y="0"/>
            <a:ext cx="1806721" cy="1604042"/>
          </a:xfrm>
          <a:custGeom>
            <a:avLst/>
            <a:gdLst>
              <a:gd name="connsiteX0" fmla="*/ 0 w 1806721"/>
              <a:gd name="connsiteY0" fmla="*/ 1557518 h 1557518"/>
              <a:gd name="connsiteX1" fmla="*/ 0 w 1806721"/>
              <a:gd name="connsiteY1" fmla="*/ 0 h 1557518"/>
              <a:gd name="connsiteX2" fmla="*/ 1806721 w 1806721"/>
              <a:gd name="connsiteY2" fmla="*/ 1557518 h 1557518"/>
              <a:gd name="connsiteX3" fmla="*/ 0 w 1806721"/>
              <a:gd name="connsiteY3" fmla="*/ 1557518 h 1557518"/>
              <a:gd name="connsiteX0" fmla="*/ 0 w 1806721"/>
              <a:gd name="connsiteY0" fmla="*/ 1570842 h 1570842"/>
              <a:gd name="connsiteX1" fmla="*/ 0 w 1806721"/>
              <a:gd name="connsiteY1" fmla="*/ 13324 h 1570842"/>
              <a:gd name="connsiteX2" fmla="*/ 1806721 w 1806721"/>
              <a:gd name="connsiteY2" fmla="*/ 1570842 h 1570842"/>
              <a:gd name="connsiteX3" fmla="*/ 0 w 1806721"/>
              <a:gd name="connsiteY3" fmla="*/ 1570842 h 1570842"/>
              <a:gd name="connsiteX0" fmla="*/ 0 w 1806721"/>
              <a:gd name="connsiteY0" fmla="*/ 1578198 h 1578198"/>
              <a:gd name="connsiteX1" fmla="*/ 0 w 1806721"/>
              <a:gd name="connsiteY1" fmla="*/ 20680 h 1578198"/>
              <a:gd name="connsiteX2" fmla="*/ 1806721 w 1806721"/>
              <a:gd name="connsiteY2" fmla="*/ 1578198 h 1578198"/>
              <a:gd name="connsiteX3" fmla="*/ 0 w 1806721"/>
              <a:gd name="connsiteY3" fmla="*/ 1578198 h 1578198"/>
              <a:gd name="connsiteX0" fmla="*/ 0 w 1806721"/>
              <a:gd name="connsiteY0" fmla="*/ 1604042 h 1604042"/>
              <a:gd name="connsiteX1" fmla="*/ 0 w 1806721"/>
              <a:gd name="connsiteY1" fmla="*/ 46524 h 1604042"/>
              <a:gd name="connsiteX2" fmla="*/ 1806721 w 1806721"/>
              <a:gd name="connsiteY2" fmla="*/ 1604042 h 1604042"/>
              <a:gd name="connsiteX3" fmla="*/ 0 w 1806721"/>
              <a:gd name="connsiteY3" fmla="*/ 1604042 h 160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6721" h="1604042">
                <a:moveTo>
                  <a:pt x="0" y="1604042"/>
                </a:moveTo>
                <a:lnTo>
                  <a:pt x="0" y="46524"/>
                </a:lnTo>
                <a:cubicBezTo>
                  <a:pt x="1481916" y="-105635"/>
                  <a:pt x="1007712" y="43148"/>
                  <a:pt x="1806721" y="1604042"/>
                </a:cubicBezTo>
                <a:lnTo>
                  <a:pt x="0" y="16040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hape 630">
            <a:extLst>
              <a:ext uri="{FF2B5EF4-FFF2-40B4-BE49-F238E27FC236}">
                <a16:creationId xmlns:a16="http://schemas.microsoft.com/office/drawing/2014/main" id="{9B332B0F-B3AC-4C11-81F8-F63B7960C192}"/>
              </a:ext>
            </a:extLst>
          </p:cNvPr>
          <p:cNvSpPr/>
          <p:nvPr/>
        </p:nvSpPr>
        <p:spPr>
          <a:xfrm>
            <a:off x="10820498" y="2526568"/>
            <a:ext cx="254282" cy="231295"/>
          </a:xfrm>
          <a:custGeom>
            <a:avLst/>
            <a:gdLst/>
            <a:ahLst/>
            <a:cxnLst/>
            <a:rect l="0" t="0" r="0" b="0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2175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" name="Shape 628">
            <a:extLst>
              <a:ext uri="{FF2B5EF4-FFF2-40B4-BE49-F238E27FC236}">
                <a16:creationId xmlns:a16="http://schemas.microsoft.com/office/drawing/2014/main" id="{FA66DC3A-A90F-4B5D-A454-FE51D91CB03A}"/>
              </a:ext>
            </a:extLst>
          </p:cNvPr>
          <p:cNvSpPr/>
          <p:nvPr/>
        </p:nvSpPr>
        <p:spPr>
          <a:xfrm>
            <a:off x="10799748" y="3341658"/>
            <a:ext cx="221846" cy="220558"/>
          </a:xfrm>
          <a:custGeom>
            <a:avLst/>
            <a:gdLst/>
            <a:ahLst/>
            <a:cxnLst/>
            <a:rect l="0" t="0" r="0" b="0"/>
            <a:pathLst>
              <a:path w="16708" h="16611" fill="none" extrusionOk="0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w="12175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9" name="Shape 827">
            <a:extLst>
              <a:ext uri="{FF2B5EF4-FFF2-40B4-BE49-F238E27FC236}">
                <a16:creationId xmlns:a16="http://schemas.microsoft.com/office/drawing/2014/main" id="{D1B91995-E8BB-4F70-BFE6-CBF12A98A433}"/>
              </a:ext>
            </a:extLst>
          </p:cNvPr>
          <p:cNvGrpSpPr/>
          <p:nvPr/>
        </p:nvGrpSpPr>
        <p:grpSpPr>
          <a:xfrm>
            <a:off x="10820498" y="4115999"/>
            <a:ext cx="222582" cy="215239"/>
            <a:chOff x="1247825" y="5001950"/>
            <a:chExt cx="443300" cy="428675"/>
          </a:xfrm>
        </p:grpSpPr>
        <p:sp>
          <p:nvSpPr>
            <p:cNvPr id="60" name="Shape 828">
              <a:extLst>
                <a:ext uri="{FF2B5EF4-FFF2-40B4-BE49-F238E27FC236}">
                  <a16:creationId xmlns:a16="http://schemas.microsoft.com/office/drawing/2014/main" id="{8E8EB01D-7231-4D7C-B78B-3F84EFF304F8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0" t="0" r="0" b="0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" name="Shape 829">
              <a:extLst>
                <a:ext uri="{FF2B5EF4-FFF2-40B4-BE49-F238E27FC236}">
                  <a16:creationId xmlns:a16="http://schemas.microsoft.com/office/drawing/2014/main" id="{7250D84E-46A0-4074-AED4-C05E471C53FF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0" t="0" r="0" b="0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2" name="Shape 830">
              <a:extLst>
                <a:ext uri="{FF2B5EF4-FFF2-40B4-BE49-F238E27FC236}">
                  <a16:creationId xmlns:a16="http://schemas.microsoft.com/office/drawing/2014/main" id="{9E9BA6E6-62ED-4AEC-80C3-320E30CF13C1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0" t="0" r="0" b="0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" name="Shape 831">
              <a:extLst>
                <a:ext uri="{FF2B5EF4-FFF2-40B4-BE49-F238E27FC236}">
                  <a16:creationId xmlns:a16="http://schemas.microsoft.com/office/drawing/2014/main" id="{12D2DEE8-04A1-4D5A-9193-62E535085F8B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" name="Shape 832">
              <a:extLst>
                <a:ext uri="{FF2B5EF4-FFF2-40B4-BE49-F238E27FC236}">
                  <a16:creationId xmlns:a16="http://schemas.microsoft.com/office/drawing/2014/main" id="{CFC279F4-64C5-4129-B820-BE484024C46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" name="Shape 833">
              <a:extLst>
                <a:ext uri="{FF2B5EF4-FFF2-40B4-BE49-F238E27FC236}">
                  <a16:creationId xmlns:a16="http://schemas.microsoft.com/office/drawing/2014/main" id="{43051CEF-1AAD-45EA-B990-4DD1FD247E7E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0" t="0" r="0" b="0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6014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30FC40E-A303-42D9-9597-89BE09EC6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552442"/>
            <a:ext cx="3388971" cy="1785644"/>
          </a:xfrm>
        </p:spPr>
        <p:txBody>
          <a:bodyPr/>
          <a:lstStyle/>
          <a:p>
            <a:r>
              <a:rPr lang="en-IN" dirty="0"/>
              <a:t>Title Here</a:t>
            </a:r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C077899-F51A-410B-A3D6-66ACC35ED9F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1" r="6241"/>
          <a:stretch>
            <a:fillRect/>
          </a:stretch>
        </p:blipFill>
        <p:spPr/>
      </p:pic>
      <p:sp>
        <p:nvSpPr>
          <p:cNvPr id="11" name="Picture Placeholder 18">
            <a:extLst>
              <a:ext uri="{FF2B5EF4-FFF2-40B4-BE49-F238E27FC236}">
                <a16:creationId xmlns:a16="http://schemas.microsoft.com/office/drawing/2014/main" id="{0EE49818-4EDB-4228-9CD4-DF3FDC269E7C}"/>
              </a:ext>
            </a:extLst>
          </p:cNvPr>
          <p:cNvSpPr txBox="1">
            <a:spLocks/>
          </p:cNvSpPr>
          <p:nvPr/>
        </p:nvSpPr>
        <p:spPr>
          <a:xfrm>
            <a:off x="3966486" y="805226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23F87D5-9FDC-4D2F-A0E4-DE69CA310494}"/>
              </a:ext>
            </a:extLst>
          </p:cNvPr>
          <p:cNvSpPr txBox="1">
            <a:spLocks/>
          </p:cNvSpPr>
          <p:nvPr/>
        </p:nvSpPr>
        <p:spPr>
          <a:xfrm>
            <a:off x="5109140" y="4158028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3757B386-EBC4-4822-8EAC-3D70D294AB33}"/>
              </a:ext>
            </a:extLst>
          </p:cNvPr>
          <p:cNvSpPr txBox="1">
            <a:spLocks/>
          </p:cNvSpPr>
          <p:nvPr/>
        </p:nvSpPr>
        <p:spPr>
          <a:xfrm>
            <a:off x="9170762" y="1837786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2AC310-77A2-484C-8943-3C2F81E40B6C}"/>
              </a:ext>
            </a:extLst>
          </p:cNvPr>
          <p:cNvSpPr txBox="1"/>
          <p:nvPr/>
        </p:nvSpPr>
        <p:spPr>
          <a:xfrm>
            <a:off x="419100" y="2460006"/>
            <a:ext cx="3128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B7A596-1BA9-4BE4-B3B3-7D64BD80787B}"/>
              </a:ext>
            </a:extLst>
          </p:cNvPr>
          <p:cNvGrpSpPr/>
          <p:nvPr/>
        </p:nvGrpSpPr>
        <p:grpSpPr>
          <a:xfrm>
            <a:off x="3438001" y="5414008"/>
            <a:ext cx="740139" cy="1504950"/>
            <a:chOff x="11451861" y="5353050"/>
            <a:chExt cx="740139" cy="150495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2832756-5D13-4633-9D19-7F3FAD8CC978}"/>
                </a:ext>
              </a:extLst>
            </p:cNvPr>
            <p:cNvSpPr/>
            <p:nvPr/>
          </p:nvSpPr>
          <p:spPr>
            <a:xfrm flipV="1">
              <a:off x="11577255" y="5353050"/>
              <a:ext cx="614745" cy="1504950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4910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51500" y="1144041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0203D9C-2982-4294-8C5D-693A5E9BB760}"/>
                </a:ext>
              </a:extLst>
            </p:cNvPr>
            <p:cNvSpPr/>
            <p:nvPr/>
          </p:nvSpPr>
          <p:spPr>
            <a:xfrm flipV="1">
              <a:off x="11451861" y="6063748"/>
              <a:ext cx="250788" cy="2507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Isosceles Triangle 27">
            <a:extLst>
              <a:ext uri="{FF2B5EF4-FFF2-40B4-BE49-F238E27FC236}">
                <a16:creationId xmlns:a16="http://schemas.microsoft.com/office/drawing/2014/main" id="{EBA73C44-1CDB-4EC3-A291-844974DE026E}"/>
              </a:ext>
            </a:extLst>
          </p:cNvPr>
          <p:cNvSpPr/>
          <p:nvPr/>
        </p:nvSpPr>
        <p:spPr>
          <a:xfrm>
            <a:off x="-1" y="5253958"/>
            <a:ext cx="1806721" cy="1604042"/>
          </a:xfrm>
          <a:custGeom>
            <a:avLst/>
            <a:gdLst>
              <a:gd name="connsiteX0" fmla="*/ 0 w 1806721"/>
              <a:gd name="connsiteY0" fmla="*/ 1557518 h 1557518"/>
              <a:gd name="connsiteX1" fmla="*/ 0 w 1806721"/>
              <a:gd name="connsiteY1" fmla="*/ 0 h 1557518"/>
              <a:gd name="connsiteX2" fmla="*/ 1806721 w 1806721"/>
              <a:gd name="connsiteY2" fmla="*/ 1557518 h 1557518"/>
              <a:gd name="connsiteX3" fmla="*/ 0 w 1806721"/>
              <a:gd name="connsiteY3" fmla="*/ 1557518 h 1557518"/>
              <a:gd name="connsiteX0" fmla="*/ 0 w 1806721"/>
              <a:gd name="connsiteY0" fmla="*/ 1570842 h 1570842"/>
              <a:gd name="connsiteX1" fmla="*/ 0 w 1806721"/>
              <a:gd name="connsiteY1" fmla="*/ 13324 h 1570842"/>
              <a:gd name="connsiteX2" fmla="*/ 1806721 w 1806721"/>
              <a:gd name="connsiteY2" fmla="*/ 1570842 h 1570842"/>
              <a:gd name="connsiteX3" fmla="*/ 0 w 1806721"/>
              <a:gd name="connsiteY3" fmla="*/ 1570842 h 1570842"/>
              <a:gd name="connsiteX0" fmla="*/ 0 w 1806721"/>
              <a:gd name="connsiteY0" fmla="*/ 1578198 h 1578198"/>
              <a:gd name="connsiteX1" fmla="*/ 0 w 1806721"/>
              <a:gd name="connsiteY1" fmla="*/ 20680 h 1578198"/>
              <a:gd name="connsiteX2" fmla="*/ 1806721 w 1806721"/>
              <a:gd name="connsiteY2" fmla="*/ 1578198 h 1578198"/>
              <a:gd name="connsiteX3" fmla="*/ 0 w 1806721"/>
              <a:gd name="connsiteY3" fmla="*/ 1578198 h 1578198"/>
              <a:gd name="connsiteX0" fmla="*/ 0 w 1806721"/>
              <a:gd name="connsiteY0" fmla="*/ 1604042 h 1604042"/>
              <a:gd name="connsiteX1" fmla="*/ 0 w 1806721"/>
              <a:gd name="connsiteY1" fmla="*/ 46524 h 1604042"/>
              <a:gd name="connsiteX2" fmla="*/ 1806721 w 1806721"/>
              <a:gd name="connsiteY2" fmla="*/ 1604042 h 1604042"/>
              <a:gd name="connsiteX3" fmla="*/ 0 w 1806721"/>
              <a:gd name="connsiteY3" fmla="*/ 1604042 h 160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6721" h="1604042">
                <a:moveTo>
                  <a:pt x="0" y="1604042"/>
                </a:moveTo>
                <a:lnTo>
                  <a:pt x="0" y="46524"/>
                </a:lnTo>
                <a:cubicBezTo>
                  <a:pt x="1481916" y="-105635"/>
                  <a:pt x="1007712" y="43148"/>
                  <a:pt x="1806721" y="1604042"/>
                </a:cubicBezTo>
                <a:lnTo>
                  <a:pt x="0" y="16040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0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FAFDF64-30E8-404B-B757-48C7FF5415D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6" b="7816"/>
          <a:stretch>
            <a:fillRect/>
          </a:stretch>
        </p:blipFill>
        <p:spPr/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378BC3C-B2D5-40F1-A548-920219C32ADD}"/>
              </a:ext>
            </a:extLst>
          </p:cNvPr>
          <p:cNvGrpSpPr/>
          <p:nvPr/>
        </p:nvGrpSpPr>
        <p:grpSpPr>
          <a:xfrm>
            <a:off x="-29772" y="0"/>
            <a:ext cx="12251544" cy="5075374"/>
            <a:chOff x="-1289333" y="4007"/>
            <a:chExt cx="12167200" cy="5040433"/>
          </a:xfrm>
        </p:grpSpPr>
        <p:sp>
          <p:nvSpPr>
            <p:cNvPr id="19" name="Shape 105">
              <a:extLst>
                <a:ext uri="{FF2B5EF4-FFF2-40B4-BE49-F238E27FC236}">
                  <a16:creationId xmlns:a16="http://schemas.microsoft.com/office/drawing/2014/main" id="{A1CBBE39-0311-4098-A493-6050D1B1A729}"/>
                </a:ext>
              </a:extLst>
            </p:cNvPr>
            <p:cNvSpPr/>
            <p:nvPr/>
          </p:nvSpPr>
          <p:spPr>
            <a:xfrm>
              <a:off x="4794267" y="4007"/>
              <a:ext cx="6083600" cy="5040433"/>
            </a:xfrm>
            <a:custGeom>
              <a:avLst/>
              <a:gdLst>
                <a:gd name="connsiteX0" fmla="*/ 66 w 21600"/>
                <a:gd name="connsiteY0" fmla="*/ 21637 h 21637"/>
                <a:gd name="connsiteX1" fmla="*/ 8651 w 21600"/>
                <a:gd name="connsiteY1" fmla="*/ 21600 h 21637"/>
                <a:gd name="connsiteX2" fmla="*/ 21600 w 21600"/>
                <a:gd name="connsiteY2" fmla="*/ 0 h 21637"/>
                <a:gd name="connsiteX3" fmla="*/ 0 w 21600"/>
                <a:gd name="connsiteY3" fmla="*/ 0 h 21637"/>
                <a:gd name="connsiteX4" fmla="*/ 66 w 21600"/>
                <a:gd name="connsiteY4" fmla="*/ 21637 h 21637"/>
                <a:gd name="connsiteX0" fmla="*/ 4 w 21625"/>
                <a:gd name="connsiteY0" fmla="*/ 21600 h 21600"/>
                <a:gd name="connsiteX1" fmla="*/ 8676 w 21625"/>
                <a:gd name="connsiteY1" fmla="*/ 21600 h 21600"/>
                <a:gd name="connsiteX2" fmla="*/ 21625 w 21625"/>
                <a:gd name="connsiteY2" fmla="*/ 0 h 21600"/>
                <a:gd name="connsiteX3" fmla="*/ 25 w 21625"/>
                <a:gd name="connsiteY3" fmla="*/ 0 h 21600"/>
                <a:gd name="connsiteX4" fmla="*/ 4 w 21625"/>
                <a:gd name="connsiteY4" fmla="*/ 21600 h 21600"/>
                <a:gd name="connsiteX0" fmla="*/ 6 w 21627"/>
                <a:gd name="connsiteY0" fmla="*/ 21631 h 21631"/>
                <a:gd name="connsiteX1" fmla="*/ 8678 w 21627"/>
                <a:gd name="connsiteY1" fmla="*/ 21631 h 21631"/>
                <a:gd name="connsiteX2" fmla="*/ 21627 w 21627"/>
                <a:gd name="connsiteY2" fmla="*/ 31 h 21631"/>
                <a:gd name="connsiteX3" fmla="*/ 1 w 21627"/>
                <a:gd name="connsiteY3" fmla="*/ 0 h 21631"/>
                <a:gd name="connsiteX4" fmla="*/ 6 w 21627"/>
                <a:gd name="connsiteY4" fmla="*/ 21631 h 21631"/>
                <a:gd name="connsiteX0" fmla="*/ 6 w 21627"/>
                <a:gd name="connsiteY0" fmla="*/ 21631 h 21631"/>
                <a:gd name="connsiteX1" fmla="*/ 8678 w 21627"/>
                <a:gd name="connsiteY1" fmla="*/ 21631 h 21631"/>
                <a:gd name="connsiteX2" fmla="*/ 21627 w 21627"/>
                <a:gd name="connsiteY2" fmla="*/ 31 h 21631"/>
                <a:gd name="connsiteX3" fmla="*/ 1 w 21627"/>
                <a:gd name="connsiteY3" fmla="*/ 0 h 21631"/>
                <a:gd name="connsiteX4" fmla="*/ 6 w 21627"/>
                <a:gd name="connsiteY4" fmla="*/ 21631 h 21631"/>
                <a:gd name="connsiteX0" fmla="*/ 6 w 21728"/>
                <a:gd name="connsiteY0" fmla="*/ 21631 h 21631"/>
                <a:gd name="connsiteX1" fmla="*/ 8678 w 21728"/>
                <a:gd name="connsiteY1" fmla="*/ 21631 h 21631"/>
                <a:gd name="connsiteX2" fmla="*/ 21627 w 21728"/>
                <a:gd name="connsiteY2" fmla="*/ 31 h 21631"/>
                <a:gd name="connsiteX3" fmla="*/ 1 w 21728"/>
                <a:gd name="connsiteY3" fmla="*/ 0 h 21631"/>
                <a:gd name="connsiteX4" fmla="*/ 6 w 21728"/>
                <a:gd name="connsiteY4" fmla="*/ 21631 h 21631"/>
                <a:gd name="connsiteX0" fmla="*/ 6 w 21745"/>
                <a:gd name="connsiteY0" fmla="*/ 21631 h 21631"/>
                <a:gd name="connsiteX1" fmla="*/ 8678 w 21745"/>
                <a:gd name="connsiteY1" fmla="*/ 21631 h 21631"/>
                <a:gd name="connsiteX2" fmla="*/ 21627 w 21745"/>
                <a:gd name="connsiteY2" fmla="*/ 31 h 21631"/>
                <a:gd name="connsiteX3" fmla="*/ 1 w 21745"/>
                <a:gd name="connsiteY3" fmla="*/ 0 h 21631"/>
                <a:gd name="connsiteX4" fmla="*/ 6 w 21745"/>
                <a:gd name="connsiteY4" fmla="*/ 21631 h 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" h="21631" extrusionOk="0">
                  <a:moveTo>
                    <a:pt x="6" y="21631"/>
                  </a:moveTo>
                  <a:lnTo>
                    <a:pt x="8678" y="21631"/>
                  </a:lnTo>
                  <a:cubicBezTo>
                    <a:pt x="16681" y="17175"/>
                    <a:pt x="22674" y="9353"/>
                    <a:pt x="21627" y="31"/>
                  </a:cubicBezTo>
                  <a:lnTo>
                    <a:pt x="1" y="0"/>
                  </a:lnTo>
                  <a:cubicBezTo>
                    <a:pt x="23" y="7212"/>
                    <a:pt x="-16" y="14419"/>
                    <a:pt x="6" y="21631"/>
                  </a:cubicBezTo>
                  <a:close/>
                </a:path>
              </a:pathLst>
            </a:custGeom>
            <a:solidFill>
              <a:schemeClr val="accent1">
                <a:alpha val="94000"/>
              </a:schemeClr>
            </a:solidFill>
            <a:ln w="12700">
              <a:noFill/>
              <a:miter lim="400000"/>
            </a:ln>
          </p:spPr>
          <p:txBody>
            <a:bodyPr lIns="50800" tIns="50800" rIns="50800" bIns="50800" anchor="ctr"/>
            <a:lstStyle/>
            <a:p>
              <a:pPr algn="ctr">
                <a:defRPr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26" name="Shape 105">
              <a:extLst>
                <a:ext uri="{FF2B5EF4-FFF2-40B4-BE49-F238E27FC236}">
                  <a16:creationId xmlns:a16="http://schemas.microsoft.com/office/drawing/2014/main" id="{777B892A-BA51-4376-B5EB-1986E3B5D36C}"/>
                </a:ext>
              </a:extLst>
            </p:cNvPr>
            <p:cNvSpPr/>
            <p:nvPr/>
          </p:nvSpPr>
          <p:spPr>
            <a:xfrm flipH="1">
              <a:off x="-1289333" y="4007"/>
              <a:ext cx="6083600" cy="5040433"/>
            </a:xfrm>
            <a:custGeom>
              <a:avLst/>
              <a:gdLst>
                <a:gd name="connsiteX0" fmla="*/ 66 w 21600"/>
                <a:gd name="connsiteY0" fmla="*/ 21637 h 21637"/>
                <a:gd name="connsiteX1" fmla="*/ 8651 w 21600"/>
                <a:gd name="connsiteY1" fmla="*/ 21600 h 21637"/>
                <a:gd name="connsiteX2" fmla="*/ 21600 w 21600"/>
                <a:gd name="connsiteY2" fmla="*/ 0 h 21637"/>
                <a:gd name="connsiteX3" fmla="*/ 0 w 21600"/>
                <a:gd name="connsiteY3" fmla="*/ 0 h 21637"/>
                <a:gd name="connsiteX4" fmla="*/ 66 w 21600"/>
                <a:gd name="connsiteY4" fmla="*/ 21637 h 21637"/>
                <a:gd name="connsiteX0" fmla="*/ 4 w 21625"/>
                <a:gd name="connsiteY0" fmla="*/ 21600 h 21600"/>
                <a:gd name="connsiteX1" fmla="*/ 8676 w 21625"/>
                <a:gd name="connsiteY1" fmla="*/ 21600 h 21600"/>
                <a:gd name="connsiteX2" fmla="*/ 21625 w 21625"/>
                <a:gd name="connsiteY2" fmla="*/ 0 h 21600"/>
                <a:gd name="connsiteX3" fmla="*/ 25 w 21625"/>
                <a:gd name="connsiteY3" fmla="*/ 0 h 21600"/>
                <a:gd name="connsiteX4" fmla="*/ 4 w 21625"/>
                <a:gd name="connsiteY4" fmla="*/ 21600 h 21600"/>
                <a:gd name="connsiteX0" fmla="*/ 6 w 21627"/>
                <a:gd name="connsiteY0" fmla="*/ 21631 h 21631"/>
                <a:gd name="connsiteX1" fmla="*/ 8678 w 21627"/>
                <a:gd name="connsiteY1" fmla="*/ 21631 h 21631"/>
                <a:gd name="connsiteX2" fmla="*/ 21627 w 21627"/>
                <a:gd name="connsiteY2" fmla="*/ 31 h 21631"/>
                <a:gd name="connsiteX3" fmla="*/ 1 w 21627"/>
                <a:gd name="connsiteY3" fmla="*/ 0 h 21631"/>
                <a:gd name="connsiteX4" fmla="*/ 6 w 21627"/>
                <a:gd name="connsiteY4" fmla="*/ 21631 h 21631"/>
                <a:gd name="connsiteX0" fmla="*/ 6 w 21627"/>
                <a:gd name="connsiteY0" fmla="*/ 21631 h 21631"/>
                <a:gd name="connsiteX1" fmla="*/ 8678 w 21627"/>
                <a:gd name="connsiteY1" fmla="*/ 21631 h 21631"/>
                <a:gd name="connsiteX2" fmla="*/ 21627 w 21627"/>
                <a:gd name="connsiteY2" fmla="*/ 31 h 21631"/>
                <a:gd name="connsiteX3" fmla="*/ 1 w 21627"/>
                <a:gd name="connsiteY3" fmla="*/ 0 h 21631"/>
                <a:gd name="connsiteX4" fmla="*/ 6 w 21627"/>
                <a:gd name="connsiteY4" fmla="*/ 21631 h 21631"/>
                <a:gd name="connsiteX0" fmla="*/ 6 w 21728"/>
                <a:gd name="connsiteY0" fmla="*/ 21631 h 21631"/>
                <a:gd name="connsiteX1" fmla="*/ 8678 w 21728"/>
                <a:gd name="connsiteY1" fmla="*/ 21631 h 21631"/>
                <a:gd name="connsiteX2" fmla="*/ 21627 w 21728"/>
                <a:gd name="connsiteY2" fmla="*/ 31 h 21631"/>
                <a:gd name="connsiteX3" fmla="*/ 1 w 21728"/>
                <a:gd name="connsiteY3" fmla="*/ 0 h 21631"/>
                <a:gd name="connsiteX4" fmla="*/ 6 w 21728"/>
                <a:gd name="connsiteY4" fmla="*/ 21631 h 21631"/>
                <a:gd name="connsiteX0" fmla="*/ 6 w 21745"/>
                <a:gd name="connsiteY0" fmla="*/ 21631 h 21631"/>
                <a:gd name="connsiteX1" fmla="*/ 8678 w 21745"/>
                <a:gd name="connsiteY1" fmla="*/ 21631 h 21631"/>
                <a:gd name="connsiteX2" fmla="*/ 21627 w 21745"/>
                <a:gd name="connsiteY2" fmla="*/ 31 h 21631"/>
                <a:gd name="connsiteX3" fmla="*/ 1 w 21745"/>
                <a:gd name="connsiteY3" fmla="*/ 0 h 21631"/>
                <a:gd name="connsiteX4" fmla="*/ 6 w 21745"/>
                <a:gd name="connsiteY4" fmla="*/ 21631 h 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" h="21631" extrusionOk="0">
                  <a:moveTo>
                    <a:pt x="6" y="21631"/>
                  </a:moveTo>
                  <a:lnTo>
                    <a:pt x="8678" y="21631"/>
                  </a:lnTo>
                  <a:cubicBezTo>
                    <a:pt x="16681" y="17175"/>
                    <a:pt x="22674" y="9353"/>
                    <a:pt x="21627" y="31"/>
                  </a:cubicBezTo>
                  <a:lnTo>
                    <a:pt x="1" y="0"/>
                  </a:lnTo>
                  <a:cubicBezTo>
                    <a:pt x="23" y="7212"/>
                    <a:pt x="-16" y="14419"/>
                    <a:pt x="6" y="21631"/>
                  </a:cubicBezTo>
                  <a:close/>
                </a:path>
              </a:pathLst>
            </a:custGeom>
            <a:solidFill>
              <a:schemeClr val="accent1">
                <a:alpha val="94000"/>
              </a:schemeClr>
            </a:solidFill>
            <a:ln w="12700">
              <a:noFill/>
              <a:miter lim="400000"/>
            </a:ln>
          </p:spPr>
          <p:txBody>
            <a:bodyPr lIns="50800" tIns="50800" rIns="50800" bIns="50800" anchor="ctr"/>
            <a:lstStyle/>
            <a:p>
              <a:pPr algn="ctr">
                <a:defRPr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sp>
        <p:nvSpPr>
          <p:cNvPr id="20" name="Title 2">
            <a:extLst>
              <a:ext uri="{FF2B5EF4-FFF2-40B4-BE49-F238E27FC236}">
                <a16:creationId xmlns:a16="http://schemas.microsoft.com/office/drawing/2014/main" id="{97BEAFB1-BC29-49E4-9BFC-6ADF9567F87F}"/>
              </a:ext>
            </a:extLst>
          </p:cNvPr>
          <p:cNvSpPr txBox="1">
            <a:spLocks/>
          </p:cNvSpPr>
          <p:nvPr/>
        </p:nvSpPr>
        <p:spPr>
          <a:xfrm>
            <a:off x="4246558" y="1219200"/>
            <a:ext cx="3698885" cy="662782"/>
          </a:xfrm>
          <a:prstGeom prst="rect">
            <a:avLst/>
          </a:prstGeom>
        </p:spPr>
        <p:txBody>
          <a:bodyPr lIns="91440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>
                <a:solidFill>
                  <a:schemeClr val="bg1"/>
                </a:solidFill>
              </a:rPr>
              <a:t>T</a:t>
            </a:r>
            <a:r>
              <a:rPr lang="en-US" dirty="0" err="1">
                <a:solidFill>
                  <a:schemeClr val="bg1"/>
                </a:solidFill>
              </a:rPr>
              <a:t>itle</a:t>
            </a:r>
            <a:r>
              <a:rPr lang="en-US" dirty="0">
                <a:solidFill>
                  <a:schemeClr val="bg1"/>
                </a:solidFill>
              </a:rPr>
              <a:t>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3157E9-CC04-4CB1-80D2-EDDDA29FAF5A}"/>
              </a:ext>
            </a:extLst>
          </p:cNvPr>
          <p:cNvSpPr txBox="1"/>
          <p:nvPr/>
        </p:nvSpPr>
        <p:spPr>
          <a:xfrm>
            <a:off x="3761379" y="2243503"/>
            <a:ext cx="4669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91CE724-8118-4D17-B845-100EC95F7E39}"/>
              </a:ext>
            </a:extLst>
          </p:cNvPr>
          <p:cNvGrpSpPr/>
          <p:nvPr/>
        </p:nvGrpSpPr>
        <p:grpSpPr>
          <a:xfrm rot="16200000" flipH="1" flipV="1">
            <a:off x="9242056" y="-2244935"/>
            <a:ext cx="863711" cy="5036176"/>
            <a:chOff x="2296166" y="-145337"/>
            <a:chExt cx="863711" cy="503617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C0528DA-81E1-40B5-83C5-16CE3AD97F10}"/>
                </a:ext>
              </a:extLst>
            </p:cNvPr>
            <p:cNvGrpSpPr/>
            <p:nvPr/>
          </p:nvGrpSpPr>
          <p:grpSpPr>
            <a:xfrm flipV="1">
              <a:off x="2296166" y="-145337"/>
              <a:ext cx="755019" cy="5036176"/>
              <a:chOff x="-215606" y="1876801"/>
              <a:chExt cx="755019" cy="6749060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F0D3B45-CCF6-45D6-BF64-C27CD7BA3BB5}"/>
                  </a:ext>
                </a:extLst>
              </p:cNvPr>
              <p:cNvSpPr/>
              <p:nvPr/>
            </p:nvSpPr>
            <p:spPr>
              <a:xfrm flipH="1" flipV="1">
                <a:off x="-215606" y="1876801"/>
                <a:ext cx="755019" cy="1848354"/>
              </a:xfrm>
              <a:custGeom>
                <a:avLst/>
                <a:gdLst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260" h="1184910">
                    <a:moveTo>
                      <a:pt x="6415" y="0"/>
                    </a:moveTo>
                    <a:cubicBezTo>
                      <a:pt x="859" y="374967"/>
                      <a:pt x="-4697" y="749935"/>
                      <a:pt x="6415" y="941070"/>
                    </a:cubicBezTo>
                    <a:cubicBezTo>
                      <a:pt x="8955" y="1073785"/>
                      <a:pt x="51500" y="1144041"/>
                      <a:pt x="202630" y="1184910"/>
                    </a:cubicBezTo>
                    <a:lnTo>
                      <a:pt x="671260" y="1184910"/>
                    </a:lnTo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452A3A7-6BB9-41B8-8E75-3116E3148E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388" y="3725155"/>
                <a:ext cx="7215" cy="4900706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C8C48CD-1C72-4378-B58B-48CF429CDDC2}"/>
                </a:ext>
              </a:extLst>
            </p:cNvPr>
            <p:cNvSpPr/>
            <p:nvPr/>
          </p:nvSpPr>
          <p:spPr>
            <a:xfrm rot="10800000">
              <a:off x="2958739" y="2131016"/>
              <a:ext cx="201138" cy="20114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3369C30-8D85-4706-A653-FF50269D6FAD}"/>
              </a:ext>
            </a:extLst>
          </p:cNvPr>
          <p:cNvGrpSpPr/>
          <p:nvPr/>
        </p:nvGrpSpPr>
        <p:grpSpPr>
          <a:xfrm>
            <a:off x="0" y="5350421"/>
            <a:ext cx="1344920" cy="1584680"/>
            <a:chOff x="1479600" y="4971814"/>
            <a:chExt cx="1344920" cy="158468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7EBE971-1967-4EF2-8738-4B00CC0B2794}"/>
                </a:ext>
              </a:extLst>
            </p:cNvPr>
            <p:cNvSpPr/>
            <p:nvPr userDrawn="1"/>
          </p:nvSpPr>
          <p:spPr>
            <a:xfrm flipH="1" flipV="1">
              <a:off x="1479600" y="4971814"/>
              <a:ext cx="680659" cy="866551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7294"/>
                <a:gd name="connsiteX1" fmla="*/ 6415 w 671260"/>
                <a:gd name="connsiteY1" fmla="*/ 941070 h 1187294"/>
                <a:gd name="connsiteX2" fmla="*/ 202630 w 671260"/>
                <a:gd name="connsiteY2" fmla="*/ 1184910 h 1187294"/>
                <a:gd name="connsiteX3" fmla="*/ 671260 w 671260"/>
                <a:gd name="connsiteY3" fmla="*/ 1184910 h 118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7294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92247" y="1206836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98CCE23-8181-45CF-8214-FD19AFDE0735}"/>
                </a:ext>
              </a:extLst>
            </p:cNvPr>
            <p:cNvSpPr/>
            <p:nvPr userDrawn="1"/>
          </p:nvSpPr>
          <p:spPr>
            <a:xfrm>
              <a:off x="2143861" y="5907989"/>
              <a:ext cx="680659" cy="648505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7294"/>
                <a:gd name="connsiteX1" fmla="*/ 6415 w 671260"/>
                <a:gd name="connsiteY1" fmla="*/ 941070 h 1187294"/>
                <a:gd name="connsiteX2" fmla="*/ 202630 w 671260"/>
                <a:gd name="connsiteY2" fmla="*/ 1184910 h 1187294"/>
                <a:gd name="connsiteX3" fmla="*/ 671260 w 671260"/>
                <a:gd name="connsiteY3" fmla="*/ 1184910 h 118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7294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92247" y="1206836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2EC53A0-B795-4EE9-9AE9-410F90A8D0A5}"/>
                </a:ext>
              </a:extLst>
            </p:cNvPr>
            <p:cNvSpPr/>
            <p:nvPr userDrawn="1"/>
          </p:nvSpPr>
          <p:spPr>
            <a:xfrm flipH="1">
              <a:off x="2043292" y="5787976"/>
              <a:ext cx="201138" cy="20114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1136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81CC61E-F679-4A68-86D9-A3D962061B1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Shape 105">
            <a:extLst>
              <a:ext uri="{FF2B5EF4-FFF2-40B4-BE49-F238E27FC236}">
                <a16:creationId xmlns:a16="http://schemas.microsoft.com/office/drawing/2014/main" id="{003716FF-09E1-44D9-A232-32CA588732C0}"/>
              </a:ext>
            </a:extLst>
          </p:cNvPr>
          <p:cNvSpPr/>
          <p:nvPr/>
        </p:nvSpPr>
        <p:spPr>
          <a:xfrm flipH="1">
            <a:off x="-29772" y="342901"/>
            <a:ext cx="12191998" cy="6515100"/>
          </a:xfrm>
          <a:prstGeom prst="round2SameRect">
            <a:avLst/>
          </a:prstGeom>
          <a:solidFill>
            <a:schemeClr val="tx2">
              <a:alpha val="72000"/>
            </a:schemeClr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77A281E-3DE2-49FC-B62A-6A2179482252}"/>
              </a:ext>
            </a:extLst>
          </p:cNvPr>
          <p:cNvGrpSpPr/>
          <p:nvPr/>
        </p:nvGrpSpPr>
        <p:grpSpPr>
          <a:xfrm flipV="1">
            <a:off x="0" y="6107640"/>
            <a:ext cx="3071149" cy="750360"/>
            <a:chOff x="0" y="2040"/>
            <a:chExt cx="3071149" cy="750360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36BD7B1A-49AC-481E-A319-FF3E67BE4BCE}"/>
                </a:ext>
              </a:extLst>
            </p:cNvPr>
            <p:cNvSpPr/>
            <p:nvPr/>
          </p:nvSpPr>
          <p:spPr>
            <a:xfrm flipH="1">
              <a:off x="2284223" y="2040"/>
              <a:ext cx="688008" cy="747776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4910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51500" y="1144041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20BC4D8-7C7F-4105-B044-86702BECBC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752400"/>
              <a:ext cx="2291843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155F262E-90B6-46F6-9D92-49F857DB7C56}"/>
                </a:ext>
              </a:extLst>
            </p:cNvPr>
            <p:cNvSpPr/>
            <p:nvPr/>
          </p:nvSpPr>
          <p:spPr>
            <a:xfrm flipH="1">
              <a:off x="2873312" y="213966"/>
              <a:ext cx="197837" cy="19783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D6EA1A3-7277-4274-B421-BED6280B61DD}"/>
              </a:ext>
            </a:extLst>
          </p:cNvPr>
          <p:cNvGrpSpPr/>
          <p:nvPr/>
        </p:nvGrpSpPr>
        <p:grpSpPr>
          <a:xfrm flipH="1" flipV="1">
            <a:off x="11405074" y="5243765"/>
            <a:ext cx="786926" cy="1760409"/>
            <a:chOff x="2284223" y="2040"/>
            <a:chExt cx="786926" cy="1760409"/>
          </a:xfrm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0BD5058-C829-4D92-9B5B-AA0BA49E6E02}"/>
                </a:ext>
              </a:extLst>
            </p:cNvPr>
            <p:cNvSpPr/>
            <p:nvPr/>
          </p:nvSpPr>
          <p:spPr>
            <a:xfrm flipH="1">
              <a:off x="2284223" y="2040"/>
              <a:ext cx="688008" cy="1760409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4910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51500" y="1144041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EDCBA855-C4B7-446E-B22D-D7476ED69E6B}"/>
                </a:ext>
              </a:extLst>
            </p:cNvPr>
            <p:cNvSpPr/>
            <p:nvPr/>
          </p:nvSpPr>
          <p:spPr>
            <a:xfrm flipH="1">
              <a:off x="2873312" y="783327"/>
              <a:ext cx="197837" cy="19783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9EED3D0-D50E-408B-85EE-AFC819968396}"/>
              </a:ext>
            </a:extLst>
          </p:cNvPr>
          <p:cNvGrpSpPr/>
          <p:nvPr/>
        </p:nvGrpSpPr>
        <p:grpSpPr>
          <a:xfrm>
            <a:off x="1743778" y="1918819"/>
            <a:ext cx="1629677" cy="876377"/>
            <a:chOff x="3196251" y="2272836"/>
            <a:chExt cx="1629677" cy="8763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ED3E721-25F7-4421-A9FB-8ABFDB1CB888}"/>
                </a:ext>
              </a:extLst>
            </p:cNvPr>
            <p:cNvSpPr txBox="1"/>
            <p:nvPr/>
          </p:nvSpPr>
          <p:spPr>
            <a:xfrm>
              <a:off x="3196251" y="2779881"/>
              <a:ext cx="1629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DD3A5A-B1BA-4253-9900-F764E3490396}"/>
                </a:ext>
              </a:extLst>
            </p:cNvPr>
            <p:cNvSpPr txBox="1"/>
            <p:nvPr/>
          </p:nvSpPr>
          <p:spPr>
            <a:xfrm>
              <a:off x="3196251" y="227283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1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4CE22A9D-54FF-46F3-A2C0-0D1026B230B9}"/>
              </a:ext>
            </a:extLst>
          </p:cNvPr>
          <p:cNvSpPr/>
          <p:nvPr/>
        </p:nvSpPr>
        <p:spPr>
          <a:xfrm>
            <a:off x="419100" y="1746166"/>
            <a:ext cx="1221682" cy="12216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2A9C247-1A92-45C6-B7AB-8D3D61C0BF71}"/>
              </a:ext>
            </a:extLst>
          </p:cNvPr>
          <p:cNvGrpSpPr/>
          <p:nvPr/>
        </p:nvGrpSpPr>
        <p:grpSpPr>
          <a:xfrm>
            <a:off x="5943500" y="1918819"/>
            <a:ext cx="1629677" cy="876377"/>
            <a:chOff x="3196251" y="2272836"/>
            <a:chExt cx="1629677" cy="87637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0EFE77E-C34C-4D4B-8158-9DD7C597D12C}"/>
                </a:ext>
              </a:extLst>
            </p:cNvPr>
            <p:cNvSpPr txBox="1"/>
            <p:nvPr/>
          </p:nvSpPr>
          <p:spPr>
            <a:xfrm>
              <a:off x="3196251" y="2779881"/>
              <a:ext cx="1629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E14A6DB-1DBE-4DD1-9FB3-BFEDF6B9B601}"/>
                </a:ext>
              </a:extLst>
            </p:cNvPr>
            <p:cNvSpPr txBox="1"/>
            <p:nvPr/>
          </p:nvSpPr>
          <p:spPr>
            <a:xfrm>
              <a:off x="3196251" y="227283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2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8" name="Oval 47">
            <a:extLst>
              <a:ext uri="{FF2B5EF4-FFF2-40B4-BE49-F238E27FC236}">
                <a16:creationId xmlns:a16="http://schemas.microsoft.com/office/drawing/2014/main" id="{001B649F-5656-410D-966A-1A5E434EB9AE}"/>
              </a:ext>
            </a:extLst>
          </p:cNvPr>
          <p:cNvSpPr/>
          <p:nvPr/>
        </p:nvSpPr>
        <p:spPr>
          <a:xfrm>
            <a:off x="4618822" y="1746166"/>
            <a:ext cx="1221682" cy="12216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D028756-C367-44F8-88F0-B84AB440049E}"/>
              </a:ext>
            </a:extLst>
          </p:cNvPr>
          <p:cNvGrpSpPr/>
          <p:nvPr/>
        </p:nvGrpSpPr>
        <p:grpSpPr>
          <a:xfrm>
            <a:off x="10143223" y="1918819"/>
            <a:ext cx="1629677" cy="876377"/>
            <a:chOff x="3196251" y="2272836"/>
            <a:chExt cx="1629677" cy="87637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19760E8-767C-45F5-93A2-3313F3C20608}"/>
                </a:ext>
              </a:extLst>
            </p:cNvPr>
            <p:cNvSpPr txBox="1"/>
            <p:nvPr/>
          </p:nvSpPr>
          <p:spPr>
            <a:xfrm>
              <a:off x="3196251" y="2779881"/>
              <a:ext cx="1629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0D29E68-C83C-4525-BBFE-681D34E28475}"/>
                </a:ext>
              </a:extLst>
            </p:cNvPr>
            <p:cNvSpPr txBox="1"/>
            <p:nvPr/>
          </p:nvSpPr>
          <p:spPr>
            <a:xfrm>
              <a:off x="3196251" y="227283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3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62977E96-AE56-499C-BF0C-18CB4CAA1B58}"/>
              </a:ext>
            </a:extLst>
          </p:cNvPr>
          <p:cNvSpPr/>
          <p:nvPr/>
        </p:nvSpPr>
        <p:spPr>
          <a:xfrm>
            <a:off x="8818545" y="1746166"/>
            <a:ext cx="1221682" cy="12216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34F875F-8C8C-4E89-985F-226E553BCEE6}"/>
              </a:ext>
            </a:extLst>
          </p:cNvPr>
          <p:cNvGrpSpPr/>
          <p:nvPr/>
        </p:nvGrpSpPr>
        <p:grpSpPr>
          <a:xfrm>
            <a:off x="1743778" y="4048560"/>
            <a:ext cx="1629677" cy="876377"/>
            <a:chOff x="3196251" y="2272836"/>
            <a:chExt cx="1629677" cy="876377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B90802-164D-4783-ACAE-67B398F65914}"/>
                </a:ext>
              </a:extLst>
            </p:cNvPr>
            <p:cNvSpPr txBox="1"/>
            <p:nvPr/>
          </p:nvSpPr>
          <p:spPr>
            <a:xfrm>
              <a:off x="3196251" y="2779881"/>
              <a:ext cx="1629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058B57A-F8FA-4CC0-9447-EC2B36EB03DA}"/>
                </a:ext>
              </a:extLst>
            </p:cNvPr>
            <p:cNvSpPr txBox="1"/>
            <p:nvPr/>
          </p:nvSpPr>
          <p:spPr>
            <a:xfrm>
              <a:off x="3196251" y="227283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4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2" name="Oval 61">
            <a:extLst>
              <a:ext uri="{FF2B5EF4-FFF2-40B4-BE49-F238E27FC236}">
                <a16:creationId xmlns:a16="http://schemas.microsoft.com/office/drawing/2014/main" id="{7FAE6046-9A6C-46D1-A34A-F3F84B715260}"/>
              </a:ext>
            </a:extLst>
          </p:cNvPr>
          <p:cNvSpPr/>
          <p:nvPr/>
        </p:nvSpPr>
        <p:spPr>
          <a:xfrm>
            <a:off x="419100" y="3875907"/>
            <a:ext cx="1221682" cy="12216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D7D537C-D550-4AF8-B39B-966CABB12565}"/>
              </a:ext>
            </a:extLst>
          </p:cNvPr>
          <p:cNvGrpSpPr/>
          <p:nvPr/>
        </p:nvGrpSpPr>
        <p:grpSpPr>
          <a:xfrm>
            <a:off x="5943500" y="4048560"/>
            <a:ext cx="1629677" cy="876377"/>
            <a:chOff x="3196251" y="2272836"/>
            <a:chExt cx="1629677" cy="87637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7D70AF1-6B30-4041-B766-3B8120DA9F6B}"/>
                </a:ext>
              </a:extLst>
            </p:cNvPr>
            <p:cNvSpPr txBox="1"/>
            <p:nvPr/>
          </p:nvSpPr>
          <p:spPr>
            <a:xfrm>
              <a:off x="3196251" y="2779881"/>
              <a:ext cx="1629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0E1F67D-6158-41A5-8786-77B88386A169}"/>
                </a:ext>
              </a:extLst>
            </p:cNvPr>
            <p:cNvSpPr txBox="1"/>
            <p:nvPr/>
          </p:nvSpPr>
          <p:spPr>
            <a:xfrm>
              <a:off x="3196251" y="227283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5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7" name="Oval 66">
            <a:extLst>
              <a:ext uri="{FF2B5EF4-FFF2-40B4-BE49-F238E27FC236}">
                <a16:creationId xmlns:a16="http://schemas.microsoft.com/office/drawing/2014/main" id="{6B91E13F-3CC6-469B-8C57-7E537CB79F2C}"/>
              </a:ext>
            </a:extLst>
          </p:cNvPr>
          <p:cNvSpPr/>
          <p:nvPr/>
        </p:nvSpPr>
        <p:spPr>
          <a:xfrm>
            <a:off x="4618822" y="3875907"/>
            <a:ext cx="1221682" cy="12216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6F7C3DB-BC83-45AC-9D3C-86E2D9FF309F}"/>
              </a:ext>
            </a:extLst>
          </p:cNvPr>
          <p:cNvGrpSpPr/>
          <p:nvPr/>
        </p:nvGrpSpPr>
        <p:grpSpPr>
          <a:xfrm>
            <a:off x="10143223" y="4048560"/>
            <a:ext cx="1629677" cy="876377"/>
            <a:chOff x="3196251" y="2272836"/>
            <a:chExt cx="1629677" cy="87637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3CA9148-55B3-48DB-A2DE-D54E80CC9CCE}"/>
                </a:ext>
              </a:extLst>
            </p:cNvPr>
            <p:cNvSpPr txBox="1"/>
            <p:nvPr/>
          </p:nvSpPr>
          <p:spPr>
            <a:xfrm>
              <a:off x="3196251" y="2779881"/>
              <a:ext cx="1629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75FBF67-AD61-4914-951E-A99BF85933D2}"/>
                </a:ext>
              </a:extLst>
            </p:cNvPr>
            <p:cNvSpPr txBox="1"/>
            <p:nvPr/>
          </p:nvSpPr>
          <p:spPr>
            <a:xfrm>
              <a:off x="3196251" y="227283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6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2" name="Oval 71">
            <a:extLst>
              <a:ext uri="{FF2B5EF4-FFF2-40B4-BE49-F238E27FC236}">
                <a16:creationId xmlns:a16="http://schemas.microsoft.com/office/drawing/2014/main" id="{407EDEB4-5F67-4FB9-A50F-491B5347ACE0}"/>
              </a:ext>
            </a:extLst>
          </p:cNvPr>
          <p:cNvSpPr/>
          <p:nvPr/>
        </p:nvSpPr>
        <p:spPr>
          <a:xfrm>
            <a:off x="8818545" y="3875907"/>
            <a:ext cx="1221682" cy="122168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hape 776">
            <a:extLst>
              <a:ext uri="{FF2B5EF4-FFF2-40B4-BE49-F238E27FC236}">
                <a16:creationId xmlns:a16="http://schemas.microsoft.com/office/drawing/2014/main" id="{402A8106-A822-4F76-A12B-626000D60C83}"/>
              </a:ext>
            </a:extLst>
          </p:cNvPr>
          <p:cNvSpPr/>
          <p:nvPr/>
        </p:nvSpPr>
        <p:spPr>
          <a:xfrm>
            <a:off x="854861" y="2180416"/>
            <a:ext cx="373463" cy="373462"/>
          </a:xfrm>
          <a:custGeom>
            <a:avLst/>
            <a:gdLst/>
            <a:ahLst/>
            <a:cxnLst/>
            <a:rect l="0" t="0" r="0" b="0"/>
            <a:pathLst>
              <a:path w="15004" h="15004" fill="none" extrusionOk="0">
                <a:moveTo>
                  <a:pt x="7502" y="1"/>
                </a:moveTo>
                <a:lnTo>
                  <a:pt x="7502" y="1"/>
                </a:lnTo>
                <a:lnTo>
                  <a:pt x="7112" y="1"/>
                </a:lnTo>
                <a:lnTo>
                  <a:pt x="6747" y="50"/>
                </a:lnTo>
                <a:lnTo>
                  <a:pt x="6357" y="98"/>
                </a:lnTo>
                <a:lnTo>
                  <a:pt x="5992" y="147"/>
                </a:lnTo>
                <a:lnTo>
                  <a:pt x="5627" y="244"/>
                </a:lnTo>
                <a:lnTo>
                  <a:pt x="5261" y="342"/>
                </a:lnTo>
                <a:lnTo>
                  <a:pt x="4921" y="464"/>
                </a:lnTo>
                <a:lnTo>
                  <a:pt x="4580" y="585"/>
                </a:lnTo>
                <a:lnTo>
                  <a:pt x="4239" y="732"/>
                </a:lnTo>
                <a:lnTo>
                  <a:pt x="3922" y="902"/>
                </a:lnTo>
                <a:lnTo>
                  <a:pt x="3605" y="1097"/>
                </a:lnTo>
                <a:lnTo>
                  <a:pt x="3313" y="1292"/>
                </a:lnTo>
                <a:lnTo>
                  <a:pt x="3021" y="1487"/>
                </a:lnTo>
                <a:lnTo>
                  <a:pt x="2729" y="1706"/>
                </a:lnTo>
                <a:lnTo>
                  <a:pt x="2461" y="1949"/>
                </a:lnTo>
                <a:lnTo>
                  <a:pt x="2193" y="2193"/>
                </a:lnTo>
                <a:lnTo>
                  <a:pt x="1949" y="2461"/>
                </a:lnTo>
                <a:lnTo>
                  <a:pt x="1706" y="2729"/>
                </a:lnTo>
                <a:lnTo>
                  <a:pt x="1486" y="3021"/>
                </a:lnTo>
                <a:lnTo>
                  <a:pt x="1292" y="3313"/>
                </a:lnTo>
                <a:lnTo>
                  <a:pt x="1097" y="3605"/>
                </a:lnTo>
                <a:lnTo>
                  <a:pt x="902" y="3922"/>
                </a:lnTo>
                <a:lnTo>
                  <a:pt x="731" y="4239"/>
                </a:lnTo>
                <a:lnTo>
                  <a:pt x="585" y="4580"/>
                </a:lnTo>
                <a:lnTo>
                  <a:pt x="464" y="4921"/>
                </a:lnTo>
                <a:lnTo>
                  <a:pt x="342" y="5262"/>
                </a:lnTo>
                <a:lnTo>
                  <a:pt x="244" y="5627"/>
                </a:lnTo>
                <a:lnTo>
                  <a:pt x="147" y="5992"/>
                </a:lnTo>
                <a:lnTo>
                  <a:pt x="98" y="6358"/>
                </a:lnTo>
                <a:lnTo>
                  <a:pt x="50" y="6747"/>
                </a:lnTo>
                <a:lnTo>
                  <a:pt x="1" y="7113"/>
                </a:lnTo>
                <a:lnTo>
                  <a:pt x="1" y="7502"/>
                </a:lnTo>
                <a:lnTo>
                  <a:pt x="1" y="7502"/>
                </a:lnTo>
                <a:lnTo>
                  <a:pt x="1" y="7892"/>
                </a:lnTo>
                <a:lnTo>
                  <a:pt x="50" y="8257"/>
                </a:lnTo>
                <a:lnTo>
                  <a:pt x="98" y="8647"/>
                </a:lnTo>
                <a:lnTo>
                  <a:pt x="147" y="9012"/>
                </a:lnTo>
                <a:lnTo>
                  <a:pt x="244" y="9378"/>
                </a:lnTo>
                <a:lnTo>
                  <a:pt x="342" y="9743"/>
                </a:lnTo>
                <a:lnTo>
                  <a:pt x="464" y="10084"/>
                </a:lnTo>
                <a:lnTo>
                  <a:pt x="585" y="10425"/>
                </a:lnTo>
                <a:lnTo>
                  <a:pt x="731" y="10766"/>
                </a:lnTo>
                <a:lnTo>
                  <a:pt x="902" y="11082"/>
                </a:lnTo>
                <a:lnTo>
                  <a:pt x="1097" y="11399"/>
                </a:lnTo>
                <a:lnTo>
                  <a:pt x="1292" y="11691"/>
                </a:lnTo>
                <a:lnTo>
                  <a:pt x="1486" y="11984"/>
                </a:lnTo>
                <a:lnTo>
                  <a:pt x="1706" y="12276"/>
                </a:lnTo>
                <a:lnTo>
                  <a:pt x="1949" y="12544"/>
                </a:lnTo>
                <a:lnTo>
                  <a:pt x="2193" y="12812"/>
                </a:lnTo>
                <a:lnTo>
                  <a:pt x="2461" y="13055"/>
                </a:lnTo>
                <a:lnTo>
                  <a:pt x="2729" y="13299"/>
                </a:lnTo>
                <a:lnTo>
                  <a:pt x="3021" y="13518"/>
                </a:lnTo>
                <a:lnTo>
                  <a:pt x="3313" y="13713"/>
                </a:lnTo>
                <a:lnTo>
                  <a:pt x="3605" y="13908"/>
                </a:lnTo>
                <a:lnTo>
                  <a:pt x="3922" y="14102"/>
                </a:lnTo>
                <a:lnTo>
                  <a:pt x="4239" y="14273"/>
                </a:lnTo>
                <a:lnTo>
                  <a:pt x="4580" y="14419"/>
                </a:lnTo>
                <a:lnTo>
                  <a:pt x="4921" y="14541"/>
                </a:lnTo>
                <a:lnTo>
                  <a:pt x="5261" y="14663"/>
                </a:lnTo>
                <a:lnTo>
                  <a:pt x="5627" y="14760"/>
                </a:lnTo>
                <a:lnTo>
                  <a:pt x="5992" y="14857"/>
                </a:lnTo>
                <a:lnTo>
                  <a:pt x="6357" y="14906"/>
                </a:lnTo>
                <a:lnTo>
                  <a:pt x="6747" y="14955"/>
                </a:lnTo>
                <a:lnTo>
                  <a:pt x="7112" y="15004"/>
                </a:lnTo>
                <a:lnTo>
                  <a:pt x="7502" y="15004"/>
                </a:lnTo>
                <a:lnTo>
                  <a:pt x="7502" y="15004"/>
                </a:lnTo>
                <a:lnTo>
                  <a:pt x="7892" y="15004"/>
                </a:lnTo>
                <a:lnTo>
                  <a:pt x="8257" y="14955"/>
                </a:lnTo>
                <a:lnTo>
                  <a:pt x="8647" y="14906"/>
                </a:lnTo>
                <a:lnTo>
                  <a:pt x="9012" y="14857"/>
                </a:lnTo>
                <a:lnTo>
                  <a:pt x="9377" y="14760"/>
                </a:lnTo>
                <a:lnTo>
                  <a:pt x="9743" y="14663"/>
                </a:lnTo>
                <a:lnTo>
                  <a:pt x="10084" y="14541"/>
                </a:lnTo>
                <a:lnTo>
                  <a:pt x="10425" y="14419"/>
                </a:lnTo>
                <a:lnTo>
                  <a:pt x="10766" y="14273"/>
                </a:lnTo>
                <a:lnTo>
                  <a:pt x="11082" y="14102"/>
                </a:lnTo>
                <a:lnTo>
                  <a:pt x="11399" y="13908"/>
                </a:lnTo>
                <a:lnTo>
                  <a:pt x="11691" y="13713"/>
                </a:lnTo>
                <a:lnTo>
                  <a:pt x="11983" y="13518"/>
                </a:lnTo>
                <a:lnTo>
                  <a:pt x="12276" y="13299"/>
                </a:lnTo>
                <a:lnTo>
                  <a:pt x="12544" y="13055"/>
                </a:lnTo>
                <a:lnTo>
                  <a:pt x="12812" y="12812"/>
                </a:lnTo>
                <a:lnTo>
                  <a:pt x="13055" y="12544"/>
                </a:lnTo>
                <a:lnTo>
                  <a:pt x="13299" y="12276"/>
                </a:lnTo>
                <a:lnTo>
                  <a:pt x="13518" y="11984"/>
                </a:lnTo>
                <a:lnTo>
                  <a:pt x="13713" y="11691"/>
                </a:lnTo>
                <a:lnTo>
                  <a:pt x="13907" y="11399"/>
                </a:lnTo>
                <a:lnTo>
                  <a:pt x="14102" y="11082"/>
                </a:lnTo>
                <a:lnTo>
                  <a:pt x="14273" y="10766"/>
                </a:lnTo>
                <a:lnTo>
                  <a:pt x="14419" y="10425"/>
                </a:lnTo>
                <a:lnTo>
                  <a:pt x="14541" y="10084"/>
                </a:lnTo>
                <a:lnTo>
                  <a:pt x="14662" y="9743"/>
                </a:lnTo>
                <a:lnTo>
                  <a:pt x="14760" y="9378"/>
                </a:lnTo>
                <a:lnTo>
                  <a:pt x="14857" y="9012"/>
                </a:lnTo>
                <a:lnTo>
                  <a:pt x="14906" y="8647"/>
                </a:lnTo>
                <a:lnTo>
                  <a:pt x="14955" y="8257"/>
                </a:lnTo>
                <a:lnTo>
                  <a:pt x="15003" y="7892"/>
                </a:lnTo>
                <a:lnTo>
                  <a:pt x="15003" y="7502"/>
                </a:lnTo>
                <a:lnTo>
                  <a:pt x="7502" y="7502"/>
                </a:lnTo>
                <a:lnTo>
                  <a:pt x="7502" y="1"/>
                </a:lnTo>
                <a:close/>
              </a:path>
            </a:pathLst>
          </a:custGeom>
          <a:solidFill>
            <a:schemeClr val="bg1"/>
          </a:solidFill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5" name="Shape 777">
            <a:extLst>
              <a:ext uri="{FF2B5EF4-FFF2-40B4-BE49-F238E27FC236}">
                <a16:creationId xmlns:a16="http://schemas.microsoft.com/office/drawing/2014/main" id="{FDD51FC2-61A6-488A-A759-96BA566E230D}"/>
              </a:ext>
            </a:extLst>
          </p:cNvPr>
          <p:cNvSpPr/>
          <p:nvPr/>
        </p:nvSpPr>
        <p:spPr>
          <a:xfrm>
            <a:off x="1065836" y="2164063"/>
            <a:ext cx="130951" cy="152780"/>
          </a:xfrm>
          <a:custGeom>
            <a:avLst/>
            <a:gdLst/>
            <a:ahLst/>
            <a:cxnLst/>
            <a:rect l="0" t="0" r="0" b="0"/>
            <a:pathLst>
              <a:path w="5261" h="6138" fill="none" extrusionOk="0">
                <a:moveTo>
                  <a:pt x="0" y="0"/>
                </a:moveTo>
                <a:lnTo>
                  <a:pt x="0" y="0"/>
                </a:lnTo>
                <a:lnTo>
                  <a:pt x="390" y="25"/>
                </a:lnTo>
                <a:lnTo>
                  <a:pt x="780" y="98"/>
                </a:lnTo>
                <a:lnTo>
                  <a:pt x="1169" y="171"/>
                </a:lnTo>
                <a:lnTo>
                  <a:pt x="1559" y="268"/>
                </a:lnTo>
                <a:lnTo>
                  <a:pt x="1924" y="414"/>
                </a:lnTo>
                <a:lnTo>
                  <a:pt x="2314" y="560"/>
                </a:lnTo>
                <a:lnTo>
                  <a:pt x="2655" y="731"/>
                </a:lnTo>
                <a:lnTo>
                  <a:pt x="3020" y="901"/>
                </a:lnTo>
                <a:lnTo>
                  <a:pt x="3020" y="901"/>
                </a:lnTo>
                <a:lnTo>
                  <a:pt x="3337" y="1121"/>
                </a:lnTo>
                <a:lnTo>
                  <a:pt x="3654" y="1340"/>
                </a:lnTo>
                <a:lnTo>
                  <a:pt x="3946" y="1559"/>
                </a:lnTo>
                <a:lnTo>
                  <a:pt x="4238" y="1803"/>
                </a:lnTo>
                <a:lnTo>
                  <a:pt x="4530" y="2070"/>
                </a:lnTo>
                <a:lnTo>
                  <a:pt x="4774" y="2363"/>
                </a:lnTo>
                <a:lnTo>
                  <a:pt x="5017" y="2655"/>
                </a:lnTo>
                <a:lnTo>
                  <a:pt x="5261" y="2972"/>
                </a:lnTo>
                <a:lnTo>
                  <a:pt x="0" y="613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778">
            <a:extLst>
              <a:ext uri="{FF2B5EF4-FFF2-40B4-BE49-F238E27FC236}">
                <a16:creationId xmlns:a16="http://schemas.microsoft.com/office/drawing/2014/main" id="{845129AE-ADBE-4232-A8DA-D8BA62AF5753}"/>
              </a:ext>
            </a:extLst>
          </p:cNvPr>
          <p:cNvSpPr/>
          <p:nvPr/>
        </p:nvSpPr>
        <p:spPr>
          <a:xfrm>
            <a:off x="1063397" y="2248941"/>
            <a:ext cx="186756" cy="96402"/>
          </a:xfrm>
          <a:custGeom>
            <a:avLst/>
            <a:gdLst/>
            <a:ahLst/>
            <a:cxnLst/>
            <a:rect l="0" t="0" r="0" b="0"/>
            <a:pathLst>
              <a:path w="7503" h="3873" fill="none" extrusionOk="0">
                <a:moveTo>
                  <a:pt x="6431" y="0"/>
                </a:moveTo>
                <a:lnTo>
                  <a:pt x="1" y="3872"/>
                </a:lnTo>
                <a:lnTo>
                  <a:pt x="7502" y="3872"/>
                </a:lnTo>
                <a:lnTo>
                  <a:pt x="7502" y="3872"/>
                </a:lnTo>
                <a:lnTo>
                  <a:pt x="7478" y="3337"/>
                </a:lnTo>
                <a:lnTo>
                  <a:pt x="7429" y="2825"/>
                </a:lnTo>
                <a:lnTo>
                  <a:pt x="7332" y="2314"/>
                </a:lnTo>
                <a:lnTo>
                  <a:pt x="7210" y="1827"/>
                </a:lnTo>
                <a:lnTo>
                  <a:pt x="7064" y="1340"/>
                </a:lnTo>
                <a:lnTo>
                  <a:pt x="6893" y="877"/>
                </a:lnTo>
                <a:lnTo>
                  <a:pt x="6674" y="438"/>
                </a:lnTo>
                <a:lnTo>
                  <a:pt x="6431" y="0"/>
                </a:lnTo>
                <a:lnTo>
                  <a:pt x="6431" y="0"/>
                </a:lnTo>
                <a:close/>
              </a:path>
            </a:pathLst>
          </a:custGeom>
          <a:solidFill>
            <a:schemeClr val="bg1"/>
          </a:solidFill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664">
            <a:extLst>
              <a:ext uri="{FF2B5EF4-FFF2-40B4-BE49-F238E27FC236}">
                <a16:creationId xmlns:a16="http://schemas.microsoft.com/office/drawing/2014/main" id="{256F8081-9A07-46CB-9D98-318E35E95EDD}"/>
              </a:ext>
            </a:extLst>
          </p:cNvPr>
          <p:cNvSpPr/>
          <p:nvPr/>
        </p:nvSpPr>
        <p:spPr>
          <a:xfrm>
            <a:off x="5071394" y="2167697"/>
            <a:ext cx="44281" cy="499535"/>
          </a:xfrm>
          <a:custGeom>
            <a:avLst/>
            <a:gdLst/>
            <a:ahLst/>
            <a:cxnLst/>
            <a:rect l="0" t="0" r="0" b="0"/>
            <a:pathLst>
              <a:path w="1779" h="20069" fill="none" extrusionOk="0">
                <a:moveTo>
                  <a:pt x="1778" y="20069"/>
                </a:moveTo>
                <a:lnTo>
                  <a:pt x="1778" y="488"/>
                </a:lnTo>
                <a:lnTo>
                  <a:pt x="1778" y="488"/>
                </a:lnTo>
                <a:lnTo>
                  <a:pt x="1778" y="390"/>
                </a:lnTo>
                <a:lnTo>
                  <a:pt x="1730" y="293"/>
                </a:lnTo>
                <a:lnTo>
                  <a:pt x="1705" y="220"/>
                </a:lnTo>
                <a:lnTo>
                  <a:pt x="1632" y="147"/>
                </a:lnTo>
                <a:lnTo>
                  <a:pt x="1559" y="74"/>
                </a:lnTo>
                <a:lnTo>
                  <a:pt x="1486" y="25"/>
                </a:lnTo>
                <a:lnTo>
                  <a:pt x="1389" y="0"/>
                </a:lnTo>
                <a:lnTo>
                  <a:pt x="1291" y="0"/>
                </a:lnTo>
                <a:lnTo>
                  <a:pt x="488" y="0"/>
                </a:lnTo>
                <a:lnTo>
                  <a:pt x="488" y="0"/>
                </a:lnTo>
                <a:lnTo>
                  <a:pt x="390" y="0"/>
                </a:lnTo>
                <a:lnTo>
                  <a:pt x="293" y="25"/>
                </a:lnTo>
                <a:lnTo>
                  <a:pt x="220" y="74"/>
                </a:lnTo>
                <a:lnTo>
                  <a:pt x="147" y="147"/>
                </a:lnTo>
                <a:lnTo>
                  <a:pt x="98" y="220"/>
                </a:lnTo>
                <a:lnTo>
                  <a:pt x="49" y="293"/>
                </a:lnTo>
                <a:lnTo>
                  <a:pt x="25" y="390"/>
                </a:lnTo>
                <a:lnTo>
                  <a:pt x="1" y="488"/>
                </a:lnTo>
                <a:lnTo>
                  <a:pt x="1" y="20069"/>
                </a:lnTo>
                <a:lnTo>
                  <a:pt x="1778" y="20069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665">
            <a:extLst>
              <a:ext uri="{FF2B5EF4-FFF2-40B4-BE49-F238E27FC236}">
                <a16:creationId xmlns:a16="http://schemas.microsoft.com/office/drawing/2014/main" id="{4AD6A0A4-8B47-4DCE-A1F3-76BAEB1791B9}"/>
              </a:ext>
            </a:extLst>
          </p:cNvPr>
          <p:cNvSpPr/>
          <p:nvPr/>
        </p:nvSpPr>
        <p:spPr>
          <a:xfrm>
            <a:off x="5128369" y="2164063"/>
            <a:ext cx="298292" cy="227951"/>
          </a:xfrm>
          <a:custGeom>
            <a:avLst/>
            <a:gdLst/>
            <a:ahLst/>
            <a:cxnLst/>
            <a:rect l="0" t="0" r="0" b="0"/>
            <a:pathLst>
              <a:path w="11984" h="9158" fill="none" extrusionOk="0">
                <a:moveTo>
                  <a:pt x="1" y="8403"/>
                </a:moveTo>
                <a:lnTo>
                  <a:pt x="1" y="8403"/>
                </a:lnTo>
                <a:lnTo>
                  <a:pt x="366" y="8184"/>
                </a:lnTo>
                <a:lnTo>
                  <a:pt x="732" y="8013"/>
                </a:lnTo>
                <a:lnTo>
                  <a:pt x="1097" y="7867"/>
                </a:lnTo>
                <a:lnTo>
                  <a:pt x="1438" y="7770"/>
                </a:lnTo>
                <a:lnTo>
                  <a:pt x="1803" y="7696"/>
                </a:lnTo>
                <a:lnTo>
                  <a:pt x="2168" y="7672"/>
                </a:lnTo>
                <a:lnTo>
                  <a:pt x="2534" y="7648"/>
                </a:lnTo>
                <a:lnTo>
                  <a:pt x="2875" y="7672"/>
                </a:lnTo>
                <a:lnTo>
                  <a:pt x="3240" y="7696"/>
                </a:lnTo>
                <a:lnTo>
                  <a:pt x="3605" y="7745"/>
                </a:lnTo>
                <a:lnTo>
                  <a:pt x="3971" y="7818"/>
                </a:lnTo>
                <a:lnTo>
                  <a:pt x="4312" y="7891"/>
                </a:lnTo>
                <a:lnTo>
                  <a:pt x="5042" y="8111"/>
                </a:lnTo>
                <a:lnTo>
                  <a:pt x="5749" y="8330"/>
                </a:lnTo>
                <a:lnTo>
                  <a:pt x="6479" y="8549"/>
                </a:lnTo>
                <a:lnTo>
                  <a:pt x="7186" y="8768"/>
                </a:lnTo>
                <a:lnTo>
                  <a:pt x="7916" y="8963"/>
                </a:lnTo>
                <a:lnTo>
                  <a:pt x="8282" y="9036"/>
                </a:lnTo>
                <a:lnTo>
                  <a:pt x="8623" y="9085"/>
                </a:lnTo>
                <a:lnTo>
                  <a:pt x="8988" y="9133"/>
                </a:lnTo>
                <a:lnTo>
                  <a:pt x="9353" y="9158"/>
                </a:lnTo>
                <a:lnTo>
                  <a:pt x="9719" y="9133"/>
                </a:lnTo>
                <a:lnTo>
                  <a:pt x="10059" y="9109"/>
                </a:lnTo>
                <a:lnTo>
                  <a:pt x="10425" y="9060"/>
                </a:lnTo>
                <a:lnTo>
                  <a:pt x="10790" y="8963"/>
                </a:lnTo>
                <a:lnTo>
                  <a:pt x="11155" y="8841"/>
                </a:lnTo>
                <a:lnTo>
                  <a:pt x="11496" y="8671"/>
                </a:lnTo>
                <a:lnTo>
                  <a:pt x="11496" y="8671"/>
                </a:lnTo>
                <a:lnTo>
                  <a:pt x="11667" y="8573"/>
                </a:lnTo>
                <a:lnTo>
                  <a:pt x="11789" y="8476"/>
                </a:lnTo>
                <a:lnTo>
                  <a:pt x="11862" y="8354"/>
                </a:lnTo>
                <a:lnTo>
                  <a:pt x="11935" y="8232"/>
                </a:lnTo>
                <a:lnTo>
                  <a:pt x="11984" y="8111"/>
                </a:lnTo>
                <a:lnTo>
                  <a:pt x="11984" y="7989"/>
                </a:lnTo>
                <a:lnTo>
                  <a:pt x="11935" y="7891"/>
                </a:lnTo>
                <a:lnTo>
                  <a:pt x="11886" y="7794"/>
                </a:lnTo>
                <a:lnTo>
                  <a:pt x="11886" y="7794"/>
                </a:lnTo>
                <a:lnTo>
                  <a:pt x="11496" y="7404"/>
                </a:lnTo>
                <a:lnTo>
                  <a:pt x="11107" y="6941"/>
                </a:lnTo>
                <a:lnTo>
                  <a:pt x="10741" y="6454"/>
                </a:lnTo>
                <a:lnTo>
                  <a:pt x="10352" y="5943"/>
                </a:lnTo>
                <a:lnTo>
                  <a:pt x="10352" y="5943"/>
                </a:lnTo>
                <a:lnTo>
                  <a:pt x="10279" y="5797"/>
                </a:lnTo>
                <a:lnTo>
                  <a:pt x="10230" y="5651"/>
                </a:lnTo>
                <a:lnTo>
                  <a:pt x="10206" y="5480"/>
                </a:lnTo>
                <a:lnTo>
                  <a:pt x="10181" y="5285"/>
                </a:lnTo>
                <a:lnTo>
                  <a:pt x="10206" y="5115"/>
                </a:lnTo>
                <a:lnTo>
                  <a:pt x="10230" y="4944"/>
                </a:lnTo>
                <a:lnTo>
                  <a:pt x="10279" y="4774"/>
                </a:lnTo>
                <a:lnTo>
                  <a:pt x="10352" y="4603"/>
                </a:lnTo>
                <a:lnTo>
                  <a:pt x="10352" y="4603"/>
                </a:lnTo>
                <a:lnTo>
                  <a:pt x="10741" y="3873"/>
                </a:lnTo>
                <a:lnTo>
                  <a:pt x="11107" y="3118"/>
                </a:lnTo>
                <a:lnTo>
                  <a:pt x="11496" y="2338"/>
                </a:lnTo>
                <a:lnTo>
                  <a:pt x="11886" y="1486"/>
                </a:lnTo>
                <a:lnTo>
                  <a:pt x="11886" y="1486"/>
                </a:lnTo>
                <a:lnTo>
                  <a:pt x="11959" y="1315"/>
                </a:lnTo>
                <a:lnTo>
                  <a:pt x="11984" y="1169"/>
                </a:lnTo>
                <a:lnTo>
                  <a:pt x="11984" y="1048"/>
                </a:lnTo>
                <a:lnTo>
                  <a:pt x="11935" y="975"/>
                </a:lnTo>
                <a:lnTo>
                  <a:pt x="11862" y="950"/>
                </a:lnTo>
                <a:lnTo>
                  <a:pt x="11789" y="926"/>
                </a:lnTo>
                <a:lnTo>
                  <a:pt x="11667" y="975"/>
                </a:lnTo>
                <a:lnTo>
                  <a:pt x="11496" y="1023"/>
                </a:lnTo>
                <a:lnTo>
                  <a:pt x="11496" y="1023"/>
                </a:lnTo>
                <a:lnTo>
                  <a:pt x="11155" y="1194"/>
                </a:lnTo>
                <a:lnTo>
                  <a:pt x="10790" y="1315"/>
                </a:lnTo>
                <a:lnTo>
                  <a:pt x="10425" y="1413"/>
                </a:lnTo>
                <a:lnTo>
                  <a:pt x="10059" y="1462"/>
                </a:lnTo>
                <a:lnTo>
                  <a:pt x="9719" y="1510"/>
                </a:lnTo>
                <a:lnTo>
                  <a:pt x="9353" y="1510"/>
                </a:lnTo>
                <a:lnTo>
                  <a:pt x="8988" y="1486"/>
                </a:lnTo>
                <a:lnTo>
                  <a:pt x="8623" y="1462"/>
                </a:lnTo>
                <a:lnTo>
                  <a:pt x="8282" y="1389"/>
                </a:lnTo>
                <a:lnTo>
                  <a:pt x="7916" y="1315"/>
                </a:lnTo>
                <a:lnTo>
                  <a:pt x="7186" y="1145"/>
                </a:lnTo>
                <a:lnTo>
                  <a:pt x="6479" y="926"/>
                </a:lnTo>
                <a:lnTo>
                  <a:pt x="5749" y="682"/>
                </a:lnTo>
                <a:lnTo>
                  <a:pt x="5042" y="463"/>
                </a:lnTo>
                <a:lnTo>
                  <a:pt x="4312" y="268"/>
                </a:lnTo>
                <a:lnTo>
                  <a:pt x="3971" y="171"/>
                </a:lnTo>
                <a:lnTo>
                  <a:pt x="3605" y="98"/>
                </a:lnTo>
                <a:lnTo>
                  <a:pt x="3240" y="49"/>
                </a:lnTo>
                <a:lnTo>
                  <a:pt x="2875" y="25"/>
                </a:lnTo>
                <a:lnTo>
                  <a:pt x="2534" y="0"/>
                </a:lnTo>
                <a:lnTo>
                  <a:pt x="2168" y="25"/>
                </a:lnTo>
                <a:lnTo>
                  <a:pt x="1803" y="73"/>
                </a:lnTo>
                <a:lnTo>
                  <a:pt x="1438" y="122"/>
                </a:lnTo>
                <a:lnTo>
                  <a:pt x="1097" y="244"/>
                </a:lnTo>
                <a:lnTo>
                  <a:pt x="732" y="366"/>
                </a:lnTo>
                <a:lnTo>
                  <a:pt x="366" y="536"/>
                </a:lnTo>
                <a:lnTo>
                  <a:pt x="1" y="755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0" name="Shape 753">
            <a:extLst>
              <a:ext uri="{FF2B5EF4-FFF2-40B4-BE49-F238E27FC236}">
                <a16:creationId xmlns:a16="http://schemas.microsoft.com/office/drawing/2014/main" id="{063A5A12-2642-4122-AD9B-F0CC74042502}"/>
              </a:ext>
            </a:extLst>
          </p:cNvPr>
          <p:cNvSpPr/>
          <p:nvPr/>
        </p:nvSpPr>
        <p:spPr>
          <a:xfrm>
            <a:off x="9248291" y="2115498"/>
            <a:ext cx="320096" cy="460754"/>
          </a:xfrm>
          <a:custGeom>
            <a:avLst/>
            <a:gdLst/>
            <a:ahLst/>
            <a:cxnLst/>
            <a:rect l="0" t="0" r="0" b="0"/>
            <a:pathLst>
              <a:path w="12860" h="18511" fill="none" extrusionOk="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2" name="Shape 797">
            <a:extLst>
              <a:ext uri="{FF2B5EF4-FFF2-40B4-BE49-F238E27FC236}">
                <a16:creationId xmlns:a16="http://schemas.microsoft.com/office/drawing/2014/main" id="{D90D1F55-B0FA-48B2-B51B-8806FCAD3974}"/>
              </a:ext>
            </a:extLst>
          </p:cNvPr>
          <p:cNvSpPr/>
          <p:nvPr/>
        </p:nvSpPr>
        <p:spPr>
          <a:xfrm>
            <a:off x="4996858" y="4269638"/>
            <a:ext cx="465609" cy="465609"/>
          </a:xfrm>
          <a:custGeom>
            <a:avLst/>
            <a:gdLst/>
            <a:ahLst/>
            <a:cxnLst/>
            <a:rect l="0" t="0" r="0" b="0"/>
            <a:pathLst>
              <a:path w="18706" h="18706" fill="none" extrusionOk="0">
                <a:moveTo>
                  <a:pt x="9353" y="1"/>
                </a:moveTo>
                <a:lnTo>
                  <a:pt x="9353" y="1"/>
                </a:lnTo>
                <a:lnTo>
                  <a:pt x="8866" y="25"/>
                </a:lnTo>
                <a:lnTo>
                  <a:pt x="8403" y="50"/>
                </a:lnTo>
                <a:lnTo>
                  <a:pt x="7940" y="123"/>
                </a:lnTo>
                <a:lnTo>
                  <a:pt x="7478" y="196"/>
                </a:lnTo>
                <a:lnTo>
                  <a:pt x="7015" y="293"/>
                </a:lnTo>
                <a:lnTo>
                  <a:pt x="6577" y="439"/>
                </a:lnTo>
                <a:lnTo>
                  <a:pt x="6138" y="585"/>
                </a:lnTo>
                <a:lnTo>
                  <a:pt x="5724" y="732"/>
                </a:lnTo>
                <a:lnTo>
                  <a:pt x="5310" y="926"/>
                </a:lnTo>
                <a:lnTo>
                  <a:pt x="4896" y="1146"/>
                </a:lnTo>
                <a:lnTo>
                  <a:pt x="4506" y="1365"/>
                </a:lnTo>
                <a:lnTo>
                  <a:pt x="4117" y="1608"/>
                </a:lnTo>
                <a:lnTo>
                  <a:pt x="3751" y="1876"/>
                </a:lnTo>
                <a:lnTo>
                  <a:pt x="3410" y="2144"/>
                </a:lnTo>
                <a:lnTo>
                  <a:pt x="3069" y="2436"/>
                </a:lnTo>
                <a:lnTo>
                  <a:pt x="2753" y="2753"/>
                </a:lnTo>
                <a:lnTo>
                  <a:pt x="2436" y="3070"/>
                </a:lnTo>
                <a:lnTo>
                  <a:pt x="2144" y="3411"/>
                </a:lnTo>
                <a:lnTo>
                  <a:pt x="1876" y="3752"/>
                </a:lnTo>
                <a:lnTo>
                  <a:pt x="1608" y="4117"/>
                </a:lnTo>
                <a:lnTo>
                  <a:pt x="1365" y="4507"/>
                </a:lnTo>
                <a:lnTo>
                  <a:pt x="1145" y="4896"/>
                </a:lnTo>
                <a:lnTo>
                  <a:pt x="926" y="5310"/>
                </a:lnTo>
                <a:lnTo>
                  <a:pt x="731" y="5724"/>
                </a:lnTo>
                <a:lnTo>
                  <a:pt x="585" y="6138"/>
                </a:lnTo>
                <a:lnTo>
                  <a:pt x="439" y="6577"/>
                </a:lnTo>
                <a:lnTo>
                  <a:pt x="293" y="7015"/>
                </a:lnTo>
                <a:lnTo>
                  <a:pt x="196" y="7478"/>
                </a:lnTo>
                <a:lnTo>
                  <a:pt x="123" y="7941"/>
                </a:lnTo>
                <a:lnTo>
                  <a:pt x="49" y="8403"/>
                </a:lnTo>
                <a:lnTo>
                  <a:pt x="25" y="8866"/>
                </a:lnTo>
                <a:lnTo>
                  <a:pt x="1" y="9353"/>
                </a:lnTo>
                <a:lnTo>
                  <a:pt x="1" y="9353"/>
                </a:lnTo>
                <a:lnTo>
                  <a:pt x="25" y="9840"/>
                </a:lnTo>
                <a:lnTo>
                  <a:pt x="49" y="10303"/>
                </a:lnTo>
                <a:lnTo>
                  <a:pt x="123" y="10766"/>
                </a:lnTo>
                <a:lnTo>
                  <a:pt x="196" y="11229"/>
                </a:lnTo>
                <a:lnTo>
                  <a:pt x="293" y="11691"/>
                </a:lnTo>
                <a:lnTo>
                  <a:pt x="439" y="12130"/>
                </a:lnTo>
                <a:lnTo>
                  <a:pt x="585" y="12568"/>
                </a:lnTo>
                <a:lnTo>
                  <a:pt x="731" y="12982"/>
                </a:lnTo>
                <a:lnTo>
                  <a:pt x="926" y="13396"/>
                </a:lnTo>
                <a:lnTo>
                  <a:pt x="1145" y="13810"/>
                </a:lnTo>
                <a:lnTo>
                  <a:pt x="1365" y="14200"/>
                </a:lnTo>
                <a:lnTo>
                  <a:pt x="1608" y="14590"/>
                </a:lnTo>
                <a:lnTo>
                  <a:pt x="1876" y="14955"/>
                </a:lnTo>
                <a:lnTo>
                  <a:pt x="2144" y="15296"/>
                </a:lnTo>
                <a:lnTo>
                  <a:pt x="2436" y="15637"/>
                </a:lnTo>
                <a:lnTo>
                  <a:pt x="2753" y="15953"/>
                </a:lnTo>
                <a:lnTo>
                  <a:pt x="3069" y="16270"/>
                </a:lnTo>
                <a:lnTo>
                  <a:pt x="3410" y="16562"/>
                </a:lnTo>
                <a:lnTo>
                  <a:pt x="3751" y="16830"/>
                </a:lnTo>
                <a:lnTo>
                  <a:pt x="4117" y="17098"/>
                </a:lnTo>
                <a:lnTo>
                  <a:pt x="4506" y="17342"/>
                </a:lnTo>
                <a:lnTo>
                  <a:pt x="4896" y="17561"/>
                </a:lnTo>
                <a:lnTo>
                  <a:pt x="5310" y="17780"/>
                </a:lnTo>
                <a:lnTo>
                  <a:pt x="5724" y="17975"/>
                </a:lnTo>
                <a:lnTo>
                  <a:pt x="6138" y="18121"/>
                </a:lnTo>
                <a:lnTo>
                  <a:pt x="6577" y="18267"/>
                </a:lnTo>
                <a:lnTo>
                  <a:pt x="7015" y="18413"/>
                </a:lnTo>
                <a:lnTo>
                  <a:pt x="7478" y="18511"/>
                </a:lnTo>
                <a:lnTo>
                  <a:pt x="7940" y="18584"/>
                </a:lnTo>
                <a:lnTo>
                  <a:pt x="8403" y="18657"/>
                </a:lnTo>
                <a:lnTo>
                  <a:pt x="8866" y="18681"/>
                </a:lnTo>
                <a:lnTo>
                  <a:pt x="9353" y="18706"/>
                </a:lnTo>
                <a:lnTo>
                  <a:pt x="9353" y="18706"/>
                </a:lnTo>
                <a:lnTo>
                  <a:pt x="9840" y="18681"/>
                </a:lnTo>
                <a:lnTo>
                  <a:pt x="10303" y="18657"/>
                </a:lnTo>
                <a:lnTo>
                  <a:pt x="10766" y="18584"/>
                </a:lnTo>
                <a:lnTo>
                  <a:pt x="11228" y="18511"/>
                </a:lnTo>
                <a:lnTo>
                  <a:pt x="11691" y="18413"/>
                </a:lnTo>
                <a:lnTo>
                  <a:pt x="12130" y="18267"/>
                </a:lnTo>
                <a:lnTo>
                  <a:pt x="12568" y="18121"/>
                </a:lnTo>
                <a:lnTo>
                  <a:pt x="12982" y="17975"/>
                </a:lnTo>
                <a:lnTo>
                  <a:pt x="13396" y="17780"/>
                </a:lnTo>
                <a:lnTo>
                  <a:pt x="13810" y="17561"/>
                </a:lnTo>
                <a:lnTo>
                  <a:pt x="14200" y="17342"/>
                </a:lnTo>
                <a:lnTo>
                  <a:pt x="14589" y="17098"/>
                </a:lnTo>
                <a:lnTo>
                  <a:pt x="14955" y="16830"/>
                </a:lnTo>
                <a:lnTo>
                  <a:pt x="15296" y="16562"/>
                </a:lnTo>
                <a:lnTo>
                  <a:pt x="15637" y="16270"/>
                </a:lnTo>
                <a:lnTo>
                  <a:pt x="15953" y="15953"/>
                </a:lnTo>
                <a:lnTo>
                  <a:pt x="16270" y="15637"/>
                </a:lnTo>
                <a:lnTo>
                  <a:pt x="16562" y="15296"/>
                </a:lnTo>
                <a:lnTo>
                  <a:pt x="16830" y="14955"/>
                </a:lnTo>
                <a:lnTo>
                  <a:pt x="17098" y="14590"/>
                </a:lnTo>
                <a:lnTo>
                  <a:pt x="17341" y="14200"/>
                </a:lnTo>
                <a:lnTo>
                  <a:pt x="17561" y="13810"/>
                </a:lnTo>
                <a:lnTo>
                  <a:pt x="17780" y="13396"/>
                </a:lnTo>
                <a:lnTo>
                  <a:pt x="17975" y="12982"/>
                </a:lnTo>
                <a:lnTo>
                  <a:pt x="18121" y="12568"/>
                </a:lnTo>
                <a:lnTo>
                  <a:pt x="18267" y="12130"/>
                </a:lnTo>
                <a:lnTo>
                  <a:pt x="18413" y="11691"/>
                </a:lnTo>
                <a:lnTo>
                  <a:pt x="18511" y="11229"/>
                </a:lnTo>
                <a:lnTo>
                  <a:pt x="18584" y="10766"/>
                </a:lnTo>
                <a:lnTo>
                  <a:pt x="18657" y="10303"/>
                </a:lnTo>
                <a:lnTo>
                  <a:pt x="18681" y="9840"/>
                </a:lnTo>
                <a:lnTo>
                  <a:pt x="18705" y="9353"/>
                </a:lnTo>
                <a:lnTo>
                  <a:pt x="18705" y="9353"/>
                </a:lnTo>
                <a:lnTo>
                  <a:pt x="18681" y="8866"/>
                </a:lnTo>
                <a:lnTo>
                  <a:pt x="18657" y="8403"/>
                </a:lnTo>
                <a:lnTo>
                  <a:pt x="18584" y="7941"/>
                </a:lnTo>
                <a:lnTo>
                  <a:pt x="18511" y="7478"/>
                </a:lnTo>
                <a:lnTo>
                  <a:pt x="18413" y="7015"/>
                </a:lnTo>
                <a:lnTo>
                  <a:pt x="18267" y="6577"/>
                </a:lnTo>
                <a:lnTo>
                  <a:pt x="18121" y="6138"/>
                </a:lnTo>
                <a:lnTo>
                  <a:pt x="17975" y="5724"/>
                </a:lnTo>
                <a:lnTo>
                  <a:pt x="17780" y="5310"/>
                </a:lnTo>
                <a:lnTo>
                  <a:pt x="17561" y="4896"/>
                </a:lnTo>
                <a:lnTo>
                  <a:pt x="17341" y="4507"/>
                </a:lnTo>
                <a:lnTo>
                  <a:pt x="17098" y="4117"/>
                </a:lnTo>
                <a:lnTo>
                  <a:pt x="16830" y="3752"/>
                </a:lnTo>
                <a:lnTo>
                  <a:pt x="16562" y="3411"/>
                </a:lnTo>
                <a:lnTo>
                  <a:pt x="16270" y="3070"/>
                </a:lnTo>
                <a:lnTo>
                  <a:pt x="15953" y="2753"/>
                </a:lnTo>
                <a:lnTo>
                  <a:pt x="15637" y="2436"/>
                </a:lnTo>
                <a:lnTo>
                  <a:pt x="15296" y="2144"/>
                </a:lnTo>
                <a:lnTo>
                  <a:pt x="14955" y="1876"/>
                </a:lnTo>
                <a:lnTo>
                  <a:pt x="14589" y="1608"/>
                </a:lnTo>
                <a:lnTo>
                  <a:pt x="14200" y="1365"/>
                </a:lnTo>
                <a:lnTo>
                  <a:pt x="13810" y="1146"/>
                </a:lnTo>
                <a:lnTo>
                  <a:pt x="13396" y="926"/>
                </a:lnTo>
                <a:lnTo>
                  <a:pt x="12982" y="732"/>
                </a:lnTo>
                <a:lnTo>
                  <a:pt x="12568" y="585"/>
                </a:lnTo>
                <a:lnTo>
                  <a:pt x="12130" y="439"/>
                </a:lnTo>
                <a:lnTo>
                  <a:pt x="11691" y="293"/>
                </a:lnTo>
                <a:lnTo>
                  <a:pt x="11228" y="196"/>
                </a:lnTo>
                <a:lnTo>
                  <a:pt x="10766" y="123"/>
                </a:lnTo>
                <a:lnTo>
                  <a:pt x="10303" y="50"/>
                </a:lnTo>
                <a:lnTo>
                  <a:pt x="9840" y="25"/>
                </a:lnTo>
                <a:lnTo>
                  <a:pt x="9353" y="1"/>
                </a:lnTo>
                <a:lnTo>
                  <a:pt x="9353" y="1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798">
            <a:extLst>
              <a:ext uri="{FF2B5EF4-FFF2-40B4-BE49-F238E27FC236}">
                <a16:creationId xmlns:a16="http://schemas.microsoft.com/office/drawing/2014/main" id="{540F1B2F-04AB-424B-9CE4-D9EC7A7E3CEC}"/>
              </a:ext>
            </a:extLst>
          </p:cNvPr>
          <p:cNvSpPr/>
          <p:nvPr/>
        </p:nvSpPr>
        <p:spPr>
          <a:xfrm>
            <a:off x="5266625" y="4387870"/>
            <a:ext cx="19440" cy="18818"/>
          </a:xfrm>
          <a:custGeom>
            <a:avLst/>
            <a:gdLst/>
            <a:ahLst/>
            <a:cxnLst/>
            <a:rect l="0" t="0" r="0" b="0"/>
            <a:pathLst>
              <a:path w="781" h="756" fill="none" extrusionOk="0">
                <a:moveTo>
                  <a:pt x="585" y="0"/>
                </a:moveTo>
                <a:lnTo>
                  <a:pt x="585" y="0"/>
                </a:lnTo>
                <a:lnTo>
                  <a:pt x="658" y="24"/>
                </a:lnTo>
                <a:lnTo>
                  <a:pt x="707" y="49"/>
                </a:lnTo>
                <a:lnTo>
                  <a:pt x="756" y="122"/>
                </a:lnTo>
                <a:lnTo>
                  <a:pt x="780" y="195"/>
                </a:lnTo>
                <a:lnTo>
                  <a:pt x="780" y="195"/>
                </a:lnTo>
                <a:lnTo>
                  <a:pt x="756" y="268"/>
                </a:lnTo>
                <a:lnTo>
                  <a:pt x="707" y="390"/>
                </a:lnTo>
                <a:lnTo>
                  <a:pt x="658" y="487"/>
                </a:lnTo>
                <a:lnTo>
                  <a:pt x="585" y="560"/>
                </a:lnTo>
                <a:lnTo>
                  <a:pt x="585" y="560"/>
                </a:lnTo>
                <a:lnTo>
                  <a:pt x="488" y="633"/>
                </a:lnTo>
                <a:lnTo>
                  <a:pt x="390" y="706"/>
                </a:lnTo>
                <a:lnTo>
                  <a:pt x="293" y="755"/>
                </a:lnTo>
                <a:lnTo>
                  <a:pt x="196" y="755"/>
                </a:lnTo>
                <a:lnTo>
                  <a:pt x="196" y="755"/>
                </a:lnTo>
                <a:lnTo>
                  <a:pt x="122" y="755"/>
                </a:lnTo>
                <a:lnTo>
                  <a:pt x="74" y="706"/>
                </a:lnTo>
                <a:lnTo>
                  <a:pt x="25" y="633"/>
                </a:lnTo>
                <a:lnTo>
                  <a:pt x="1" y="560"/>
                </a:lnTo>
                <a:lnTo>
                  <a:pt x="1" y="560"/>
                </a:lnTo>
                <a:lnTo>
                  <a:pt x="25" y="487"/>
                </a:lnTo>
                <a:lnTo>
                  <a:pt x="74" y="390"/>
                </a:lnTo>
                <a:lnTo>
                  <a:pt x="122" y="268"/>
                </a:lnTo>
                <a:lnTo>
                  <a:pt x="196" y="195"/>
                </a:lnTo>
                <a:lnTo>
                  <a:pt x="196" y="195"/>
                </a:lnTo>
                <a:lnTo>
                  <a:pt x="293" y="122"/>
                </a:lnTo>
                <a:lnTo>
                  <a:pt x="390" y="49"/>
                </a:lnTo>
                <a:lnTo>
                  <a:pt x="488" y="24"/>
                </a:lnTo>
                <a:lnTo>
                  <a:pt x="585" y="0"/>
                </a:lnTo>
                <a:lnTo>
                  <a:pt x="585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799">
            <a:extLst>
              <a:ext uri="{FF2B5EF4-FFF2-40B4-BE49-F238E27FC236}">
                <a16:creationId xmlns:a16="http://schemas.microsoft.com/office/drawing/2014/main" id="{6D997F3E-3563-4D61-8F11-89671DD92C4F}"/>
              </a:ext>
            </a:extLst>
          </p:cNvPr>
          <p:cNvSpPr/>
          <p:nvPr/>
        </p:nvSpPr>
        <p:spPr>
          <a:xfrm>
            <a:off x="4999297" y="4330870"/>
            <a:ext cx="177024" cy="349817"/>
          </a:xfrm>
          <a:custGeom>
            <a:avLst/>
            <a:gdLst/>
            <a:ahLst/>
            <a:cxnLst/>
            <a:rect l="0" t="0" r="0" b="0"/>
            <a:pathLst>
              <a:path w="7112" h="14054" fill="none" extrusionOk="0">
                <a:moveTo>
                  <a:pt x="2582" y="780"/>
                </a:moveTo>
                <a:lnTo>
                  <a:pt x="2582" y="780"/>
                </a:lnTo>
                <a:lnTo>
                  <a:pt x="2752" y="780"/>
                </a:lnTo>
                <a:lnTo>
                  <a:pt x="2752" y="780"/>
                </a:lnTo>
                <a:lnTo>
                  <a:pt x="2996" y="780"/>
                </a:lnTo>
                <a:lnTo>
                  <a:pt x="3215" y="829"/>
                </a:lnTo>
                <a:lnTo>
                  <a:pt x="3386" y="878"/>
                </a:lnTo>
                <a:lnTo>
                  <a:pt x="3507" y="951"/>
                </a:lnTo>
                <a:lnTo>
                  <a:pt x="3507" y="951"/>
                </a:lnTo>
                <a:lnTo>
                  <a:pt x="3605" y="1024"/>
                </a:lnTo>
                <a:lnTo>
                  <a:pt x="3702" y="1048"/>
                </a:lnTo>
                <a:lnTo>
                  <a:pt x="3800" y="1024"/>
                </a:lnTo>
                <a:lnTo>
                  <a:pt x="3897" y="951"/>
                </a:lnTo>
                <a:lnTo>
                  <a:pt x="3897" y="951"/>
                </a:lnTo>
                <a:lnTo>
                  <a:pt x="3970" y="878"/>
                </a:lnTo>
                <a:lnTo>
                  <a:pt x="4092" y="829"/>
                </a:lnTo>
                <a:lnTo>
                  <a:pt x="4189" y="780"/>
                </a:lnTo>
                <a:lnTo>
                  <a:pt x="4262" y="780"/>
                </a:lnTo>
                <a:lnTo>
                  <a:pt x="4262" y="780"/>
                </a:lnTo>
                <a:lnTo>
                  <a:pt x="4384" y="731"/>
                </a:lnTo>
                <a:lnTo>
                  <a:pt x="4506" y="658"/>
                </a:lnTo>
                <a:lnTo>
                  <a:pt x="4676" y="537"/>
                </a:lnTo>
                <a:lnTo>
                  <a:pt x="4847" y="390"/>
                </a:lnTo>
                <a:lnTo>
                  <a:pt x="4847" y="390"/>
                </a:lnTo>
                <a:lnTo>
                  <a:pt x="5042" y="244"/>
                </a:lnTo>
                <a:lnTo>
                  <a:pt x="5285" y="123"/>
                </a:lnTo>
                <a:lnTo>
                  <a:pt x="5529" y="49"/>
                </a:lnTo>
                <a:lnTo>
                  <a:pt x="5797" y="1"/>
                </a:lnTo>
                <a:lnTo>
                  <a:pt x="5797" y="1"/>
                </a:lnTo>
                <a:lnTo>
                  <a:pt x="5894" y="25"/>
                </a:lnTo>
                <a:lnTo>
                  <a:pt x="5992" y="49"/>
                </a:lnTo>
                <a:lnTo>
                  <a:pt x="6040" y="74"/>
                </a:lnTo>
                <a:lnTo>
                  <a:pt x="6089" y="123"/>
                </a:lnTo>
                <a:lnTo>
                  <a:pt x="6089" y="171"/>
                </a:lnTo>
                <a:lnTo>
                  <a:pt x="6089" y="244"/>
                </a:lnTo>
                <a:lnTo>
                  <a:pt x="6040" y="317"/>
                </a:lnTo>
                <a:lnTo>
                  <a:pt x="5992" y="390"/>
                </a:lnTo>
                <a:lnTo>
                  <a:pt x="5992" y="390"/>
                </a:lnTo>
                <a:lnTo>
                  <a:pt x="5845" y="561"/>
                </a:lnTo>
                <a:lnTo>
                  <a:pt x="5772" y="707"/>
                </a:lnTo>
                <a:lnTo>
                  <a:pt x="5748" y="853"/>
                </a:lnTo>
                <a:lnTo>
                  <a:pt x="5772" y="926"/>
                </a:lnTo>
                <a:lnTo>
                  <a:pt x="5797" y="951"/>
                </a:lnTo>
                <a:lnTo>
                  <a:pt x="5797" y="951"/>
                </a:lnTo>
                <a:lnTo>
                  <a:pt x="5870" y="1048"/>
                </a:lnTo>
                <a:lnTo>
                  <a:pt x="5918" y="1145"/>
                </a:lnTo>
                <a:lnTo>
                  <a:pt x="5967" y="1243"/>
                </a:lnTo>
                <a:lnTo>
                  <a:pt x="5992" y="1340"/>
                </a:lnTo>
                <a:lnTo>
                  <a:pt x="5992" y="1340"/>
                </a:lnTo>
                <a:lnTo>
                  <a:pt x="5967" y="1438"/>
                </a:lnTo>
                <a:lnTo>
                  <a:pt x="5918" y="1535"/>
                </a:lnTo>
                <a:lnTo>
                  <a:pt x="5870" y="1633"/>
                </a:lnTo>
                <a:lnTo>
                  <a:pt x="5797" y="1730"/>
                </a:lnTo>
                <a:lnTo>
                  <a:pt x="5797" y="1730"/>
                </a:lnTo>
                <a:lnTo>
                  <a:pt x="5748" y="1754"/>
                </a:lnTo>
                <a:lnTo>
                  <a:pt x="5699" y="1754"/>
                </a:lnTo>
                <a:lnTo>
                  <a:pt x="5553" y="1754"/>
                </a:lnTo>
                <a:lnTo>
                  <a:pt x="5383" y="1657"/>
                </a:lnTo>
                <a:lnTo>
                  <a:pt x="5212" y="1535"/>
                </a:lnTo>
                <a:lnTo>
                  <a:pt x="5212" y="1535"/>
                </a:lnTo>
                <a:lnTo>
                  <a:pt x="5066" y="1389"/>
                </a:lnTo>
                <a:lnTo>
                  <a:pt x="4896" y="1316"/>
                </a:lnTo>
                <a:lnTo>
                  <a:pt x="4749" y="1292"/>
                </a:lnTo>
                <a:lnTo>
                  <a:pt x="4701" y="1316"/>
                </a:lnTo>
                <a:lnTo>
                  <a:pt x="4652" y="1340"/>
                </a:lnTo>
                <a:lnTo>
                  <a:pt x="4652" y="1340"/>
                </a:lnTo>
                <a:lnTo>
                  <a:pt x="4555" y="1413"/>
                </a:lnTo>
                <a:lnTo>
                  <a:pt x="4457" y="1486"/>
                </a:lnTo>
                <a:lnTo>
                  <a:pt x="4360" y="1511"/>
                </a:lnTo>
                <a:lnTo>
                  <a:pt x="4262" y="1535"/>
                </a:lnTo>
                <a:lnTo>
                  <a:pt x="4262" y="1535"/>
                </a:lnTo>
                <a:lnTo>
                  <a:pt x="4116" y="1559"/>
                </a:lnTo>
                <a:lnTo>
                  <a:pt x="4043" y="1584"/>
                </a:lnTo>
                <a:lnTo>
                  <a:pt x="3994" y="1633"/>
                </a:lnTo>
                <a:lnTo>
                  <a:pt x="3994" y="1633"/>
                </a:lnTo>
                <a:lnTo>
                  <a:pt x="3946" y="1657"/>
                </a:lnTo>
                <a:lnTo>
                  <a:pt x="3873" y="1681"/>
                </a:lnTo>
                <a:lnTo>
                  <a:pt x="3702" y="1730"/>
                </a:lnTo>
                <a:lnTo>
                  <a:pt x="3702" y="1730"/>
                </a:lnTo>
                <a:lnTo>
                  <a:pt x="3605" y="1730"/>
                </a:lnTo>
                <a:lnTo>
                  <a:pt x="3507" y="1779"/>
                </a:lnTo>
                <a:lnTo>
                  <a:pt x="3410" y="1827"/>
                </a:lnTo>
                <a:lnTo>
                  <a:pt x="3312" y="1900"/>
                </a:lnTo>
                <a:lnTo>
                  <a:pt x="3312" y="1900"/>
                </a:lnTo>
                <a:lnTo>
                  <a:pt x="3288" y="1949"/>
                </a:lnTo>
                <a:lnTo>
                  <a:pt x="3288" y="2022"/>
                </a:lnTo>
                <a:lnTo>
                  <a:pt x="3288" y="2144"/>
                </a:lnTo>
                <a:lnTo>
                  <a:pt x="3386" y="2314"/>
                </a:lnTo>
                <a:lnTo>
                  <a:pt x="3507" y="2485"/>
                </a:lnTo>
                <a:lnTo>
                  <a:pt x="3507" y="2485"/>
                </a:lnTo>
                <a:lnTo>
                  <a:pt x="3605" y="2558"/>
                </a:lnTo>
                <a:lnTo>
                  <a:pt x="3702" y="2582"/>
                </a:lnTo>
                <a:lnTo>
                  <a:pt x="3800" y="2607"/>
                </a:lnTo>
                <a:lnTo>
                  <a:pt x="3921" y="2607"/>
                </a:lnTo>
                <a:lnTo>
                  <a:pt x="4043" y="2582"/>
                </a:lnTo>
                <a:lnTo>
                  <a:pt x="4141" y="2534"/>
                </a:lnTo>
                <a:lnTo>
                  <a:pt x="4262" y="2461"/>
                </a:lnTo>
                <a:lnTo>
                  <a:pt x="4360" y="2388"/>
                </a:lnTo>
                <a:lnTo>
                  <a:pt x="4360" y="2388"/>
                </a:lnTo>
                <a:lnTo>
                  <a:pt x="4555" y="2193"/>
                </a:lnTo>
                <a:lnTo>
                  <a:pt x="4749" y="2047"/>
                </a:lnTo>
                <a:lnTo>
                  <a:pt x="4920" y="1949"/>
                </a:lnTo>
                <a:lnTo>
                  <a:pt x="5042" y="1900"/>
                </a:lnTo>
                <a:lnTo>
                  <a:pt x="5042" y="1900"/>
                </a:lnTo>
                <a:lnTo>
                  <a:pt x="5115" y="1925"/>
                </a:lnTo>
                <a:lnTo>
                  <a:pt x="5163" y="1974"/>
                </a:lnTo>
                <a:lnTo>
                  <a:pt x="5212" y="2022"/>
                </a:lnTo>
                <a:lnTo>
                  <a:pt x="5212" y="2095"/>
                </a:lnTo>
                <a:lnTo>
                  <a:pt x="5212" y="2095"/>
                </a:lnTo>
                <a:lnTo>
                  <a:pt x="5236" y="2168"/>
                </a:lnTo>
                <a:lnTo>
                  <a:pt x="5285" y="2241"/>
                </a:lnTo>
                <a:lnTo>
                  <a:pt x="5334" y="2266"/>
                </a:lnTo>
                <a:lnTo>
                  <a:pt x="5407" y="2290"/>
                </a:lnTo>
                <a:lnTo>
                  <a:pt x="5407" y="2290"/>
                </a:lnTo>
                <a:lnTo>
                  <a:pt x="5504" y="2314"/>
                </a:lnTo>
                <a:lnTo>
                  <a:pt x="5602" y="2339"/>
                </a:lnTo>
                <a:lnTo>
                  <a:pt x="5699" y="2412"/>
                </a:lnTo>
                <a:lnTo>
                  <a:pt x="5797" y="2485"/>
                </a:lnTo>
                <a:lnTo>
                  <a:pt x="5797" y="2485"/>
                </a:lnTo>
                <a:lnTo>
                  <a:pt x="5845" y="2558"/>
                </a:lnTo>
                <a:lnTo>
                  <a:pt x="5870" y="2680"/>
                </a:lnTo>
                <a:lnTo>
                  <a:pt x="5845" y="2777"/>
                </a:lnTo>
                <a:lnTo>
                  <a:pt x="5797" y="2850"/>
                </a:lnTo>
                <a:lnTo>
                  <a:pt x="5797" y="2850"/>
                </a:lnTo>
                <a:lnTo>
                  <a:pt x="5699" y="2923"/>
                </a:lnTo>
                <a:lnTo>
                  <a:pt x="5602" y="2996"/>
                </a:lnTo>
                <a:lnTo>
                  <a:pt x="5504" y="3045"/>
                </a:lnTo>
                <a:lnTo>
                  <a:pt x="5407" y="3045"/>
                </a:lnTo>
                <a:lnTo>
                  <a:pt x="5407" y="3045"/>
                </a:lnTo>
                <a:lnTo>
                  <a:pt x="5310" y="3069"/>
                </a:lnTo>
                <a:lnTo>
                  <a:pt x="5163" y="3167"/>
                </a:lnTo>
                <a:lnTo>
                  <a:pt x="4993" y="3289"/>
                </a:lnTo>
                <a:lnTo>
                  <a:pt x="4847" y="3435"/>
                </a:lnTo>
                <a:lnTo>
                  <a:pt x="4847" y="3435"/>
                </a:lnTo>
                <a:lnTo>
                  <a:pt x="4676" y="3581"/>
                </a:lnTo>
                <a:lnTo>
                  <a:pt x="4506" y="3703"/>
                </a:lnTo>
                <a:lnTo>
                  <a:pt x="4384" y="3776"/>
                </a:lnTo>
                <a:lnTo>
                  <a:pt x="4262" y="3800"/>
                </a:lnTo>
                <a:lnTo>
                  <a:pt x="4262" y="3800"/>
                </a:lnTo>
                <a:lnTo>
                  <a:pt x="4141" y="3849"/>
                </a:lnTo>
                <a:lnTo>
                  <a:pt x="3970" y="3971"/>
                </a:lnTo>
                <a:lnTo>
                  <a:pt x="3726" y="4165"/>
                </a:lnTo>
                <a:lnTo>
                  <a:pt x="3483" y="4409"/>
                </a:lnTo>
                <a:lnTo>
                  <a:pt x="3142" y="4750"/>
                </a:lnTo>
                <a:lnTo>
                  <a:pt x="3142" y="4750"/>
                </a:lnTo>
                <a:lnTo>
                  <a:pt x="3020" y="4847"/>
                </a:lnTo>
                <a:lnTo>
                  <a:pt x="2874" y="4969"/>
                </a:lnTo>
                <a:lnTo>
                  <a:pt x="2557" y="5164"/>
                </a:lnTo>
                <a:lnTo>
                  <a:pt x="2265" y="5286"/>
                </a:lnTo>
                <a:lnTo>
                  <a:pt x="2119" y="5310"/>
                </a:lnTo>
                <a:lnTo>
                  <a:pt x="1997" y="5335"/>
                </a:lnTo>
                <a:lnTo>
                  <a:pt x="1997" y="5335"/>
                </a:lnTo>
                <a:lnTo>
                  <a:pt x="1754" y="5335"/>
                </a:lnTo>
                <a:lnTo>
                  <a:pt x="1535" y="5383"/>
                </a:lnTo>
                <a:lnTo>
                  <a:pt x="1364" y="5456"/>
                </a:lnTo>
                <a:lnTo>
                  <a:pt x="1242" y="5529"/>
                </a:lnTo>
                <a:lnTo>
                  <a:pt x="1242" y="5529"/>
                </a:lnTo>
                <a:lnTo>
                  <a:pt x="1169" y="5602"/>
                </a:lnTo>
                <a:lnTo>
                  <a:pt x="1096" y="5700"/>
                </a:lnTo>
                <a:lnTo>
                  <a:pt x="1047" y="5797"/>
                </a:lnTo>
                <a:lnTo>
                  <a:pt x="1047" y="5895"/>
                </a:lnTo>
                <a:lnTo>
                  <a:pt x="1047" y="5895"/>
                </a:lnTo>
                <a:lnTo>
                  <a:pt x="1047" y="5992"/>
                </a:lnTo>
                <a:lnTo>
                  <a:pt x="1096" y="6090"/>
                </a:lnTo>
                <a:lnTo>
                  <a:pt x="1169" y="6187"/>
                </a:lnTo>
                <a:lnTo>
                  <a:pt x="1242" y="6284"/>
                </a:lnTo>
                <a:lnTo>
                  <a:pt x="1242" y="6284"/>
                </a:lnTo>
                <a:lnTo>
                  <a:pt x="1315" y="6357"/>
                </a:lnTo>
                <a:lnTo>
                  <a:pt x="1413" y="6406"/>
                </a:lnTo>
                <a:lnTo>
                  <a:pt x="1535" y="6455"/>
                </a:lnTo>
                <a:lnTo>
                  <a:pt x="1608" y="6455"/>
                </a:lnTo>
                <a:lnTo>
                  <a:pt x="1608" y="6455"/>
                </a:lnTo>
                <a:lnTo>
                  <a:pt x="1729" y="6504"/>
                </a:lnTo>
                <a:lnTo>
                  <a:pt x="1876" y="6601"/>
                </a:lnTo>
                <a:lnTo>
                  <a:pt x="2070" y="6747"/>
                </a:lnTo>
                <a:lnTo>
                  <a:pt x="2290" y="6942"/>
                </a:lnTo>
                <a:lnTo>
                  <a:pt x="2290" y="6942"/>
                </a:lnTo>
                <a:lnTo>
                  <a:pt x="2484" y="7137"/>
                </a:lnTo>
                <a:lnTo>
                  <a:pt x="2679" y="7283"/>
                </a:lnTo>
                <a:lnTo>
                  <a:pt x="2825" y="7380"/>
                </a:lnTo>
                <a:lnTo>
                  <a:pt x="2947" y="7405"/>
                </a:lnTo>
                <a:lnTo>
                  <a:pt x="2947" y="7405"/>
                </a:lnTo>
                <a:lnTo>
                  <a:pt x="3093" y="7380"/>
                </a:lnTo>
                <a:lnTo>
                  <a:pt x="3166" y="7356"/>
                </a:lnTo>
                <a:lnTo>
                  <a:pt x="3239" y="7332"/>
                </a:lnTo>
                <a:lnTo>
                  <a:pt x="3239" y="7332"/>
                </a:lnTo>
                <a:lnTo>
                  <a:pt x="3288" y="7283"/>
                </a:lnTo>
                <a:lnTo>
                  <a:pt x="3410" y="7259"/>
                </a:lnTo>
                <a:lnTo>
                  <a:pt x="3556" y="7234"/>
                </a:lnTo>
                <a:lnTo>
                  <a:pt x="3702" y="7234"/>
                </a:lnTo>
                <a:lnTo>
                  <a:pt x="3702" y="7234"/>
                </a:lnTo>
                <a:lnTo>
                  <a:pt x="3873" y="7234"/>
                </a:lnTo>
                <a:lnTo>
                  <a:pt x="4019" y="7283"/>
                </a:lnTo>
                <a:lnTo>
                  <a:pt x="4165" y="7332"/>
                </a:lnTo>
                <a:lnTo>
                  <a:pt x="4262" y="7429"/>
                </a:lnTo>
                <a:lnTo>
                  <a:pt x="4262" y="7429"/>
                </a:lnTo>
                <a:lnTo>
                  <a:pt x="4360" y="7502"/>
                </a:lnTo>
                <a:lnTo>
                  <a:pt x="4457" y="7551"/>
                </a:lnTo>
                <a:lnTo>
                  <a:pt x="4555" y="7600"/>
                </a:lnTo>
                <a:lnTo>
                  <a:pt x="4652" y="7600"/>
                </a:lnTo>
                <a:lnTo>
                  <a:pt x="4652" y="7600"/>
                </a:lnTo>
                <a:lnTo>
                  <a:pt x="4749" y="7648"/>
                </a:lnTo>
                <a:lnTo>
                  <a:pt x="4896" y="7721"/>
                </a:lnTo>
                <a:lnTo>
                  <a:pt x="5066" y="7843"/>
                </a:lnTo>
                <a:lnTo>
                  <a:pt x="5212" y="7989"/>
                </a:lnTo>
                <a:lnTo>
                  <a:pt x="5212" y="7989"/>
                </a:lnTo>
                <a:lnTo>
                  <a:pt x="5383" y="8135"/>
                </a:lnTo>
                <a:lnTo>
                  <a:pt x="5553" y="8257"/>
                </a:lnTo>
                <a:lnTo>
                  <a:pt x="5699" y="8330"/>
                </a:lnTo>
                <a:lnTo>
                  <a:pt x="5797" y="8355"/>
                </a:lnTo>
                <a:lnTo>
                  <a:pt x="5797" y="8355"/>
                </a:lnTo>
                <a:lnTo>
                  <a:pt x="5870" y="8379"/>
                </a:lnTo>
                <a:lnTo>
                  <a:pt x="5992" y="8428"/>
                </a:lnTo>
                <a:lnTo>
                  <a:pt x="6089" y="8476"/>
                </a:lnTo>
                <a:lnTo>
                  <a:pt x="6162" y="8549"/>
                </a:lnTo>
                <a:lnTo>
                  <a:pt x="6162" y="8549"/>
                </a:lnTo>
                <a:lnTo>
                  <a:pt x="6259" y="8622"/>
                </a:lnTo>
                <a:lnTo>
                  <a:pt x="6357" y="8695"/>
                </a:lnTo>
                <a:lnTo>
                  <a:pt x="6454" y="8720"/>
                </a:lnTo>
                <a:lnTo>
                  <a:pt x="6552" y="8744"/>
                </a:lnTo>
                <a:lnTo>
                  <a:pt x="6552" y="8744"/>
                </a:lnTo>
                <a:lnTo>
                  <a:pt x="6649" y="8769"/>
                </a:lnTo>
                <a:lnTo>
                  <a:pt x="6747" y="8793"/>
                </a:lnTo>
                <a:lnTo>
                  <a:pt x="6844" y="8866"/>
                </a:lnTo>
                <a:lnTo>
                  <a:pt x="6941" y="8939"/>
                </a:lnTo>
                <a:lnTo>
                  <a:pt x="6941" y="8939"/>
                </a:lnTo>
                <a:lnTo>
                  <a:pt x="7014" y="9036"/>
                </a:lnTo>
                <a:lnTo>
                  <a:pt x="7063" y="9134"/>
                </a:lnTo>
                <a:lnTo>
                  <a:pt x="7112" y="9231"/>
                </a:lnTo>
                <a:lnTo>
                  <a:pt x="7112" y="9304"/>
                </a:lnTo>
                <a:lnTo>
                  <a:pt x="7112" y="9304"/>
                </a:lnTo>
                <a:lnTo>
                  <a:pt x="7112" y="9402"/>
                </a:lnTo>
                <a:lnTo>
                  <a:pt x="7063" y="9499"/>
                </a:lnTo>
                <a:lnTo>
                  <a:pt x="7014" y="9597"/>
                </a:lnTo>
                <a:lnTo>
                  <a:pt x="6941" y="9694"/>
                </a:lnTo>
                <a:lnTo>
                  <a:pt x="6941" y="9694"/>
                </a:lnTo>
                <a:lnTo>
                  <a:pt x="6868" y="9791"/>
                </a:lnTo>
                <a:lnTo>
                  <a:pt x="6795" y="9889"/>
                </a:lnTo>
                <a:lnTo>
                  <a:pt x="6747" y="9986"/>
                </a:lnTo>
                <a:lnTo>
                  <a:pt x="6747" y="10084"/>
                </a:lnTo>
                <a:lnTo>
                  <a:pt x="6747" y="10084"/>
                </a:lnTo>
                <a:lnTo>
                  <a:pt x="6722" y="10181"/>
                </a:lnTo>
                <a:lnTo>
                  <a:pt x="6625" y="10327"/>
                </a:lnTo>
                <a:lnTo>
                  <a:pt x="6503" y="10473"/>
                </a:lnTo>
                <a:lnTo>
                  <a:pt x="6357" y="10644"/>
                </a:lnTo>
                <a:lnTo>
                  <a:pt x="6357" y="10644"/>
                </a:lnTo>
                <a:lnTo>
                  <a:pt x="6211" y="10814"/>
                </a:lnTo>
                <a:lnTo>
                  <a:pt x="6089" y="10961"/>
                </a:lnTo>
                <a:lnTo>
                  <a:pt x="6016" y="11107"/>
                </a:lnTo>
                <a:lnTo>
                  <a:pt x="5992" y="11204"/>
                </a:lnTo>
                <a:lnTo>
                  <a:pt x="5992" y="11204"/>
                </a:lnTo>
                <a:lnTo>
                  <a:pt x="5943" y="11326"/>
                </a:lnTo>
                <a:lnTo>
                  <a:pt x="5870" y="11472"/>
                </a:lnTo>
                <a:lnTo>
                  <a:pt x="5748" y="11618"/>
                </a:lnTo>
                <a:lnTo>
                  <a:pt x="5602" y="11789"/>
                </a:lnTo>
                <a:lnTo>
                  <a:pt x="5602" y="11789"/>
                </a:lnTo>
                <a:lnTo>
                  <a:pt x="5456" y="11935"/>
                </a:lnTo>
                <a:lnTo>
                  <a:pt x="5334" y="12105"/>
                </a:lnTo>
                <a:lnTo>
                  <a:pt x="5261" y="12251"/>
                </a:lnTo>
                <a:lnTo>
                  <a:pt x="5212" y="12349"/>
                </a:lnTo>
                <a:lnTo>
                  <a:pt x="5212" y="12349"/>
                </a:lnTo>
                <a:lnTo>
                  <a:pt x="5188" y="12446"/>
                </a:lnTo>
                <a:lnTo>
                  <a:pt x="5139" y="12568"/>
                </a:lnTo>
                <a:lnTo>
                  <a:pt x="5042" y="12714"/>
                </a:lnTo>
                <a:lnTo>
                  <a:pt x="4944" y="12836"/>
                </a:lnTo>
                <a:lnTo>
                  <a:pt x="4944" y="12836"/>
                </a:lnTo>
                <a:lnTo>
                  <a:pt x="4822" y="12958"/>
                </a:lnTo>
                <a:lnTo>
                  <a:pt x="4725" y="13079"/>
                </a:lnTo>
                <a:lnTo>
                  <a:pt x="4676" y="13201"/>
                </a:lnTo>
                <a:lnTo>
                  <a:pt x="4652" y="13299"/>
                </a:lnTo>
                <a:lnTo>
                  <a:pt x="4652" y="13299"/>
                </a:lnTo>
                <a:lnTo>
                  <a:pt x="4676" y="13469"/>
                </a:lnTo>
                <a:lnTo>
                  <a:pt x="4701" y="13542"/>
                </a:lnTo>
                <a:lnTo>
                  <a:pt x="4749" y="13591"/>
                </a:lnTo>
                <a:lnTo>
                  <a:pt x="4749" y="13591"/>
                </a:lnTo>
                <a:lnTo>
                  <a:pt x="4774" y="13640"/>
                </a:lnTo>
                <a:lnTo>
                  <a:pt x="4822" y="13713"/>
                </a:lnTo>
                <a:lnTo>
                  <a:pt x="4847" y="13883"/>
                </a:lnTo>
                <a:lnTo>
                  <a:pt x="4847" y="13883"/>
                </a:lnTo>
                <a:lnTo>
                  <a:pt x="4822" y="13956"/>
                </a:lnTo>
                <a:lnTo>
                  <a:pt x="4774" y="14005"/>
                </a:lnTo>
                <a:lnTo>
                  <a:pt x="4725" y="14054"/>
                </a:lnTo>
                <a:lnTo>
                  <a:pt x="4652" y="14054"/>
                </a:lnTo>
                <a:lnTo>
                  <a:pt x="4652" y="14054"/>
                </a:lnTo>
                <a:lnTo>
                  <a:pt x="4555" y="14054"/>
                </a:lnTo>
                <a:lnTo>
                  <a:pt x="4457" y="14005"/>
                </a:lnTo>
                <a:lnTo>
                  <a:pt x="4360" y="13956"/>
                </a:lnTo>
                <a:lnTo>
                  <a:pt x="4262" y="13883"/>
                </a:lnTo>
                <a:lnTo>
                  <a:pt x="4262" y="13883"/>
                </a:lnTo>
                <a:lnTo>
                  <a:pt x="4189" y="13761"/>
                </a:lnTo>
                <a:lnTo>
                  <a:pt x="4141" y="13615"/>
                </a:lnTo>
                <a:lnTo>
                  <a:pt x="4092" y="13469"/>
                </a:lnTo>
                <a:lnTo>
                  <a:pt x="4092" y="13299"/>
                </a:lnTo>
                <a:lnTo>
                  <a:pt x="4092" y="13299"/>
                </a:lnTo>
                <a:lnTo>
                  <a:pt x="4067" y="13152"/>
                </a:lnTo>
                <a:lnTo>
                  <a:pt x="4019" y="12982"/>
                </a:lnTo>
                <a:lnTo>
                  <a:pt x="3970" y="12836"/>
                </a:lnTo>
                <a:lnTo>
                  <a:pt x="3897" y="12738"/>
                </a:lnTo>
                <a:lnTo>
                  <a:pt x="3897" y="12738"/>
                </a:lnTo>
                <a:lnTo>
                  <a:pt x="3848" y="12690"/>
                </a:lnTo>
                <a:lnTo>
                  <a:pt x="3824" y="12592"/>
                </a:lnTo>
                <a:lnTo>
                  <a:pt x="3751" y="12349"/>
                </a:lnTo>
                <a:lnTo>
                  <a:pt x="3726" y="12056"/>
                </a:lnTo>
                <a:lnTo>
                  <a:pt x="3702" y="11716"/>
                </a:lnTo>
                <a:lnTo>
                  <a:pt x="3702" y="11472"/>
                </a:lnTo>
                <a:lnTo>
                  <a:pt x="3702" y="11472"/>
                </a:lnTo>
                <a:lnTo>
                  <a:pt x="3702" y="11301"/>
                </a:lnTo>
                <a:lnTo>
                  <a:pt x="3653" y="11107"/>
                </a:lnTo>
                <a:lnTo>
                  <a:pt x="3629" y="10936"/>
                </a:lnTo>
                <a:lnTo>
                  <a:pt x="3556" y="10741"/>
                </a:lnTo>
                <a:lnTo>
                  <a:pt x="3483" y="10571"/>
                </a:lnTo>
                <a:lnTo>
                  <a:pt x="3410" y="10425"/>
                </a:lnTo>
                <a:lnTo>
                  <a:pt x="3312" y="10279"/>
                </a:lnTo>
                <a:lnTo>
                  <a:pt x="3239" y="10181"/>
                </a:lnTo>
                <a:lnTo>
                  <a:pt x="3239" y="10181"/>
                </a:lnTo>
                <a:lnTo>
                  <a:pt x="3045" y="9962"/>
                </a:lnTo>
                <a:lnTo>
                  <a:pt x="2898" y="9767"/>
                </a:lnTo>
                <a:lnTo>
                  <a:pt x="2801" y="9621"/>
                </a:lnTo>
                <a:lnTo>
                  <a:pt x="2752" y="9499"/>
                </a:lnTo>
                <a:lnTo>
                  <a:pt x="2752" y="9499"/>
                </a:lnTo>
                <a:lnTo>
                  <a:pt x="2728" y="9353"/>
                </a:lnTo>
                <a:lnTo>
                  <a:pt x="2704" y="9280"/>
                </a:lnTo>
                <a:lnTo>
                  <a:pt x="2655" y="9231"/>
                </a:lnTo>
                <a:lnTo>
                  <a:pt x="2655" y="9231"/>
                </a:lnTo>
                <a:lnTo>
                  <a:pt x="2631" y="9158"/>
                </a:lnTo>
                <a:lnTo>
                  <a:pt x="2582" y="9036"/>
                </a:lnTo>
                <a:lnTo>
                  <a:pt x="2582" y="8890"/>
                </a:lnTo>
                <a:lnTo>
                  <a:pt x="2557" y="8744"/>
                </a:lnTo>
                <a:lnTo>
                  <a:pt x="2557" y="8744"/>
                </a:lnTo>
                <a:lnTo>
                  <a:pt x="2582" y="8598"/>
                </a:lnTo>
                <a:lnTo>
                  <a:pt x="2582" y="8452"/>
                </a:lnTo>
                <a:lnTo>
                  <a:pt x="2631" y="8330"/>
                </a:lnTo>
                <a:lnTo>
                  <a:pt x="2655" y="8281"/>
                </a:lnTo>
                <a:lnTo>
                  <a:pt x="2655" y="8281"/>
                </a:lnTo>
                <a:lnTo>
                  <a:pt x="2704" y="8208"/>
                </a:lnTo>
                <a:lnTo>
                  <a:pt x="2728" y="8160"/>
                </a:lnTo>
                <a:lnTo>
                  <a:pt x="2752" y="7989"/>
                </a:lnTo>
                <a:lnTo>
                  <a:pt x="2752" y="7989"/>
                </a:lnTo>
                <a:lnTo>
                  <a:pt x="2728" y="7819"/>
                </a:lnTo>
                <a:lnTo>
                  <a:pt x="2704" y="7746"/>
                </a:lnTo>
                <a:lnTo>
                  <a:pt x="2655" y="7697"/>
                </a:lnTo>
                <a:lnTo>
                  <a:pt x="2655" y="7697"/>
                </a:lnTo>
                <a:lnTo>
                  <a:pt x="2606" y="7673"/>
                </a:lnTo>
                <a:lnTo>
                  <a:pt x="2533" y="7624"/>
                </a:lnTo>
                <a:lnTo>
                  <a:pt x="2363" y="7600"/>
                </a:lnTo>
                <a:lnTo>
                  <a:pt x="2363" y="7600"/>
                </a:lnTo>
                <a:lnTo>
                  <a:pt x="2265" y="7575"/>
                </a:lnTo>
                <a:lnTo>
                  <a:pt x="2119" y="7502"/>
                </a:lnTo>
                <a:lnTo>
                  <a:pt x="1973" y="7380"/>
                </a:lnTo>
                <a:lnTo>
                  <a:pt x="1802" y="7234"/>
                </a:lnTo>
                <a:lnTo>
                  <a:pt x="1802" y="7234"/>
                </a:lnTo>
                <a:lnTo>
                  <a:pt x="1632" y="7088"/>
                </a:lnTo>
                <a:lnTo>
                  <a:pt x="1486" y="6966"/>
                </a:lnTo>
                <a:lnTo>
                  <a:pt x="1340" y="6869"/>
                </a:lnTo>
                <a:lnTo>
                  <a:pt x="1242" y="6845"/>
                </a:lnTo>
                <a:lnTo>
                  <a:pt x="1242" y="6845"/>
                </a:lnTo>
                <a:lnTo>
                  <a:pt x="1121" y="6796"/>
                </a:lnTo>
                <a:lnTo>
                  <a:pt x="926" y="6674"/>
                </a:lnTo>
                <a:lnTo>
                  <a:pt x="706" y="6504"/>
                </a:lnTo>
                <a:lnTo>
                  <a:pt x="463" y="6284"/>
                </a:lnTo>
                <a:lnTo>
                  <a:pt x="463" y="6284"/>
                </a:lnTo>
                <a:lnTo>
                  <a:pt x="171" y="5919"/>
                </a:lnTo>
                <a:lnTo>
                  <a:pt x="0" y="5700"/>
                </a:lnTo>
                <a:lnTo>
                  <a:pt x="0" y="5700"/>
                </a:lnTo>
                <a:lnTo>
                  <a:pt x="0" y="5724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800">
            <a:extLst>
              <a:ext uri="{FF2B5EF4-FFF2-40B4-BE49-F238E27FC236}">
                <a16:creationId xmlns:a16="http://schemas.microsoft.com/office/drawing/2014/main" id="{AA444E3E-7605-4328-98D8-930B96C33938}"/>
              </a:ext>
            </a:extLst>
          </p:cNvPr>
          <p:cNvSpPr/>
          <p:nvPr/>
        </p:nvSpPr>
        <p:spPr>
          <a:xfrm>
            <a:off x="5183589" y="4330870"/>
            <a:ext cx="86098" cy="47318"/>
          </a:xfrm>
          <a:custGeom>
            <a:avLst/>
            <a:gdLst/>
            <a:ahLst/>
            <a:cxnLst/>
            <a:rect l="0" t="0" r="0" b="0"/>
            <a:pathLst>
              <a:path w="3459" h="1901" fill="none" extrusionOk="0">
                <a:moveTo>
                  <a:pt x="2022" y="1340"/>
                </a:moveTo>
                <a:lnTo>
                  <a:pt x="2022" y="1340"/>
                </a:lnTo>
                <a:lnTo>
                  <a:pt x="1924" y="1413"/>
                </a:lnTo>
                <a:lnTo>
                  <a:pt x="1827" y="1486"/>
                </a:lnTo>
                <a:lnTo>
                  <a:pt x="1729" y="1511"/>
                </a:lnTo>
                <a:lnTo>
                  <a:pt x="1632" y="1535"/>
                </a:lnTo>
                <a:lnTo>
                  <a:pt x="1632" y="1535"/>
                </a:lnTo>
                <a:lnTo>
                  <a:pt x="1559" y="1535"/>
                </a:lnTo>
                <a:lnTo>
                  <a:pt x="1461" y="1584"/>
                </a:lnTo>
                <a:lnTo>
                  <a:pt x="1340" y="1657"/>
                </a:lnTo>
                <a:lnTo>
                  <a:pt x="1267" y="1730"/>
                </a:lnTo>
                <a:lnTo>
                  <a:pt x="1267" y="1730"/>
                </a:lnTo>
                <a:lnTo>
                  <a:pt x="1169" y="1803"/>
                </a:lnTo>
                <a:lnTo>
                  <a:pt x="1072" y="1852"/>
                </a:lnTo>
                <a:lnTo>
                  <a:pt x="974" y="1900"/>
                </a:lnTo>
                <a:lnTo>
                  <a:pt x="877" y="1900"/>
                </a:lnTo>
                <a:lnTo>
                  <a:pt x="877" y="1900"/>
                </a:lnTo>
                <a:lnTo>
                  <a:pt x="779" y="1900"/>
                </a:lnTo>
                <a:lnTo>
                  <a:pt x="682" y="1852"/>
                </a:lnTo>
                <a:lnTo>
                  <a:pt x="585" y="1803"/>
                </a:lnTo>
                <a:lnTo>
                  <a:pt x="512" y="1730"/>
                </a:lnTo>
                <a:lnTo>
                  <a:pt x="512" y="1730"/>
                </a:lnTo>
                <a:lnTo>
                  <a:pt x="438" y="1633"/>
                </a:lnTo>
                <a:lnTo>
                  <a:pt x="414" y="1535"/>
                </a:lnTo>
                <a:lnTo>
                  <a:pt x="438" y="1438"/>
                </a:lnTo>
                <a:lnTo>
                  <a:pt x="512" y="1340"/>
                </a:lnTo>
                <a:lnTo>
                  <a:pt x="512" y="1340"/>
                </a:lnTo>
                <a:lnTo>
                  <a:pt x="585" y="1243"/>
                </a:lnTo>
                <a:lnTo>
                  <a:pt x="633" y="1145"/>
                </a:lnTo>
                <a:lnTo>
                  <a:pt x="682" y="1048"/>
                </a:lnTo>
                <a:lnTo>
                  <a:pt x="682" y="951"/>
                </a:lnTo>
                <a:lnTo>
                  <a:pt x="682" y="951"/>
                </a:lnTo>
                <a:lnTo>
                  <a:pt x="658" y="804"/>
                </a:lnTo>
                <a:lnTo>
                  <a:pt x="633" y="731"/>
                </a:lnTo>
                <a:lnTo>
                  <a:pt x="585" y="683"/>
                </a:lnTo>
                <a:lnTo>
                  <a:pt x="585" y="683"/>
                </a:lnTo>
                <a:lnTo>
                  <a:pt x="536" y="634"/>
                </a:lnTo>
                <a:lnTo>
                  <a:pt x="463" y="610"/>
                </a:lnTo>
                <a:lnTo>
                  <a:pt x="317" y="585"/>
                </a:lnTo>
                <a:lnTo>
                  <a:pt x="317" y="585"/>
                </a:lnTo>
                <a:lnTo>
                  <a:pt x="146" y="561"/>
                </a:lnTo>
                <a:lnTo>
                  <a:pt x="73" y="512"/>
                </a:lnTo>
                <a:lnTo>
                  <a:pt x="24" y="488"/>
                </a:lnTo>
                <a:lnTo>
                  <a:pt x="24" y="488"/>
                </a:lnTo>
                <a:lnTo>
                  <a:pt x="0" y="439"/>
                </a:lnTo>
                <a:lnTo>
                  <a:pt x="24" y="366"/>
                </a:lnTo>
                <a:lnTo>
                  <a:pt x="49" y="293"/>
                </a:lnTo>
                <a:lnTo>
                  <a:pt x="122" y="196"/>
                </a:lnTo>
                <a:lnTo>
                  <a:pt x="122" y="196"/>
                </a:lnTo>
                <a:lnTo>
                  <a:pt x="171" y="171"/>
                </a:lnTo>
                <a:lnTo>
                  <a:pt x="268" y="123"/>
                </a:lnTo>
                <a:lnTo>
                  <a:pt x="512" y="74"/>
                </a:lnTo>
                <a:lnTo>
                  <a:pt x="804" y="25"/>
                </a:lnTo>
                <a:lnTo>
                  <a:pt x="1145" y="1"/>
                </a:lnTo>
                <a:lnTo>
                  <a:pt x="2509" y="1"/>
                </a:lnTo>
                <a:lnTo>
                  <a:pt x="2509" y="1"/>
                </a:lnTo>
                <a:lnTo>
                  <a:pt x="2850" y="25"/>
                </a:lnTo>
                <a:lnTo>
                  <a:pt x="3142" y="49"/>
                </a:lnTo>
                <a:lnTo>
                  <a:pt x="3337" y="74"/>
                </a:lnTo>
                <a:lnTo>
                  <a:pt x="3434" y="98"/>
                </a:lnTo>
                <a:lnTo>
                  <a:pt x="3434" y="98"/>
                </a:lnTo>
                <a:lnTo>
                  <a:pt x="3458" y="123"/>
                </a:lnTo>
                <a:lnTo>
                  <a:pt x="3434" y="171"/>
                </a:lnTo>
                <a:lnTo>
                  <a:pt x="3361" y="317"/>
                </a:lnTo>
                <a:lnTo>
                  <a:pt x="3239" y="488"/>
                </a:lnTo>
                <a:lnTo>
                  <a:pt x="3069" y="683"/>
                </a:lnTo>
                <a:lnTo>
                  <a:pt x="3069" y="683"/>
                </a:lnTo>
                <a:lnTo>
                  <a:pt x="2874" y="853"/>
                </a:lnTo>
                <a:lnTo>
                  <a:pt x="2679" y="999"/>
                </a:lnTo>
                <a:lnTo>
                  <a:pt x="2509" y="1121"/>
                </a:lnTo>
                <a:lnTo>
                  <a:pt x="2411" y="1145"/>
                </a:lnTo>
                <a:lnTo>
                  <a:pt x="2411" y="1145"/>
                </a:lnTo>
                <a:lnTo>
                  <a:pt x="2314" y="1170"/>
                </a:lnTo>
                <a:lnTo>
                  <a:pt x="2216" y="1194"/>
                </a:lnTo>
                <a:lnTo>
                  <a:pt x="2119" y="1267"/>
                </a:lnTo>
                <a:lnTo>
                  <a:pt x="2022" y="1340"/>
                </a:lnTo>
                <a:lnTo>
                  <a:pt x="2022" y="134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801">
            <a:extLst>
              <a:ext uri="{FF2B5EF4-FFF2-40B4-BE49-F238E27FC236}">
                <a16:creationId xmlns:a16="http://schemas.microsoft.com/office/drawing/2014/main" id="{291A054F-F98D-42D1-AA2D-8C3BD63A02C4}"/>
              </a:ext>
            </a:extLst>
          </p:cNvPr>
          <p:cNvSpPr/>
          <p:nvPr/>
        </p:nvSpPr>
        <p:spPr>
          <a:xfrm>
            <a:off x="5411515" y="4573979"/>
            <a:ext cx="18818" cy="34573"/>
          </a:xfrm>
          <a:custGeom>
            <a:avLst/>
            <a:gdLst/>
            <a:ahLst/>
            <a:cxnLst/>
            <a:rect l="0" t="0" r="0" b="0"/>
            <a:pathLst>
              <a:path w="756" h="1389" fill="none" extrusionOk="0">
                <a:moveTo>
                  <a:pt x="585" y="682"/>
                </a:moveTo>
                <a:lnTo>
                  <a:pt x="585" y="682"/>
                </a:lnTo>
                <a:lnTo>
                  <a:pt x="512" y="779"/>
                </a:lnTo>
                <a:lnTo>
                  <a:pt x="439" y="877"/>
                </a:lnTo>
                <a:lnTo>
                  <a:pt x="390" y="974"/>
                </a:lnTo>
                <a:lnTo>
                  <a:pt x="390" y="1072"/>
                </a:lnTo>
                <a:lnTo>
                  <a:pt x="390" y="1072"/>
                </a:lnTo>
                <a:lnTo>
                  <a:pt x="366" y="1218"/>
                </a:lnTo>
                <a:lnTo>
                  <a:pt x="317" y="1291"/>
                </a:lnTo>
                <a:lnTo>
                  <a:pt x="293" y="1364"/>
                </a:lnTo>
                <a:lnTo>
                  <a:pt x="293" y="1364"/>
                </a:lnTo>
                <a:lnTo>
                  <a:pt x="244" y="1388"/>
                </a:lnTo>
                <a:lnTo>
                  <a:pt x="195" y="1388"/>
                </a:lnTo>
                <a:lnTo>
                  <a:pt x="147" y="1388"/>
                </a:lnTo>
                <a:lnTo>
                  <a:pt x="98" y="1364"/>
                </a:lnTo>
                <a:lnTo>
                  <a:pt x="98" y="1364"/>
                </a:lnTo>
                <a:lnTo>
                  <a:pt x="74" y="1291"/>
                </a:lnTo>
                <a:lnTo>
                  <a:pt x="25" y="1169"/>
                </a:lnTo>
                <a:lnTo>
                  <a:pt x="25" y="1023"/>
                </a:lnTo>
                <a:lnTo>
                  <a:pt x="1" y="877"/>
                </a:lnTo>
                <a:lnTo>
                  <a:pt x="1" y="877"/>
                </a:lnTo>
                <a:lnTo>
                  <a:pt x="25" y="706"/>
                </a:lnTo>
                <a:lnTo>
                  <a:pt x="98" y="536"/>
                </a:lnTo>
                <a:lnTo>
                  <a:pt x="171" y="365"/>
                </a:lnTo>
                <a:lnTo>
                  <a:pt x="293" y="219"/>
                </a:lnTo>
                <a:lnTo>
                  <a:pt x="293" y="219"/>
                </a:lnTo>
                <a:lnTo>
                  <a:pt x="415" y="122"/>
                </a:lnTo>
                <a:lnTo>
                  <a:pt x="512" y="49"/>
                </a:lnTo>
                <a:lnTo>
                  <a:pt x="609" y="0"/>
                </a:lnTo>
                <a:lnTo>
                  <a:pt x="682" y="24"/>
                </a:lnTo>
                <a:lnTo>
                  <a:pt x="682" y="24"/>
                </a:lnTo>
                <a:lnTo>
                  <a:pt x="707" y="73"/>
                </a:lnTo>
                <a:lnTo>
                  <a:pt x="731" y="146"/>
                </a:lnTo>
                <a:lnTo>
                  <a:pt x="756" y="317"/>
                </a:lnTo>
                <a:lnTo>
                  <a:pt x="756" y="317"/>
                </a:lnTo>
                <a:lnTo>
                  <a:pt x="756" y="390"/>
                </a:lnTo>
                <a:lnTo>
                  <a:pt x="707" y="487"/>
                </a:lnTo>
                <a:lnTo>
                  <a:pt x="658" y="609"/>
                </a:lnTo>
                <a:lnTo>
                  <a:pt x="585" y="682"/>
                </a:lnTo>
                <a:lnTo>
                  <a:pt x="585" y="682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802">
            <a:extLst>
              <a:ext uri="{FF2B5EF4-FFF2-40B4-BE49-F238E27FC236}">
                <a16:creationId xmlns:a16="http://schemas.microsoft.com/office/drawing/2014/main" id="{C2BE3611-23F8-456C-9030-08AE14C3D2DA}"/>
              </a:ext>
            </a:extLst>
          </p:cNvPr>
          <p:cNvSpPr/>
          <p:nvPr/>
        </p:nvSpPr>
        <p:spPr>
          <a:xfrm>
            <a:off x="5257540" y="4355736"/>
            <a:ext cx="203110" cy="277658"/>
          </a:xfrm>
          <a:custGeom>
            <a:avLst/>
            <a:gdLst/>
            <a:ahLst/>
            <a:cxnLst/>
            <a:rect l="0" t="0" r="0" b="0"/>
            <a:pathLst>
              <a:path w="8160" h="11155" fill="none" extrusionOk="0">
                <a:moveTo>
                  <a:pt x="8159" y="4774"/>
                </a:moveTo>
                <a:lnTo>
                  <a:pt x="8159" y="4774"/>
                </a:lnTo>
                <a:lnTo>
                  <a:pt x="7599" y="4701"/>
                </a:lnTo>
                <a:lnTo>
                  <a:pt x="7283" y="4652"/>
                </a:lnTo>
                <a:lnTo>
                  <a:pt x="7136" y="4603"/>
                </a:lnTo>
                <a:lnTo>
                  <a:pt x="7136" y="4603"/>
                </a:lnTo>
                <a:lnTo>
                  <a:pt x="7088" y="4579"/>
                </a:lnTo>
                <a:lnTo>
                  <a:pt x="7015" y="4555"/>
                </a:lnTo>
                <a:lnTo>
                  <a:pt x="6844" y="4530"/>
                </a:lnTo>
                <a:lnTo>
                  <a:pt x="6844" y="4530"/>
                </a:lnTo>
                <a:lnTo>
                  <a:pt x="6747" y="4506"/>
                </a:lnTo>
                <a:lnTo>
                  <a:pt x="6649" y="4457"/>
                </a:lnTo>
                <a:lnTo>
                  <a:pt x="6552" y="4409"/>
                </a:lnTo>
                <a:lnTo>
                  <a:pt x="6454" y="4336"/>
                </a:lnTo>
                <a:lnTo>
                  <a:pt x="6454" y="4336"/>
                </a:lnTo>
                <a:lnTo>
                  <a:pt x="6381" y="4262"/>
                </a:lnTo>
                <a:lnTo>
                  <a:pt x="6308" y="4214"/>
                </a:lnTo>
                <a:lnTo>
                  <a:pt x="6235" y="4214"/>
                </a:lnTo>
                <a:lnTo>
                  <a:pt x="6187" y="4238"/>
                </a:lnTo>
                <a:lnTo>
                  <a:pt x="6187" y="4238"/>
                </a:lnTo>
                <a:lnTo>
                  <a:pt x="6162" y="4287"/>
                </a:lnTo>
                <a:lnTo>
                  <a:pt x="6162" y="4360"/>
                </a:lnTo>
                <a:lnTo>
                  <a:pt x="6211" y="4433"/>
                </a:lnTo>
                <a:lnTo>
                  <a:pt x="6284" y="4530"/>
                </a:lnTo>
                <a:lnTo>
                  <a:pt x="6284" y="4530"/>
                </a:lnTo>
                <a:lnTo>
                  <a:pt x="6357" y="4603"/>
                </a:lnTo>
                <a:lnTo>
                  <a:pt x="6454" y="4652"/>
                </a:lnTo>
                <a:lnTo>
                  <a:pt x="6576" y="4701"/>
                </a:lnTo>
                <a:lnTo>
                  <a:pt x="6649" y="4701"/>
                </a:lnTo>
                <a:lnTo>
                  <a:pt x="6649" y="4701"/>
                </a:lnTo>
                <a:lnTo>
                  <a:pt x="6747" y="4725"/>
                </a:lnTo>
                <a:lnTo>
                  <a:pt x="6844" y="4774"/>
                </a:lnTo>
                <a:lnTo>
                  <a:pt x="6942" y="4823"/>
                </a:lnTo>
                <a:lnTo>
                  <a:pt x="7039" y="4896"/>
                </a:lnTo>
                <a:lnTo>
                  <a:pt x="7039" y="4896"/>
                </a:lnTo>
                <a:lnTo>
                  <a:pt x="7063" y="4944"/>
                </a:lnTo>
                <a:lnTo>
                  <a:pt x="7088" y="4993"/>
                </a:lnTo>
                <a:lnTo>
                  <a:pt x="7063" y="5139"/>
                </a:lnTo>
                <a:lnTo>
                  <a:pt x="6966" y="5310"/>
                </a:lnTo>
                <a:lnTo>
                  <a:pt x="6844" y="5480"/>
                </a:lnTo>
                <a:lnTo>
                  <a:pt x="6844" y="5480"/>
                </a:lnTo>
                <a:lnTo>
                  <a:pt x="6674" y="5626"/>
                </a:lnTo>
                <a:lnTo>
                  <a:pt x="6528" y="5748"/>
                </a:lnTo>
                <a:lnTo>
                  <a:pt x="6381" y="5821"/>
                </a:lnTo>
                <a:lnTo>
                  <a:pt x="6284" y="5846"/>
                </a:lnTo>
                <a:lnTo>
                  <a:pt x="6284" y="5846"/>
                </a:lnTo>
                <a:lnTo>
                  <a:pt x="6113" y="5870"/>
                </a:lnTo>
                <a:lnTo>
                  <a:pt x="6040" y="5894"/>
                </a:lnTo>
                <a:lnTo>
                  <a:pt x="5992" y="5943"/>
                </a:lnTo>
                <a:lnTo>
                  <a:pt x="5992" y="5943"/>
                </a:lnTo>
                <a:lnTo>
                  <a:pt x="5943" y="5967"/>
                </a:lnTo>
                <a:lnTo>
                  <a:pt x="5894" y="5992"/>
                </a:lnTo>
                <a:lnTo>
                  <a:pt x="5846" y="5967"/>
                </a:lnTo>
                <a:lnTo>
                  <a:pt x="5797" y="5943"/>
                </a:lnTo>
                <a:lnTo>
                  <a:pt x="5797" y="5943"/>
                </a:lnTo>
                <a:lnTo>
                  <a:pt x="5773" y="5894"/>
                </a:lnTo>
                <a:lnTo>
                  <a:pt x="5724" y="5821"/>
                </a:lnTo>
                <a:lnTo>
                  <a:pt x="5699" y="5651"/>
                </a:lnTo>
                <a:lnTo>
                  <a:pt x="5699" y="5651"/>
                </a:lnTo>
                <a:lnTo>
                  <a:pt x="5675" y="5553"/>
                </a:lnTo>
                <a:lnTo>
                  <a:pt x="5602" y="5407"/>
                </a:lnTo>
                <a:lnTo>
                  <a:pt x="5480" y="5261"/>
                </a:lnTo>
                <a:lnTo>
                  <a:pt x="5334" y="5091"/>
                </a:lnTo>
                <a:lnTo>
                  <a:pt x="5334" y="5091"/>
                </a:lnTo>
                <a:lnTo>
                  <a:pt x="5188" y="4920"/>
                </a:lnTo>
                <a:lnTo>
                  <a:pt x="5066" y="4774"/>
                </a:lnTo>
                <a:lnTo>
                  <a:pt x="4969" y="4628"/>
                </a:lnTo>
                <a:lnTo>
                  <a:pt x="4944" y="4530"/>
                </a:lnTo>
                <a:lnTo>
                  <a:pt x="4944" y="4530"/>
                </a:lnTo>
                <a:lnTo>
                  <a:pt x="4944" y="4457"/>
                </a:lnTo>
                <a:lnTo>
                  <a:pt x="4920" y="4409"/>
                </a:lnTo>
                <a:lnTo>
                  <a:pt x="4896" y="4409"/>
                </a:lnTo>
                <a:lnTo>
                  <a:pt x="4847" y="4433"/>
                </a:lnTo>
                <a:lnTo>
                  <a:pt x="4847" y="4433"/>
                </a:lnTo>
                <a:lnTo>
                  <a:pt x="4823" y="4482"/>
                </a:lnTo>
                <a:lnTo>
                  <a:pt x="4774" y="4555"/>
                </a:lnTo>
                <a:lnTo>
                  <a:pt x="4750" y="4701"/>
                </a:lnTo>
                <a:lnTo>
                  <a:pt x="4750" y="4701"/>
                </a:lnTo>
                <a:lnTo>
                  <a:pt x="4774" y="4798"/>
                </a:lnTo>
                <a:lnTo>
                  <a:pt x="4847" y="4920"/>
                </a:lnTo>
                <a:lnTo>
                  <a:pt x="4920" y="5066"/>
                </a:lnTo>
                <a:lnTo>
                  <a:pt x="5042" y="5188"/>
                </a:lnTo>
                <a:lnTo>
                  <a:pt x="5042" y="5188"/>
                </a:lnTo>
                <a:lnTo>
                  <a:pt x="5139" y="5310"/>
                </a:lnTo>
                <a:lnTo>
                  <a:pt x="5237" y="5431"/>
                </a:lnTo>
                <a:lnTo>
                  <a:pt x="5310" y="5553"/>
                </a:lnTo>
                <a:lnTo>
                  <a:pt x="5334" y="5651"/>
                </a:lnTo>
                <a:lnTo>
                  <a:pt x="5334" y="5651"/>
                </a:lnTo>
                <a:lnTo>
                  <a:pt x="5334" y="5748"/>
                </a:lnTo>
                <a:lnTo>
                  <a:pt x="5383" y="5846"/>
                </a:lnTo>
                <a:lnTo>
                  <a:pt x="5432" y="5943"/>
                </a:lnTo>
                <a:lnTo>
                  <a:pt x="5505" y="6040"/>
                </a:lnTo>
                <a:lnTo>
                  <a:pt x="5505" y="6040"/>
                </a:lnTo>
                <a:lnTo>
                  <a:pt x="5626" y="6113"/>
                </a:lnTo>
                <a:lnTo>
                  <a:pt x="5773" y="6162"/>
                </a:lnTo>
                <a:lnTo>
                  <a:pt x="5919" y="6211"/>
                </a:lnTo>
                <a:lnTo>
                  <a:pt x="6089" y="6235"/>
                </a:lnTo>
                <a:lnTo>
                  <a:pt x="6089" y="6235"/>
                </a:lnTo>
                <a:lnTo>
                  <a:pt x="6235" y="6235"/>
                </a:lnTo>
                <a:lnTo>
                  <a:pt x="6357" y="6284"/>
                </a:lnTo>
                <a:lnTo>
                  <a:pt x="6430" y="6333"/>
                </a:lnTo>
                <a:lnTo>
                  <a:pt x="6454" y="6381"/>
                </a:lnTo>
                <a:lnTo>
                  <a:pt x="6454" y="6430"/>
                </a:lnTo>
                <a:lnTo>
                  <a:pt x="6454" y="6430"/>
                </a:lnTo>
                <a:lnTo>
                  <a:pt x="6430" y="6527"/>
                </a:lnTo>
                <a:lnTo>
                  <a:pt x="6308" y="6722"/>
                </a:lnTo>
                <a:lnTo>
                  <a:pt x="6113" y="6941"/>
                </a:lnTo>
                <a:lnTo>
                  <a:pt x="5894" y="7185"/>
                </a:lnTo>
                <a:lnTo>
                  <a:pt x="5894" y="7185"/>
                </a:lnTo>
                <a:lnTo>
                  <a:pt x="5675" y="7429"/>
                </a:lnTo>
                <a:lnTo>
                  <a:pt x="5505" y="7696"/>
                </a:lnTo>
                <a:lnTo>
                  <a:pt x="5358" y="7940"/>
                </a:lnTo>
                <a:lnTo>
                  <a:pt x="5334" y="8037"/>
                </a:lnTo>
                <a:lnTo>
                  <a:pt x="5334" y="8135"/>
                </a:lnTo>
                <a:lnTo>
                  <a:pt x="5334" y="8135"/>
                </a:lnTo>
                <a:lnTo>
                  <a:pt x="5334" y="8281"/>
                </a:lnTo>
                <a:lnTo>
                  <a:pt x="5358" y="8427"/>
                </a:lnTo>
                <a:lnTo>
                  <a:pt x="5383" y="8525"/>
                </a:lnTo>
                <a:lnTo>
                  <a:pt x="5432" y="8598"/>
                </a:lnTo>
                <a:lnTo>
                  <a:pt x="5432" y="8598"/>
                </a:lnTo>
                <a:lnTo>
                  <a:pt x="5456" y="8646"/>
                </a:lnTo>
                <a:lnTo>
                  <a:pt x="5480" y="8719"/>
                </a:lnTo>
                <a:lnTo>
                  <a:pt x="5505" y="8890"/>
                </a:lnTo>
                <a:lnTo>
                  <a:pt x="5505" y="8890"/>
                </a:lnTo>
                <a:lnTo>
                  <a:pt x="5480" y="8987"/>
                </a:lnTo>
                <a:lnTo>
                  <a:pt x="5383" y="9158"/>
                </a:lnTo>
                <a:lnTo>
                  <a:pt x="5237" y="9353"/>
                </a:lnTo>
                <a:lnTo>
                  <a:pt x="5042" y="9547"/>
                </a:lnTo>
                <a:lnTo>
                  <a:pt x="5042" y="9547"/>
                </a:lnTo>
                <a:lnTo>
                  <a:pt x="4847" y="9742"/>
                </a:lnTo>
                <a:lnTo>
                  <a:pt x="4701" y="9937"/>
                </a:lnTo>
                <a:lnTo>
                  <a:pt x="4603" y="10108"/>
                </a:lnTo>
                <a:lnTo>
                  <a:pt x="4555" y="10205"/>
                </a:lnTo>
                <a:lnTo>
                  <a:pt x="4555" y="10205"/>
                </a:lnTo>
                <a:lnTo>
                  <a:pt x="4530" y="10327"/>
                </a:lnTo>
                <a:lnTo>
                  <a:pt x="4457" y="10473"/>
                </a:lnTo>
                <a:lnTo>
                  <a:pt x="4336" y="10619"/>
                </a:lnTo>
                <a:lnTo>
                  <a:pt x="4189" y="10790"/>
                </a:lnTo>
                <a:lnTo>
                  <a:pt x="4189" y="10790"/>
                </a:lnTo>
                <a:lnTo>
                  <a:pt x="4019" y="10936"/>
                </a:lnTo>
                <a:lnTo>
                  <a:pt x="3873" y="11057"/>
                </a:lnTo>
                <a:lnTo>
                  <a:pt x="3727" y="11131"/>
                </a:lnTo>
                <a:lnTo>
                  <a:pt x="3605" y="11155"/>
                </a:lnTo>
                <a:lnTo>
                  <a:pt x="3605" y="11155"/>
                </a:lnTo>
                <a:lnTo>
                  <a:pt x="3532" y="11155"/>
                </a:lnTo>
                <a:lnTo>
                  <a:pt x="3434" y="11106"/>
                </a:lnTo>
                <a:lnTo>
                  <a:pt x="3337" y="11057"/>
                </a:lnTo>
                <a:lnTo>
                  <a:pt x="3240" y="10984"/>
                </a:lnTo>
                <a:lnTo>
                  <a:pt x="3240" y="10984"/>
                </a:lnTo>
                <a:lnTo>
                  <a:pt x="3167" y="10887"/>
                </a:lnTo>
                <a:lnTo>
                  <a:pt x="3093" y="10790"/>
                </a:lnTo>
                <a:lnTo>
                  <a:pt x="3069" y="10692"/>
                </a:lnTo>
                <a:lnTo>
                  <a:pt x="3045" y="10595"/>
                </a:lnTo>
                <a:lnTo>
                  <a:pt x="3045" y="10595"/>
                </a:lnTo>
                <a:lnTo>
                  <a:pt x="3020" y="10424"/>
                </a:lnTo>
                <a:lnTo>
                  <a:pt x="2996" y="10351"/>
                </a:lnTo>
                <a:lnTo>
                  <a:pt x="2947" y="10302"/>
                </a:lnTo>
                <a:lnTo>
                  <a:pt x="2947" y="10302"/>
                </a:lnTo>
                <a:lnTo>
                  <a:pt x="2923" y="10254"/>
                </a:lnTo>
                <a:lnTo>
                  <a:pt x="2874" y="10181"/>
                </a:lnTo>
                <a:lnTo>
                  <a:pt x="2850" y="10035"/>
                </a:lnTo>
                <a:lnTo>
                  <a:pt x="2850" y="10035"/>
                </a:lnTo>
                <a:lnTo>
                  <a:pt x="2826" y="9864"/>
                </a:lnTo>
                <a:lnTo>
                  <a:pt x="2801" y="9791"/>
                </a:lnTo>
                <a:lnTo>
                  <a:pt x="2752" y="9742"/>
                </a:lnTo>
                <a:lnTo>
                  <a:pt x="2752" y="9742"/>
                </a:lnTo>
                <a:lnTo>
                  <a:pt x="2728" y="9669"/>
                </a:lnTo>
                <a:lnTo>
                  <a:pt x="2704" y="9572"/>
                </a:lnTo>
                <a:lnTo>
                  <a:pt x="2679" y="9426"/>
                </a:lnTo>
                <a:lnTo>
                  <a:pt x="2655" y="9255"/>
                </a:lnTo>
                <a:lnTo>
                  <a:pt x="2655" y="9255"/>
                </a:lnTo>
                <a:lnTo>
                  <a:pt x="2679" y="9109"/>
                </a:lnTo>
                <a:lnTo>
                  <a:pt x="2704" y="8963"/>
                </a:lnTo>
                <a:lnTo>
                  <a:pt x="2728" y="8866"/>
                </a:lnTo>
                <a:lnTo>
                  <a:pt x="2752" y="8792"/>
                </a:lnTo>
                <a:lnTo>
                  <a:pt x="2752" y="8792"/>
                </a:lnTo>
                <a:lnTo>
                  <a:pt x="2801" y="8744"/>
                </a:lnTo>
                <a:lnTo>
                  <a:pt x="2826" y="8671"/>
                </a:lnTo>
                <a:lnTo>
                  <a:pt x="2850" y="8500"/>
                </a:lnTo>
                <a:lnTo>
                  <a:pt x="2850" y="8500"/>
                </a:lnTo>
                <a:lnTo>
                  <a:pt x="2826" y="8403"/>
                </a:lnTo>
                <a:lnTo>
                  <a:pt x="2777" y="8281"/>
                </a:lnTo>
                <a:lnTo>
                  <a:pt x="2679" y="8159"/>
                </a:lnTo>
                <a:lnTo>
                  <a:pt x="2582" y="8037"/>
                </a:lnTo>
                <a:lnTo>
                  <a:pt x="2582" y="8037"/>
                </a:lnTo>
                <a:lnTo>
                  <a:pt x="2460" y="7891"/>
                </a:lnTo>
                <a:lnTo>
                  <a:pt x="2363" y="7721"/>
                </a:lnTo>
                <a:lnTo>
                  <a:pt x="2314" y="7526"/>
                </a:lnTo>
                <a:lnTo>
                  <a:pt x="2290" y="7356"/>
                </a:lnTo>
                <a:lnTo>
                  <a:pt x="2290" y="7356"/>
                </a:lnTo>
                <a:lnTo>
                  <a:pt x="2290" y="7209"/>
                </a:lnTo>
                <a:lnTo>
                  <a:pt x="2265" y="7063"/>
                </a:lnTo>
                <a:lnTo>
                  <a:pt x="2217" y="6966"/>
                </a:lnTo>
                <a:lnTo>
                  <a:pt x="2192" y="6893"/>
                </a:lnTo>
                <a:lnTo>
                  <a:pt x="2192" y="6893"/>
                </a:lnTo>
                <a:lnTo>
                  <a:pt x="2144" y="6844"/>
                </a:lnTo>
                <a:lnTo>
                  <a:pt x="2071" y="6820"/>
                </a:lnTo>
                <a:lnTo>
                  <a:pt x="1900" y="6795"/>
                </a:lnTo>
                <a:lnTo>
                  <a:pt x="1900" y="6795"/>
                </a:lnTo>
                <a:lnTo>
                  <a:pt x="1754" y="6820"/>
                </a:lnTo>
                <a:lnTo>
                  <a:pt x="1681" y="6844"/>
                </a:lnTo>
                <a:lnTo>
                  <a:pt x="1632" y="6893"/>
                </a:lnTo>
                <a:lnTo>
                  <a:pt x="1632" y="6893"/>
                </a:lnTo>
                <a:lnTo>
                  <a:pt x="1559" y="6941"/>
                </a:lnTo>
                <a:lnTo>
                  <a:pt x="1437" y="6966"/>
                </a:lnTo>
                <a:lnTo>
                  <a:pt x="1291" y="6990"/>
                </a:lnTo>
                <a:lnTo>
                  <a:pt x="1145" y="6990"/>
                </a:lnTo>
                <a:lnTo>
                  <a:pt x="1145" y="6990"/>
                </a:lnTo>
                <a:lnTo>
                  <a:pt x="975" y="6966"/>
                </a:lnTo>
                <a:lnTo>
                  <a:pt x="780" y="6868"/>
                </a:lnTo>
                <a:lnTo>
                  <a:pt x="561" y="6747"/>
                </a:lnTo>
                <a:lnTo>
                  <a:pt x="390" y="6601"/>
                </a:lnTo>
                <a:lnTo>
                  <a:pt x="390" y="6601"/>
                </a:lnTo>
                <a:lnTo>
                  <a:pt x="317" y="6527"/>
                </a:lnTo>
                <a:lnTo>
                  <a:pt x="244" y="6406"/>
                </a:lnTo>
                <a:lnTo>
                  <a:pt x="122" y="6113"/>
                </a:lnTo>
                <a:lnTo>
                  <a:pt x="49" y="5797"/>
                </a:lnTo>
                <a:lnTo>
                  <a:pt x="0" y="5480"/>
                </a:lnTo>
                <a:lnTo>
                  <a:pt x="0" y="5480"/>
                </a:lnTo>
                <a:lnTo>
                  <a:pt x="25" y="5310"/>
                </a:lnTo>
                <a:lnTo>
                  <a:pt x="49" y="5139"/>
                </a:lnTo>
                <a:lnTo>
                  <a:pt x="147" y="4798"/>
                </a:lnTo>
                <a:lnTo>
                  <a:pt x="220" y="4628"/>
                </a:lnTo>
                <a:lnTo>
                  <a:pt x="293" y="4482"/>
                </a:lnTo>
                <a:lnTo>
                  <a:pt x="390" y="4336"/>
                </a:lnTo>
                <a:lnTo>
                  <a:pt x="487" y="4238"/>
                </a:lnTo>
                <a:lnTo>
                  <a:pt x="487" y="4238"/>
                </a:lnTo>
                <a:lnTo>
                  <a:pt x="682" y="4043"/>
                </a:lnTo>
                <a:lnTo>
                  <a:pt x="877" y="3897"/>
                </a:lnTo>
                <a:lnTo>
                  <a:pt x="1048" y="3800"/>
                </a:lnTo>
                <a:lnTo>
                  <a:pt x="1145" y="3751"/>
                </a:lnTo>
                <a:lnTo>
                  <a:pt x="1145" y="3751"/>
                </a:lnTo>
                <a:lnTo>
                  <a:pt x="1316" y="3727"/>
                </a:lnTo>
                <a:lnTo>
                  <a:pt x="1389" y="3702"/>
                </a:lnTo>
                <a:lnTo>
                  <a:pt x="1437" y="3654"/>
                </a:lnTo>
                <a:lnTo>
                  <a:pt x="1437" y="3654"/>
                </a:lnTo>
                <a:lnTo>
                  <a:pt x="1510" y="3629"/>
                </a:lnTo>
                <a:lnTo>
                  <a:pt x="1608" y="3605"/>
                </a:lnTo>
                <a:lnTo>
                  <a:pt x="1754" y="3581"/>
                </a:lnTo>
                <a:lnTo>
                  <a:pt x="1900" y="3581"/>
                </a:lnTo>
                <a:lnTo>
                  <a:pt x="1900" y="3581"/>
                </a:lnTo>
                <a:lnTo>
                  <a:pt x="2071" y="3581"/>
                </a:lnTo>
                <a:lnTo>
                  <a:pt x="2241" y="3629"/>
                </a:lnTo>
                <a:lnTo>
                  <a:pt x="2363" y="3678"/>
                </a:lnTo>
                <a:lnTo>
                  <a:pt x="2485" y="3751"/>
                </a:lnTo>
                <a:lnTo>
                  <a:pt x="2485" y="3751"/>
                </a:lnTo>
                <a:lnTo>
                  <a:pt x="2558" y="3824"/>
                </a:lnTo>
                <a:lnTo>
                  <a:pt x="2655" y="3897"/>
                </a:lnTo>
                <a:lnTo>
                  <a:pt x="2777" y="3946"/>
                </a:lnTo>
                <a:lnTo>
                  <a:pt x="2850" y="3946"/>
                </a:lnTo>
                <a:lnTo>
                  <a:pt x="2850" y="3946"/>
                </a:lnTo>
                <a:lnTo>
                  <a:pt x="3020" y="3970"/>
                </a:lnTo>
                <a:lnTo>
                  <a:pt x="3093" y="4019"/>
                </a:lnTo>
                <a:lnTo>
                  <a:pt x="3142" y="4043"/>
                </a:lnTo>
                <a:lnTo>
                  <a:pt x="3142" y="4043"/>
                </a:lnTo>
                <a:lnTo>
                  <a:pt x="3191" y="4068"/>
                </a:lnTo>
                <a:lnTo>
                  <a:pt x="3240" y="4092"/>
                </a:lnTo>
                <a:lnTo>
                  <a:pt x="3288" y="4068"/>
                </a:lnTo>
                <a:lnTo>
                  <a:pt x="3337" y="4043"/>
                </a:lnTo>
                <a:lnTo>
                  <a:pt x="3337" y="4043"/>
                </a:lnTo>
                <a:lnTo>
                  <a:pt x="3386" y="4019"/>
                </a:lnTo>
                <a:lnTo>
                  <a:pt x="3459" y="3970"/>
                </a:lnTo>
                <a:lnTo>
                  <a:pt x="3605" y="3946"/>
                </a:lnTo>
                <a:lnTo>
                  <a:pt x="3605" y="3946"/>
                </a:lnTo>
                <a:lnTo>
                  <a:pt x="3775" y="3970"/>
                </a:lnTo>
                <a:lnTo>
                  <a:pt x="3848" y="4019"/>
                </a:lnTo>
                <a:lnTo>
                  <a:pt x="3897" y="4043"/>
                </a:lnTo>
                <a:lnTo>
                  <a:pt x="3897" y="4043"/>
                </a:lnTo>
                <a:lnTo>
                  <a:pt x="3970" y="4092"/>
                </a:lnTo>
                <a:lnTo>
                  <a:pt x="4068" y="4116"/>
                </a:lnTo>
                <a:lnTo>
                  <a:pt x="4214" y="4141"/>
                </a:lnTo>
                <a:lnTo>
                  <a:pt x="4384" y="4141"/>
                </a:lnTo>
                <a:lnTo>
                  <a:pt x="4384" y="4141"/>
                </a:lnTo>
                <a:lnTo>
                  <a:pt x="4530" y="4141"/>
                </a:lnTo>
                <a:lnTo>
                  <a:pt x="4677" y="4116"/>
                </a:lnTo>
                <a:lnTo>
                  <a:pt x="4774" y="4092"/>
                </a:lnTo>
                <a:lnTo>
                  <a:pt x="4847" y="4043"/>
                </a:lnTo>
                <a:lnTo>
                  <a:pt x="4847" y="4043"/>
                </a:lnTo>
                <a:lnTo>
                  <a:pt x="4896" y="3995"/>
                </a:lnTo>
                <a:lnTo>
                  <a:pt x="4920" y="3921"/>
                </a:lnTo>
                <a:lnTo>
                  <a:pt x="4944" y="3751"/>
                </a:lnTo>
                <a:lnTo>
                  <a:pt x="4944" y="3751"/>
                </a:lnTo>
                <a:lnTo>
                  <a:pt x="4944" y="3727"/>
                </a:lnTo>
                <a:lnTo>
                  <a:pt x="4920" y="3678"/>
                </a:lnTo>
                <a:lnTo>
                  <a:pt x="4823" y="3629"/>
                </a:lnTo>
                <a:lnTo>
                  <a:pt x="4701" y="3581"/>
                </a:lnTo>
                <a:lnTo>
                  <a:pt x="4555" y="3581"/>
                </a:lnTo>
                <a:lnTo>
                  <a:pt x="4555" y="3581"/>
                </a:lnTo>
                <a:lnTo>
                  <a:pt x="4409" y="3556"/>
                </a:lnTo>
                <a:lnTo>
                  <a:pt x="4238" y="3507"/>
                </a:lnTo>
                <a:lnTo>
                  <a:pt x="4092" y="3459"/>
                </a:lnTo>
                <a:lnTo>
                  <a:pt x="3995" y="3386"/>
                </a:lnTo>
                <a:lnTo>
                  <a:pt x="3995" y="3386"/>
                </a:lnTo>
                <a:lnTo>
                  <a:pt x="3897" y="3313"/>
                </a:lnTo>
                <a:lnTo>
                  <a:pt x="3800" y="3240"/>
                </a:lnTo>
                <a:lnTo>
                  <a:pt x="3702" y="3215"/>
                </a:lnTo>
                <a:lnTo>
                  <a:pt x="3605" y="3191"/>
                </a:lnTo>
                <a:lnTo>
                  <a:pt x="3605" y="3191"/>
                </a:lnTo>
                <a:lnTo>
                  <a:pt x="3532" y="3166"/>
                </a:lnTo>
                <a:lnTo>
                  <a:pt x="3434" y="3142"/>
                </a:lnTo>
                <a:lnTo>
                  <a:pt x="3337" y="3069"/>
                </a:lnTo>
                <a:lnTo>
                  <a:pt x="3240" y="2996"/>
                </a:lnTo>
                <a:lnTo>
                  <a:pt x="3240" y="2996"/>
                </a:lnTo>
                <a:lnTo>
                  <a:pt x="3167" y="2923"/>
                </a:lnTo>
                <a:lnTo>
                  <a:pt x="3069" y="2899"/>
                </a:lnTo>
                <a:lnTo>
                  <a:pt x="2996" y="2874"/>
                </a:lnTo>
                <a:lnTo>
                  <a:pt x="2947" y="2899"/>
                </a:lnTo>
                <a:lnTo>
                  <a:pt x="2947" y="2899"/>
                </a:lnTo>
                <a:lnTo>
                  <a:pt x="2899" y="2923"/>
                </a:lnTo>
                <a:lnTo>
                  <a:pt x="2826" y="2923"/>
                </a:lnTo>
                <a:lnTo>
                  <a:pt x="2752" y="2874"/>
                </a:lnTo>
                <a:lnTo>
                  <a:pt x="2655" y="2801"/>
                </a:lnTo>
                <a:lnTo>
                  <a:pt x="2655" y="2801"/>
                </a:lnTo>
                <a:lnTo>
                  <a:pt x="2582" y="2752"/>
                </a:lnTo>
                <a:lnTo>
                  <a:pt x="2509" y="2704"/>
                </a:lnTo>
                <a:lnTo>
                  <a:pt x="2436" y="2704"/>
                </a:lnTo>
                <a:lnTo>
                  <a:pt x="2387" y="2704"/>
                </a:lnTo>
                <a:lnTo>
                  <a:pt x="2387" y="2704"/>
                </a:lnTo>
                <a:lnTo>
                  <a:pt x="2338" y="2752"/>
                </a:lnTo>
                <a:lnTo>
                  <a:pt x="2265" y="2777"/>
                </a:lnTo>
                <a:lnTo>
                  <a:pt x="2095" y="2801"/>
                </a:lnTo>
                <a:lnTo>
                  <a:pt x="2095" y="2801"/>
                </a:lnTo>
                <a:lnTo>
                  <a:pt x="1997" y="2850"/>
                </a:lnTo>
                <a:lnTo>
                  <a:pt x="1851" y="2923"/>
                </a:lnTo>
                <a:lnTo>
                  <a:pt x="1681" y="3045"/>
                </a:lnTo>
                <a:lnTo>
                  <a:pt x="1535" y="3191"/>
                </a:lnTo>
                <a:lnTo>
                  <a:pt x="1535" y="3191"/>
                </a:lnTo>
                <a:lnTo>
                  <a:pt x="1364" y="3337"/>
                </a:lnTo>
                <a:lnTo>
                  <a:pt x="1194" y="3459"/>
                </a:lnTo>
                <a:lnTo>
                  <a:pt x="1072" y="3532"/>
                </a:lnTo>
                <a:lnTo>
                  <a:pt x="950" y="3581"/>
                </a:lnTo>
                <a:lnTo>
                  <a:pt x="950" y="3581"/>
                </a:lnTo>
                <a:lnTo>
                  <a:pt x="804" y="3532"/>
                </a:lnTo>
                <a:lnTo>
                  <a:pt x="731" y="3507"/>
                </a:lnTo>
                <a:lnTo>
                  <a:pt x="682" y="3483"/>
                </a:lnTo>
                <a:lnTo>
                  <a:pt x="682" y="3483"/>
                </a:lnTo>
                <a:lnTo>
                  <a:pt x="634" y="3434"/>
                </a:lnTo>
                <a:lnTo>
                  <a:pt x="609" y="3361"/>
                </a:lnTo>
                <a:lnTo>
                  <a:pt x="585" y="3191"/>
                </a:lnTo>
                <a:lnTo>
                  <a:pt x="585" y="3191"/>
                </a:lnTo>
                <a:lnTo>
                  <a:pt x="609" y="3020"/>
                </a:lnTo>
                <a:lnTo>
                  <a:pt x="634" y="2947"/>
                </a:lnTo>
                <a:lnTo>
                  <a:pt x="682" y="2899"/>
                </a:lnTo>
                <a:lnTo>
                  <a:pt x="682" y="2899"/>
                </a:lnTo>
                <a:lnTo>
                  <a:pt x="731" y="2874"/>
                </a:lnTo>
                <a:lnTo>
                  <a:pt x="853" y="2850"/>
                </a:lnTo>
                <a:lnTo>
                  <a:pt x="999" y="2826"/>
                </a:lnTo>
                <a:lnTo>
                  <a:pt x="1145" y="2801"/>
                </a:lnTo>
                <a:lnTo>
                  <a:pt x="1145" y="2801"/>
                </a:lnTo>
                <a:lnTo>
                  <a:pt x="1291" y="2801"/>
                </a:lnTo>
                <a:lnTo>
                  <a:pt x="1413" y="2752"/>
                </a:lnTo>
                <a:lnTo>
                  <a:pt x="1486" y="2704"/>
                </a:lnTo>
                <a:lnTo>
                  <a:pt x="1510" y="2655"/>
                </a:lnTo>
                <a:lnTo>
                  <a:pt x="1535" y="2631"/>
                </a:lnTo>
                <a:lnTo>
                  <a:pt x="1535" y="2631"/>
                </a:lnTo>
                <a:lnTo>
                  <a:pt x="1486" y="2460"/>
                </a:lnTo>
                <a:lnTo>
                  <a:pt x="1462" y="2387"/>
                </a:lnTo>
                <a:lnTo>
                  <a:pt x="1437" y="2338"/>
                </a:lnTo>
                <a:lnTo>
                  <a:pt x="1437" y="2338"/>
                </a:lnTo>
                <a:lnTo>
                  <a:pt x="1389" y="2290"/>
                </a:lnTo>
                <a:lnTo>
                  <a:pt x="1389" y="2241"/>
                </a:lnTo>
                <a:lnTo>
                  <a:pt x="1389" y="2192"/>
                </a:lnTo>
                <a:lnTo>
                  <a:pt x="1437" y="2144"/>
                </a:lnTo>
                <a:lnTo>
                  <a:pt x="1437" y="2144"/>
                </a:lnTo>
                <a:lnTo>
                  <a:pt x="1486" y="2119"/>
                </a:lnTo>
                <a:lnTo>
                  <a:pt x="1559" y="2070"/>
                </a:lnTo>
                <a:lnTo>
                  <a:pt x="1705" y="2046"/>
                </a:lnTo>
                <a:lnTo>
                  <a:pt x="1705" y="2046"/>
                </a:lnTo>
                <a:lnTo>
                  <a:pt x="1803" y="2046"/>
                </a:lnTo>
                <a:lnTo>
                  <a:pt x="1900" y="1997"/>
                </a:lnTo>
                <a:lnTo>
                  <a:pt x="1997" y="1924"/>
                </a:lnTo>
                <a:lnTo>
                  <a:pt x="2095" y="1851"/>
                </a:lnTo>
                <a:lnTo>
                  <a:pt x="2095" y="1851"/>
                </a:lnTo>
                <a:lnTo>
                  <a:pt x="2168" y="1778"/>
                </a:lnTo>
                <a:lnTo>
                  <a:pt x="2241" y="1681"/>
                </a:lnTo>
                <a:lnTo>
                  <a:pt x="2265" y="1559"/>
                </a:lnTo>
                <a:lnTo>
                  <a:pt x="2290" y="1486"/>
                </a:lnTo>
                <a:lnTo>
                  <a:pt x="2290" y="1486"/>
                </a:lnTo>
                <a:lnTo>
                  <a:pt x="2265" y="1315"/>
                </a:lnTo>
                <a:lnTo>
                  <a:pt x="2217" y="1242"/>
                </a:lnTo>
                <a:lnTo>
                  <a:pt x="2192" y="1194"/>
                </a:lnTo>
                <a:lnTo>
                  <a:pt x="2192" y="1194"/>
                </a:lnTo>
                <a:lnTo>
                  <a:pt x="2192" y="1169"/>
                </a:lnTo>
                <a:lnTo>
                  <a:pt x="2192" y="1121"/>
                </a:lnTo>
                <a:lnTo>
                  <a:pt x="2265" y="999"/>
                </a:lnTo>
                <a:lnTo>
                  <a:pt x="2387" y="828"/>
                </a:lnTo>
                <a:lnTo>
                  <a:pt x="2582" y="634"/>
                </a:lnTo>
                <a:lnTo>
                  <a:pt x="2582" y="634"/>
                </a:lnTo>
                <a:lnTo>
                  <a:pt x="2679" y="536"/>
                </a:lnTo>
                <a:lnTo>
                  <a:pt x="2826" y="439"/>
                </a:lnTo>
                <a:lnTo>
                  <a:pt x="2972" y="366"/>
                </a:lnTo>
                <a:lnTo>
                  <a:pt x="3142" y="293"/>
                </a:lnTo>
                <a:lnTo>
                  <a:pt x="3483" y="195"/>
                </a:lnTo>
                <a:lnTo>
                  <a:pt x="3654" y="171"/>
                </a:lnTo>
                <a:lnTo>
                  <a:pt x="3800" y="146"/>
                </a:lnTo>
                <a:lnTo>
                  <a:pt x="3800" y="146"/>
                </a:lnTo>
                <a:lnTo>
                  <a:pt x="4116" y="171"/>
                </a:lnTo>
                <a:lnTo>
                  <a:pt x="4360" y="171"/>
                </a:lnTo>
                <a:lnTo>
                  <a:pt x="4555" y="220"/>
                </a:lnTo>
                <a:lnTo>
                  <a:pt x="4652" y="244"/>
                </a:lnTo>
                <a:lnTo>
                  <a:pt x="4652" y="244"/>
                </a:lnTo>
                <a:lnTo>
                  <a:pt x="4701" y="268"/>
                </a:lnTo>
                <a:lnTo>
                  <a:pt x="4750" y="293"/>
                </a:lnTo>
                <a:lnTo>
                  <a:pt x="4798" y="268"/>
                </a:lnTo>
                <a:lnTo>
                  <a:pt x="4847" y="244"/>
                </a:lnTo>
                <a:lnTo>
                  <a:pt x="4847" y="244"/>
                </a:lnTo>
                <a:lnTo>
                  <a:pt x="5018" y="195"/>
                </a:lnTo>
                <a:lnTo>
                  <a:pt x="5407" y="122"/>
                </a:lnTo>
                <a:lnTo>
                  <a:pt x="5821" y="25"/>
                </a:lnTo>
                <a:lnTo>
                  <a:pt x="6138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8" name="Shape 811">
            <a:extLst>
              <a:ext uri="{FF2B5EF4-FFF2-40B4-BE49-F238E27FC236}">
                <a16:creationId xmlns:a16="http://schemas.microsoft.com/office/drawing/2014/main" id="{AC85D86E-63A7-4DF8-B4C9-BF8E8FCF78CB}"/>
              </a:ext>
            </a:extLst>
          </p:cNvPr>
          <p:cNvSpPr/>
          <p:nvPr/>
        </p:nvSpPr>
        <p:spPr>
          <a:xfrm>
            <a:off x="770331" y="4338258"/>
            <a:ext cx="476511" cy="269169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762">
            <a:extLst>
              <a:ext uri="{FF2B5EF4-FFF2-40B4-BE49-F238E27FC236}">
                <a16:creationId xmlns:a16="http://schemas.microsoft.com/office/drawing/2014/main" id="{A2DA2FE6-C8DB-44D3-9F67-E57DF18CD3DF}"/>
              </a:ext>
            </a:extLst>
          </p:cNvPr>
          <p:cNvSpPr/>
          <p:nvPr/>
        </p:nvSpPr>
        <p:spPr>
          <a:xfrm>
            <a:off x="9498942" y="4607427"/>
            <a:ext cx="52171" cy="52146"/>
          </a:xfrm>
          <a:custGeom>
            <a:avLst/>
            <a:gdLst/>
            <a:ahLst/>
            <a:cxnLst/>
            <a:rect l="0" t="0" r="0" b="0"/>
            <a:pathLst>
              <a:path w="2096" h="2095" fill="none" extrusionOk="0">
                <a:moveTo>
                  <a:pt x="1" y="1048"/>
                </a:moveTo>
                <a:lnTo>
                  <a:pt x="1" y="1048"/>
                </a:lnTo>
                <a:lnTo>
                  <a:pt x="25" y="828"/>
                </a:lnTo>
                <a:lnTo>
                  <a:pt x="74" y="634"/>
                </a:lnTo>
                <a:lnTo>
                  <a:pt x="171" y="439"/>
                </a:lnTo>
                <a:lnTo>
                  <a:pt x="317" y="293"/>
                </a:lnTo>
                <a:lnTo>
                  <a:pt x="463" y="171"/>
                </a:lnTo>
                <a:lnTo>
                  <a:pt x="634" y="73"/>
                </a:lnTo>
                <a:lnTo>
                  <a:pt x="829" y="0"/>
                </a:lnTo>
                <a:lnTo>
                  <a:pt x="1048" y="0"/>
                </a:lnTo>
                <a:lnTo>
                  <a:pt x="1048" y="0"/>
                </a:lnTo>
                <a:lnTo>
                  <a:pt x="1267" y="0"/>
                </a:lnTo>
                <a:lnTo>
                  <a:pt x="1462" y="73"/>
                </a:lnTo>
                <a:lnTo>
                  <a:pt x="1633" y="171"/>
                </a:lnTo>
                <a:lnTo>
                  <a:pt x="1779" y="293"/>
                </a:lnTo>
                <a:lnTo>
                  <a:pt x="1925" y="439"/>
                </a:lnTo>
                <a:lnTo>
                  <a:pt x="2022" y="634"/>
                </a:lnTo>
                <a:lnTo>
                  <a:pt x="2071" y="828"/>
                </a:lnTo>
                <a:lnTo>
                  <a:pt x="2095" y="1048"/>
                </a:lnTo>
                <a:lnTo>
                  <a:pt x="2095" y="1048"/>
                </a:lnTo>
                <a:lnTo>
                  <a:pt x="2071" y="1242"/>
                </a:lnTo>
                <a:lnTo>
                  <a:pt x="2022" y="1437"/>
                </a:lnTo>
                <a:lnTo>
                  <a:pt x="1925" y="1632"/>
                </a:lnTo>
                <a:lnTo>
                  <a:pt x="1779" y="1778"/>
                </a:lnTo>
                <a:lnTo>
                  <a:pt x="1633" y="1900"/>
                </a:lnTo>
                <a:lnTo>
                  <a:pt x="1462" y="1997"/>
                </a:lnTo>
                <a:lnTo>
                  <a:pt x="1267" y="2070"/>
                </a:lnTo>
                <a:lnTo>
                  <a:pt x="1048" y="2095"/>
                </a:lnTo>
                <a:lnTo>
                  <a:pt x="1048" y="2095"/>
                </a:lnTo>
                <a:lnTo>
                  <a:pt x="829" y="2070"/>
                </a:lnTo>
                <a:lnTo>
                  <a:pt x="634" y="1997"/>
                </a:lnTo>
                <a:lnTo>
                  <a:pt x="463" y="1900"/>
                </a:lnTo>
                <a:lnTo>
                  <a:pt x="317" y="1778"/>
                </a:lnTo>
                <a:lnTo>
                  <a:pt x="171" y="1632"/>
                </a:lnTo>
                <a:lnTo>
                  <a:pt x="74" y="1437"/>
                </a:lnTo>
                <a:lnTo>
                  <a:pt x="25" y="1242"/>
                </a:lnTo>
                <a:lnTo>
                  <a:pt x="1" y="1048"/>
                </a:lnTo>
                <a:lnTo>
                  <a:pt x="1" y="1048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763">
            <a:extLst>
              <a:ext uri="{FF2B5EF4-FFF2-40B4-BE49-F238E27FC236}">
                <a16:creationId xmlns:a16="http://schemas.microsoft.com/office/drawing/2014/main" id="{6B7BBC49-32B1-4E9D-BF53-4C797D4280E2}"/>
              </a:ext>
            </a:extLst>
          </p:cNvPr>
          <p:cNvSpPr/>
          <p:nvPr/>
        </p:nvSpPr>
        <p:spPr>
          <a:xfrm>
            <a:off x="9287371" y="4607427"/>
            <a:ext cx="52171" cy="52146"/>
          </a:xfrm>
          <a:custGeom>
            <a:avLst/>
            <a:gdLst/>
            <a:ahLst/>
            <a:cxnLst/>
            <a:rect l="0" t="0" r="0" b="0"/>
            <a:pathLst>
              <a:path w="2096" h="2095" fill="none" extrusionOk="0">
                <a:moveTo>
                  <a:pt x="1" y="1048"/>
                </a:moveTo>
                <a:lnTo>
                  <a:pt x="1" y="1048"/>
                </a:lnTo>
                <a:lnTo>
                  <a:pt x="25" y="828"/>
                </a:lnTo>
                <a:lnTo>
                  <a:pt x="74" y="634"/>
                </a:lnTo>
                <a:lnTo>
                  <a:pt x="171" y="439"/>
                </a:lnTo>
                <a:lnTo>
                  <a:pt x="317" y="293"/>
                </a:lnTo>
                <a:lnTo>
                  <a:pt x="464" y="171"/>
                </a:lnTo>
                <a:lnTo>
                  <a:pt x="634" y="73"/>
                </a:lnTo>
                <a:lnTo>
                  <a:pt x="829" y="0"/>
                </a:lnTo>
                <a:lnTo>
                  <a:pt x="1048" y="0"/>
                </a:lnTo>
                <a:lnTo>
                  <a:pt x="1048" y="0"/>
                </a:lnTo>
                <a:lnTo>
                  <a:pt x="1267" y="0"/>
                </a:lnTo>
                <a:lnTo>
                  <a:pt x="1462" y="73"/>
                </a:lnTo>
                <a:lnTo>
                  <a:pt x="1633" y="171"/>
                </a:lnTo>
                <a:lnTo>
                  <a:pt x="1779" y="293"/>
                </a:lnTo>
                <a:lnTo>
                  <a:pt x="1925" y="439"/>
                </a:lnTo>
                <a:lnTo>
                  <a:pt x="2022" y="634"/>
                </a:lnTo>
                <a:lnTo>
                  <a:pt x="2071" y="828"/>
                </a:lnTo>
                <a:lnTo>
                  <a:pt x="2095" y="1048"/>
                </a:lnTo>
                <a:lnTo>
                  <a:pt x="2095" y="1048"/>
                </a:lnTo>
                <a:lnTo>
                  <a:pt x="2071" y="1242"/>
                </a:lnTo>
                <a:lnTo>
                  <a:pt x="2022" y="1437"/>
                </a:lnTo>
                <a:lnTo>
                  <a:pt x="1925" y="1632"/>
                </a:lnTo>
                <a:lnTo>
                  <a:pt x="1779" y="1778"/>
                </a:lnTo>
                <a:lnTo>
                  <a:pt x="1633" y="1900"/>
                </a:lnTo>
                <a:lnTo>
                  <a:pt x="1462" y="1997"/>
                </a:lnTo>
                <a:lnTo>
                  <a:pt x="1267" y="2070"/>
                </a:lnTo>
                <a:lnTo>
                  <a:pt x="1048" y="2095"/>
                </a:lnTo>
                <a:lnTo>
                  <a:pt x="1048" y="2095"/>
                </a:lnTo>
                <a:lnTo>
                  <a:pt x="829" y="2070"/>
                </a:lnTo>
                <a:lnTo>
                  <a:pt x="634" y="1997"/>
                </a:lnTo>
                <a:lnTo>
                  <a:pt x="464" y="1900"/>
                </a:lnTo>
                <a:lnTo>
                  <a:pt x="317" y="1778"/>
                </a:lnTo>
                <a:lnTo>
                  <a:pt x="171" y="1632"/>
                </a:lnTo>
                <a:lnTo>
                  <a:pt x="74" y="1437"/>
                </a:lnTo>
                <a:lnTo>
                  <a:pt x="25" y="1242"/>
                </a:lnTo>
                <a:lnTo>
                  <a:pt x="1" y="1048"/>
                </a:lnTo>
                <a:lnTo>
                  <a:pt x="1" y="1048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764">
            <a:extLst>
              <a:ext uri="{FF2B5EF4-FFF2-40B4-BE49-F238E27FC236}">
                <a16:creationId xmlns:a16="http://schemas.microsoft.com/office/drawing/2014/main" id="{3555456D-48F3-4F44-990D-32EB89307359}"/>
              </a:ext>
            </a:extLst>
          </p:cNvPr>
          <p:cNvSpPr/>
          <p:nvPr/>
        </p:nvSpPr>
        <p:spPr>
          <a:xfrm>
            <a:off x="9175835" y="4319465"/>
            <a:ext cx="435290" cy="278877"/>
          </a:xfrm>
          <a:custGeom>
            <a:avLst/>
            <a:gdLst/>
            <a:ahLst/>
            <a:cxnLst/>
            <a:rect l="0" t="0" r="0" b="0"/>
            <a:pathLst>
              <a:path w="17488" h="11204" fill="none" extrusionOk="0">
                <a:moveTo>
                  <a:pt x="14516" y="10912"/>
                </a:moveTo>
                <a:lnTo>
                  <a:pt x="5675" y="10912"/>
                </a:lnTo>
                <a:lnTo>
                  <a:pt x="6089" y="9889"/>
                </a:lnTo>
                <a:lnTo>
                  <a:pt x="6089" y="9889"/>
                </a:lnTo>
                <a:lnTo>
                  <a:pt x="6235" y="9913"/>
                </a:lnTo>
                <a:lnTo>
                  <a:pt x="6406" y="9913"/>
                </a:lnTo>
                <a:lnTo>
                  <a:pt x="13810" y="9231"/>
                </a:lnTo>
                <a:lnTo>
                  <a:pt x="13810" y="9231"/>
                </a:lnTo>
                <a:lnTo>
                  <a:pt x="13980" y="9207"/>
                </a:lnTo>
                <a:lnTo>
                  <a:pt x="14151" y="9134"/>
                </a:lnTo>
                <a:lnTo>
                  <a:pt x="14297" y="9061"/>
                </a:lnTo>
                <a:lnTo>
                  <a:pt x="14467" y="8963"/>
                </a:lnTo>
                <a:lnTo>
                  <a:pt x="14614" y="8866"/>
                </a:lnTo>
                <a:lnTo>
                  <a:pt x="14735" y="8744"/>
                </a:lnTo>
                <a:lnTo>
                  <a:pt x="14833" y="8598"/>
                </a:lnTo>
                <a:lnTo>
                  <a:pt x="14930" y="8452"/>
                </a:lnTo>
                <a:lnTo>
                  <a:pt x="17414" y="3142"/>
                </a:lnTo>
                <a:lnTo>
                  <a:pt x="17414" y="3142"/>
                </a:lnTo>
                <a:lnTo>
                  <a:pt x="17463" y="2996"/>
                </a:lnTo>
                <a:lnTo>
                  <a:pt x="17487" y="2875"/>
                </a:lnTo>
                <a:lnTo>
                  <a:pt x="17463" y="2753"/>
                </a:lnTo>
                <a:lnTo>
                  <a:pt x="17439" y="2631"/>
                </a:lnTo>
                <a:lnTo>
                  <a:pt x="17366" y="2558"/>
                </a:lnTo>
                <a:lnTo>
                  <a:pt x="17244" y="2485"/>
                </a:lnTo>
                <a:lnTo>
                  <a:pt x="17122" y="2436"/>
                </a:lnTo>
                <a:lnTo>
                  <a:pt x="16976" y="2412"/>
                </a:lnTo>
                <a:lnTo>
                  <a:pt x="4579" y="1998"/>
                </a:lnTo>
                <a:lnTo>
                  <a:pt x="4214" y="366"/>
                </a:lnTo>
                <a:lnTo>
                  <a:pt x="4214" y="366"/>
                </a:lnTo>
                <a:lnTo>
                  <a:pt x="4141" y="220"/>
                </a:lnTo>
                <a:lnTo>
                  <a:pt x="4043" y="98"/>
                </a:lnTo>
                <a:lnTo>
                  <a:pt x="3897" y="25"/>
                </a:lnTo>
                <a:lnTo>
                  <a:pt x="3727" y="1"/>
                </a:lnTo>
                <a:lnTo>
                  <a:pt x="488" y="1"/>
                </a:lnTo>
                <a:lnTo>
                  <a:pt x="488" y="1"/>
                </a:lnTo>
                <a:lnTo>
                  <a:pt x="390" y="1"/>
                </a:lnTo>
                <a:lnTo>
                  <a:pt x="293" y="25"/>
                </a:lnTo>
                <a:lnTo>
                  <a:pt x="220" y="74"/>
                </a:lnTo>
                <a:lnTo>
                  <a:pt x="147" y="122"/>
                </a:lnTo>
                <a:lnTo>
                  <a:pt x="74" y="196"/>
                </a:lnTo>
                <a:lnTo>
                  <a:pt x="25" y="293"/>
                </a:lnTo>
                <a:lnTo>
                  <a:pt x="1" y="366"/>
                </a:lnTo>
                <a:lnTo>
                  <a:pt x="1" y="488"/>
                </a:lnTo>
                <a:lnTo>
                  <a:pt x="1" y="488"/>
                </a:lnTo>
                <a:lnTo>
                  <a:pt x="1" y="585"/>
                </a:lnTo>
                <a:lnTo>
                  <a:pt x="25" y="658"/>
                </a:lnTo>
                <a:lnTo>
                  <a:pt x="74" y="756"/>
                </a:lnTo>
                <a:lnTo>
                  <a:pt x="147" y="829"/>
                </a:lnTo>
                <a:lnTo>
                  <a:pt x="220" y="877"/>
                </a:lnTo>
                <a:lnTo>
                  <a:pt x="293" y="926"/>
                </a:lnTo>
                <a:lnTo>
                  <a:pt x="390" y="951"/>
                </a:lnTo>
                <a:lnTo>
                  <a:pt x="488" y="975"/>
                </a:lnTo>
                <a:lnTo>
                  <a:pt x="3337" y="975"/>
                </a:lnTo>
                <a:lnTo>
                  <a:pt x="5286" y="9256"/>
                </a:lnTo>
                <a:lnTo>
                  <a:pt x="4506" y="11204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3" name="Shape 765">
            <a:extLst>
              <a:ext uri="{FF2B5EF4-FFF2-40B4-BE49-F238E27FC236}">
                <a16:creationId xmlns:a16="http://schemas.microsoft.com/office/drawing/2014/main" id="{74FBF122-5F51-4FA3-9272-D5E543A44F29}"/>
              </a:ext>
            </a:extLst>
          </p:cNvPr>
          <p:cNvSpPr/>
          <p:nvPr/>
        </p:nvSpPr>
        <p:spPr>
          <a:xfrm>
            <a:off x="9512284" y="4406757"/>
            <a:ext cx="48512" cy="107927"/>
          </a:xfrm>
          <a:custGeom>
            <a:avLst/>
            <a:gdLst/>
            <a:ahLst/>
            <a:cxnLst/>
            <a:rect l="0" t="0" r="0" b="0"/>
            <a:pathLst>
              <a:path w="1949" h="4336" fill="none" extrusionOk="0">
                <a:moveTo>
                  <a:pt x="1" y="4336"/>
                </a:moveTo>
                <a:lnTo>
                  <a:pt x="1949" y="1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4" name="Shape 766">
            <a:extLst>
              <a:ext uri="{FF2B5EF4-FFF2-40B4-BE49-F238E27FC236}">
                <a16:creationId xmlns:a16="http://schemas.microsoft.com/office/drawing/2014/main" id="{263D44B3-0564-44DC-9A8C-5B605C43E090}"/>
              </a:ext>
            </a:extLst>
          </p:cNvPr>
          <p:cNvSpPr/>
          <p:nvPr/>
        </p:nvSpPr>
        <p:spPr>
          <a:xfrm>
            <a:off x="9477113" y="4405562"/>
            <a:ext cx="32159" cy="113378"/>
          </a:xfrm>
          <a:custGeom>
            <a:avLst/>
            <a:gdLst/>
            <a:ahLst/>
            <a:cxnLst/>
            <a:rect l="0" t="0" r="0" b="0"/>
            <a:pathLst>
              <a:path w="1292" h="4555" fill="none" extrusionOk="0">
                <a:moveTo>
                  <a:pt x="1" y="4554"/>
                </a:moveTo>
                <a:lnTo>
                  <a:pt x="1292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767">
            <a:extLst>
              <a:ext uri="{FF2B5EF4-FFF2-40B4-BE49-F238E27FC236}">
                <a16:creationId xmlns:a16="http://schemas.microsoft.com/office/drawing/2014/main" id="{255EAB13-F8EB-4CE6-AE1F-6AA2DA278E69}"/>
              </a:ext>
            </a:extLst>
          </p:cNvPr>
          <p:cNvSpPr/>
          <p:nvPr/>
        </p:nvSpPr>
        <p:spPr>
          <a:xfrm>
            <a:off x="9441967" y="4404343"/>
            <a:ext cx="15781" cy="118829"/>
          </a:xfrm>
          <a:custGeom>
            <a:avLst/>
            <a:gdLst/>
            <a:ahLst/>
            <a:cxnLst/>
            <a:rect l="0" t="0" r="0" b="0"/>
            <a:pathLst>
              <a:path w="634" h="4774" fill="none" extrusionOk="0">
                <a:moveTo>
                  <a:pt x="0" y="4774"/>
                </a:moveTo>
                <a:lnTo>
                  <a:pt x="634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768">
            <a:extLst>
              <a:ext uri="{FF2B5EF4-FFF2-40B4-BE49-F238E27FC236}">
                <a16:creationId xmlns:a16="http://schemas.microsoft.com/office/drawing/2014/main" id="{873DC257-5829-4160-B11A-199879475519}"/>
              </a:ext>
            </a:extLst>
          </p:cNvPr>
          <p:cNvSpPr/>
          <p:nvPr/>
        </p:nvSpPr>
        <p:spPr>
          <a:xfrm>
            <a:off x="9406199" y="4402526"/>
            <a:ext cx="1245" cy="125499"/>
          </a:xfrm>
          <a:custGeom>
            <a:avLst/>
            <a:gdLst/>
            <a:ahLst/>
            <a:cxnLst/>
            <a:rect l="0" t="0" r="0" b="0"/>
            <a:pathLst>
              <a:path w="50" h="5042" fill="none" extrusionOk="0">
                <a:moveTo>
                  <a:pt x="49" y="5042"/>
                </a:moveTo>
                <a:lnTo>
                  <a:pt x="0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769">
            <a:extLst>
              <a:ext uri="{FF2B5EF4-FFF2-40B4-BE49-F238E27FC236}">
                <a16:creationId xmlns:a16="http://schemas.microsoft.com/office/drawing/2014/main" id="{C206846F-760F-41BA-A7BE-625C2A96D21A}"/>
              </a:ext>
            </a:extLst>
          </p:cNvPr>
          <p:cNvSpPr/>
          <p:nvPr/>
        </p:nvSpPr>
        <p:spPr>
          <a:xfrm>
            <a:off x="9355273" y="4401306"/>
            <a:ext cx="17000" cy="130975"/>
          </a:xfrm>
          <a:custGeom>
            <a:avLst/>
            <a:gdLst/>
            <a:ahLst/>
            <a:cxnLst/>
            <a:rect l="0" t="0" r="0" b="0"/>
            <a:pathLst>
              <a:path w="683" h="5262" fill="none" extrusionOk="0">
                <a:moveTo>
                  <a:pt x="683" y="5261"/>
                </a:moveTo>
                <a:lnTo>
                  <a:pt x="1" y="1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8" name="Shape 770">
            <a:extLst>
              <a:ext uri="{FF2B5EF4-FFF2-40B4-BE49-F238E27FC236}">
                <a16:creationId xmlns:a16="http://schemas.microsoft.com/office/drawing/2014/main" id="{8454EBBB-5FFF-466B-8B67-A0080E2BEE48}"/>
              </a:ext>
            </a:extLst>
          </p:cNvPr>
          <p:cNvSpPr/>
          <p:nvPr/>
        </p:nvSpPr>
        <p:spPr>
          <a:xfrm>
            <a:off x="9303749" y="4400086"/>
            <a:ext cx="33976" cy="136427"/>
          </a:xfrm>
          <a:custGeom>
            <a:avLst/>
            <a:gdLst/>
            <a:ahLst/>
            <a:cxnLst/>
            <a:rect l="0" t="0" r="0" b="0"/>
            <a:pathLst>
              <a:path w="1365" h="5481" fill="none" extrusionOk="0">
                <a:moveTo>
                  <a:pt x="1364" y="5481"/>
                </a:moveTo>
                <a:lnTo>
                  <a:pt x="0" y="1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3714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24640F4-7B25-4FFD-B390-83291C64C0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F0A2F97-3B7B-42FE-9221-0D03087F0671}"/>
              </a:ext>
            </a:extLst>
          </p:cNvPr>
          <p:cNvSpPr/>
          <p:nvPr/>
        </p:nvSpPr>
        <p:spPr>
          <a:xfrm>
            <a:off x="0" y="-1"/>
            <a:ext cx="12192000" cy="6858004"/>
          </a:xfrm>
          <a:custGeom>
            <a:avLst/>
            <a:gdLst>
              <a:gd name="connsiteX0" fmla="*/ 3634970 w 11347048"/>
              <a:gd name="connsiteY0" fmla="*/ 0 h 6858001"/>
              <a:gd name="connsiteX1" fmla="*/ 11347048 w 11347048"/>
              <a:gd name="connsiteY1" fmla="*/ 0 h 6858001"/>
              <a:gd name="connsiteX2" fmla="*/ 11347048 w 11347048"/>
              <a:gd name="connsiteY2" fmla="*/ 6858001 h 6858001"/>
              <a:gd name="connsiteX3" fmla="*/ 0 w 11347048"/>
              <a:gd name="connsiteY3" fmla="*/ 6858001 h 6858001"/>
              <a:gd name="connsiteX4" fmla="*/ 13291 w 11347048"/>
              <a:gd name="connsiteY4" fmla="*/ 6579617 h 6858001"/>
              <a:gd name="connsiteX5" fmla="*/ 2654126 w 11347048"/>
              <a:gd name="connsiteY5" fmla="*/ 98084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7048" h="6858001">
                <a:moveTo>
                  <a:pt x="3634970" y="0"/>
                </a:moveTo>
                <a:lnTo>
                  <a:pt x="11347048" y="0"/>
                </a:lnTo>
                <a:lnTo>
                  <a:pt x="11347048" y="6858001"/>
                </a:lnTo>
                <a:lnTo>
                  <a:pt x="0" y="6858001"/>
                </a:lnTo>
                <a:lnTo>
                  <a:pt x="13291" y="6579617"/>
                </a:lnTo>
                <a:cubicBezTo>
                  <a:pt x="208908" y="4536111"/>
                  <a:pt x="1089187" y="2545783"/>
                  <a:pt x="2654126" y="980843"/>
                </a:cubicBezTo>
                <a:close/>
              </a:path>
            </a:pathLst>
          </a:custGeom>
          <a:solidFill>
            <a:schemeClr val="tx2">
              <a:alpha val="58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9600" b="1" dirty="0">
              <a:solidFill>
                <a:schemeClr val="bg1">
                  <a:lumMod val="95000"/>
                  <a:alpha val="6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184B60E-1DC6-4FF7-8C29-5EAB7F9FA297}"/>
              </a:ext>
            </a:extLst>
          </p:cNvPr>
          <p:cNvSpPr/>
          <p:nvPr/>
        </p:nvSpPr>
        <p:spPr>
          <a:xfrm>
            <a:off x="1368825" y="1"/>
            <a:ext cx="10823173" cy="6858001"/>
          </a:xfrm>
          <a:custGeom>
            <a:avLst/>
            <a:gdLst>
              <a:gd name="connsiteX0" fmla="*/ 3634970 w 11347048"/>
              <a:gd name="connsiteY0" fmla="*/ 0 h 6858001"/>
              <a:gd name="connsiteX1" fmla="*/ 11347048 w 11347048"/>
              <a:gd name="connsiteY1" fmla="*/ 0 h 6858001"/>
              <a:gd name="connsiteX2" fmla="*/ 11347048 w 11347048"/>
              <a:gd name="connsiteY2" fmla="*/ 6858001 h 6858001"/>
              <a:gd name="connsiteX3" fmla="*/ 0 w 11347048"/>
              <a:gd name="connsiteY3" fmla="*/ 6858001 h 6858001"/>
              <a:gd name="connsiteX4" fmla="*/ 13291 w 11347048"/>
              <a:gd name="connsiteY4" fmla="*/ 6579617 h 6858001"/>
              <a:gd name="connsiteX5" fmla="*/ 2654126 w 11347048"/>
              <a:gd name="connsiteY5" fmla="*/ 98084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7048" h="6858001">
                <a:moveTo>
                  <a:pt x="3634970" y="0"/>
                </a:moveTo>
                <a:lnTo>
                  <a:pt x="11347048" y="0"/>
                </a:lnTo>
                <a:lnTo>
                  <a:pt x="11347048" y="6858001"/>
                </a:lnTo>
                <a:lnTo>
                  <a:pt x="0" y="6858001"/>
                </a:lnTo>
                <a:lnTo>
                  <a:pt x="13291" y="6579617"/>
                </a:lnTo>
                <a:cubicBezTo>
                  <a:pt x="208908" y="4536111"/>
                  <a:pt x="1089187" y="2545783"/>
                  <a:pt x="2654126" y="980843"/>
                </a:cubicBez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9600" b="1" dirty="0">
              <a:solidFill>
                <a:schemeClr val="bg1">
                  <a:lumMod val="95000"/>
                  <a:alpha val="60000"/>
                </a:schemeClr>
              </a:solidFill>
              <a:latin typeface="Montserrat" panose="00000500000000000000" pitchFamily="50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23C5518-5168-43E2-9A5B-AD96F66B294C}"/>
              </a:ext>
            </a:extLst>
          </p:cNvPr>
          <p:cNvGrpSpPr/>
          <p:nvPr/>
        </p:nvGrpSpPr>
        <p:grpSpPr>
          <a:xfrm>
            <a:off x="6677805" y="735956"/>
            <a:ext cx="4882603" cy="5386090"/>
            <a:chOff x="6677805" y="251460"/>
            <a:chExt cx="4882603" cy="538609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4CA22B6-4E4F-404D-8AFC-8B81706563E9}"/>
                </a:ext>
              </a:extLst>
            </p:cNvPr>
            <p:cNvSpPr txBox="1"/>
            <p:nvPr/>
          </p:nvSpPr>
          <p:spPr>
            <a:xfrm>
              <a:off x="6677805" y="2639743"/>
              <a:ext cx="46692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dirty="0">
                  <a:solidFill>
                    <a:schemeClr val="bg1"/>
                  </a:solidFill>
                  <a:latin typeface="Arial" panose="020B0604020202020204" pitchFamily="34" charset="0"/>
                </a:rPr>
                <a:t>This is a sample text. Insert your desired text here. This is a sample text. Insert your desired text here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DE6D470-689F-4634-8D29-247C579A1B9A}"/>
                </a:ext>
              </a:extLst>
            </p:cNvPr>
            <p:cNvSpPr txBox="1"/>
            <p:nvPr/>
          </p:nvSpPr>
          <p:spPr>
            <a:xfrm>
              <a:off x="6891165" y="251460"/>
              <a:ext cx="4669243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34400" dirty="0">
                  <a:solidFill>
                    <a:schemeClr val="bg1"/>
                  </a:solidFill>
                  <a:latin typeface="Arial" panose="020B0604020202020204" pitchFamily="34" charset="0"/>
                </a:rPr>
                <a:t>“</a:t>
              </a: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1BE6C62-78CF-4F46-A853-C8A84B4C7013}"/>
              </a:ext>
            </a:extLst>
          </p:cNvPr>
          <p:cNvSpPr/>
          <p:nvPr/>
        </p:nvSpPr>
        <p:spPr>
          <a:xfrm flipV="1">
            <a:off x="-147385" y="5469032"/>
            <a:ext cx="671260" cy="150495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04AFAA0-FD90-4E27-9FA2-4EEF7AE202F6}"/>
              </a:ext>
            </a:extLst>
          </p:cNvPr>
          <p:cNvSpPr/>
          <p:nvPr/>
        </p:nvSpPr>
        <p:spPr>
          <a:xfrm flipH="1" flipV="1">
            <a:off x="2773615" y="5469032"/>
            <a:ext cx="614745" cy="150495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625DC11E-F3CD-499B-B321-DDBE12EC3E8B}"/>
              </a:ext>
            </a:extLst>
          </p:cNvPr>
          <p:cNvSpPr/>
          <p:nvPr/>
        </p:nvSpPr>
        <p:spPr>
          <a:xfrm flipV="1">
            <a:off x="523875" y="4236720"/>
            <a:ext cx="2249740" cy="224974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927B78E8-7355-4277-A2A2-7BDDF127F23D}"/>
              </a:ext>
            </a:extLst>
          </p:cNvPr>
          <p:cNvCxnSpPr>
            <a:cxnSpLocks/>
          </p:cNvCxnSpPr>
          <p:nvPr/>
        </p:nvCxnSpPr>
        <p:spPr>
          <a:xfrm>
            <a:off x="0" y="4708734"/>
            <a:ext cx="74513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>
            <a:extLst>
              <a:ext uri="{FF2B5EF4-FFF2-40B4-BE49-F238E27FC236}">
                <a16:creationId xmlns:a16="http://schemas.microsoft.com/office/drawing/2014/main" id="{2322F7F1-BD3D-4635-B6E8-42D3304526A7}"/>
              </a:ext>
            </a:extLst>
          </p:cNvPr>
          <p:cNvSpPr/>
          <p:nvPr/>
        </p:nvSpPr>
        <p:spPr>
          <a:xfrm flipV="1">
            <a:off x="3262966" y="6179730"/>
            <a:ext cx="250788" cy="2507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hape 738">
            <a:extLst>
              <a:ext uri="{FF2B5EF4-FFF2-40B4-BE49-F238E27FC236}">
                <a16:creationId xmlns:a16="http://schemas.microsoft.com/office/drawing/2014/main" id="{E22ADFFF-20BF-4F44-92A9-B654E1ED365D}"/>
              </a:ext>
            </a:extLst>
          </p:cNvPr>
          <p:cNvSpPr/>
          <p:nvPr/>
        </p:nvSpPr>
        <p:spPr>
          <a:xfrm>
            <a:off x="1461326" y="5575943"/>
            <a:ext cx="307387" cy="129612"/>
          </a:xfrm>
          <a:custGeom>
            <a:avLst/>
            <a:gdLst/>
            <a:ahLst/>
            <a:cxnLst/>
            <a:rect l="0" t="0" r="0" b="0"/>
            <a:pathLst>
              <a:path w="9012" h="3800" fill="none" extrusionOk="0">
                <a:moveTo>
                  <a:pt x="2947" y="0"/>
                </a:moveTo>
                <a:lnTo>
                  <a:pt x="2947" y="2947"/>
                </a:lnTo>
                <a:lnTo>
                  <a:pt x="853" y="2947"/>
                </a:lnTo>
                <a:lnTo>
                  <a:pt x="853" y="2947"/>
                </a:lnTo>
                <a:lnTo>
                  <a:pt x="682" y="2947"/>
                </a:lnTo>
                <a:lnTo>
                  <a:pt x="512" y="2996"/>
                </a:lnTo>
                <a:lnTo>
                  <a:pt x="365" y="3093"/>
                </a:lnTo>
                <a:lnTo>
                  <a:pt x="244" y="3191"/>
                </a:lnTo>
                <a:lnTo>
                  <a:pt x="146" y="3313"/>
                </a:lnTo>
                <a:lnTo>
                  <a:pt x="49" y="3459"/>
                </a:lnTo>
                <a:lnTo>
                  <a:pt x="0" y="3629"/>
                </a:lnTo>
                <a:lnTo>
                  <a:pt x="0" y="3800"/>
                </a:lnTo>
                <a:lnTo>
                  <a:pt x="9011" y="3800"/>
                </a:lnTo>
                <a:lnTo>
                  <a:pt x="9011" y="3800"/>
                </a:lnTo>
                <a:lnTo>
                  <a:pt x="9011" y="3629"/>
                </a:lnTo>
                <a:lnTo>
                  <a:pt x="8963" y="3459"/>
                </a:lnTo>
                <a:lnTo>
                  <a:pt x="8865" y="3313"/>
                </a:lnTo>
                <a:lnTo>
                  <a:pt x="8768" y="3191"/>
                </a:lnTo>
                <a:lnTo>
                  <a:pt x="8646" y="3093"/>
                </a:lnTo>
                <a:lnTo>
                  <a:pt x="8500" y="2996"/>
                </a:lnTo>
                <a:lnTo>
                  <a:pt x="8330" y="2947"/>
                </a:lnTo>
                <a:lnTo>
                  <a:pt x="8159" y="2947"/>
                </a:lnTo>
                <a:lnTo>
                  <a:pt x="6065" y="2947"/>
                </a:lnTo>
                <a:lnTo>
                  <a:pt x="6065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739">
            <a:extLst>
              <a:ext uri="{FF2B5EF4-FFF2-40B4-BE49-F238E27FC236}">
                <a16:creationId xmlns:a16="http://schemas.microsoft.com/office/drawing/2014/main" id="{D5357AAE-E659-45B6-B4E2-5A78E4FE04EC}"/>
              </a:ext>
            </a:extLst>
          </p:cNvPr>
          <p:cNvSpPr/>
          <p:nvPr/>
        </p:nvSpPr>
        <p:spPr>
          <a:xfrm>
            <a:off x="1300163" y="5109065"/>
            <a:ext cx="629713" cy="458589"/>
          </a:xfrm>
          <a:custGeom>
            <a:avLst/>
            <a:gdLst/>
            <a:ahLst/>
            <a:cxnLst/>
            <a:rect l="0" t="0" r="0" b="0"/>
            <a:pathLst>
              <a:path w="18462" h="13445" fill="none" extrusionOk="0">
                <a:moveTo>
                  <a:pt x="17974" y="1"/>
                </a:moveTo>
                <a:lnTo>
                  <a:pt x="487" y="1"/>
                </a:lnTo>
                <a:lnTo>
                  <a:pt x="487" y="1"/>
                </a:lnTo>
                <a:lnTo>
                  <a:pt x="390" y="1"/>
                </a:lnTo>
                <a:lnTo>
                  <a:pt x="317" y="50"/>
                </a:lnTo>
                <a:lnTo>
                  <a:pt x="220" y="74"/>
                </a:lnTo>
                <a:lnTo>
                  <a:pt x="146" y="147"/>
                </a:lnTo>
                <a:lnTo>
                  <a:pt x="98" y="220"/>
                </a:lnTo>
                <a:lnTo>
                  <a:pt x="49" y="293"/>
                </a:lnTo>
                <a:lnTo>
                  <a:pt x="25" y="390"/>
                </a:lnTo>
                <a:lnTo>
                  <a:pt x="0" y="488"/>
                </a:lnTo>
                <a:lnTo>
                  <a:pt x="0" y="12958"/>
                </a:lnTo>
                <a:lnTo>
                  <a:pt x="0" y="12958"/>
                </a:lnTo>
                <a:lnTo>
                  <a:pt x="25" y="13055"/>
                </a:lnTo>
                <a:lnTo>
                  <a:pt x="49" y="13152"/>
                </a:lnTo>
                <a:lnTo>
                  <a:pt x="98" y="13226"/>
                </a:lnTo>
                <a:lnTo>
                  <a:pt x="146" y="13299"/>
                </a:lnTo>
                <a:lnTo>
                  <a:pt x="220" y="13372"/>
                </a:lnTo>
                <a:lnTo>
                  <a:pt x="317" y="13396"/>
                </a:lnTo>
                <a:lnTo>
                  <a:pt x="390" y="13445"/>
                </a:lnTo>
                <a:lnTo>
                  <a:pt x="487" y="13445"/>
                </a:lnTo>
                <a:lnTo>
                  <a:pt x="17974" y="13445"/>
                </a:lnTo>
                <a:lnTo>
                  <a:pt x="17974" y="13445"/>
                </a:lnTo>
                <a:lnTo>
                  <a:pt x="18072" y="13445"/>
                </a:lnTo>
                <a:lnTo>
                  <a:pt x="18145" y="13396"/>
                </a:lnTo>
                <a:lnTo>
                  <a:pt x="18242" y="13372"/>
                </a:lnTo>
                <a:lnTo>
                  <a:pt x="18315" y="13299"/>
                </a:lnTo>
                <a:lnTo>
                  <a:pt x="18364" y="13226"/>
                </a:lnTo>
                <a:lnTo>
                  <a:pt x="18413" y="13152"/>
                </a:lnTo>
                <a:lnTo>
                  <a:pt x="18437" y="13055"/>
                </a:lnTo>
                <a:lnTo>
                  <a:pt x="18461" y="12958"/>
                </a:lnTo>
                <a:lnTo>
                  <a:pt x="18461" y="488"/>
                </a:lnTo>
                <a:lnTo>
                  <a:pt x="18461" y="488"/>
                </a:lnTo>
                <a:lnTo>
                  <a:pt x="18437" y="390"/>
                </a:lnTo>
                <a:lnTo>
                  <a:pt x="18413" y="293"/>
                </a:lnTo>
                <a:lnTo>
                  <a:pt x="18364" y="220"/>
                </a:lnTo>
                <a:lnTo>
                  <a:pt x="18315" y="147"/>
                </a:lnTo>
                <a:lnTo>
                  <a:pt x="18242" y="74"/>
                </a:lnTo>
                <a:lnTo>
                  <a:pt x="18145" y="50"/>
                </a:lnTo>
                <a:lnTo>
                  <a:pt x="18072" y="1"/>
                </a:lnTo>
                <a:lnTo>
                  <a:pt x="17974" y="1"/>
                </a:lnTo>
                <a:lnTo>
                  <a:pt x="17974" y="1"/>
                </a:lnTo>
                <a:close/>
                <a:moveTo>
                  <a:pt x="17000" y="11983"/>
                </a:moveTo>
                <a:lnTo>
                  <a:pt x="1462" y="11983"/>
                </a:lnTo>
                <a:lnTo>
                  <a:pt x="1462" y="1462"/>
                </a:lnTo>
                <a:lnTo>
                  <a:pt x="17000" y="1462"/>
                </a:lnTo>
                <a:lnTo>
                  <a:pt x="17000" y="11983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3610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44CA22B6-4E4F-404D-8AFC-8B81706563E9}"/>
              </a:ext>
            </a:extLst>
          </p:cNvPr>
          <p:cNvSpPr txBox="1"/>
          <p:nvPr/>
        </p:nvSpPr>
        <p:spPr>
          <a:xfrm>
            <a:off x="6446312" y="1132483"/>
            <a:ext cx="4669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1035DE-B487-4EC0-A52D-9DF72E425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Question and Answer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330792D-90C5-4A94-BFF7-385A7C7C3E92}"/>
              </a:ext>
            </a:extLst>
          </p:cNvPr>
          <p:cNvGrpSpPr/>
          <p:nvPr/>
        </p:nvGrpSpPr>
        <p:grpSpPr>
          <a:xfrm flipH="1">
            <a:off x="942197" y="2429575"/>
            <a:ext cx="4120586" cy="1998850"/>
            <a:chOff x="1736203" y="4282633"/>
            <a:chExt cx="4120586" cy="1998850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7D0471AC-9905-40EB-8C8E-4C64EB8462B3}"/>
                </a:ext>
              </a:extLst>
            </p:cNvPr>
            <p:cNvSpPr/>
            <p:nvPr/>
          </p:nvSpPr>
          <p:spPr>
            <a:xfrm>
              <a:off x="1736203" y="4282633"/>
              <a:ext cx="2824222" cy="1458410"/>
            </a:xfrm>
            <a:prstGeom prst="wedgeRoundRectCallout">
              <a:avLst>
                <a:gd name="adj1" fmla="val -2390"/>
                <a:gd name="adj2" fmla="val 79960"/>
                <a:gd name="adj3" fmla="val 16667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peech Bubble: Oval 23">
              <a:extLst>
                <a:ext uri="{FF2B5EF4-FFF2-40B4-BE49-F238E27FC236}">
                  <a16:creationId xmlns:a16="http://schemas.microsoft.com/office/drawing/2014/main" id="{69BFE6E7-6973-4F7D-963F-EBDBB9928D8A}"/>
                </a:ext>
              </a:extLst>
            </p:cNvPr>
            <p:cNvSpPr/>
            <p:nvPr/>
          </p:nvSpPr>
          <p:spPr>
            <a:xfrm>
              <a:off x="3032567" y="4823073"/>
              <a:ext cx="2824222" cy="1458410"/>
            </a:xfrm>
            <a:prstGeom prst="wedgeEllipseCallou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FD1EE75-8DC1-4840-9909-759482E63096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515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6820B870-62C2-4DB5-A4EE-46B5A0C4DDAF}"/>
              </a:ext>
            </a:extLst>
          </p:cNvPr>
          <p:cNvSpPr/>
          <p:nvPr/>
        </p:nvSpPr>
        <p:spPr>
          <a:xfrm flipH="1" flipV="1">
            <a:off x="5997081" y="1396311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4D2DD82-4C72-49FF-AC2A-1ABAEACA9DD0}"/>
              </a:ext>
            </a:extLst>
          </p:cNvPr>
          <p:cNvSpPr/>
          <p:nvPr/>
        </p:nvSpPr>
        <p:spPr>
          <a:xfrm flipH="1" flipV="1">
            <a:off x="5997081" y="2507542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7DC96E5-6D9E-4D36-90E5-91BFFFD5E793}"/>
              </a:ext>
            </a:extLst>
          </p:cNvPr>
          <p:cNvSpPr/>
          <p:nvPr/>
        </p:nvSpPr>
        <p:spPr>
          <a:xfrm flipH="1" flipV="1">
            <a:off x="5997081" y="3618773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77DF134-DE0C-4CDB-A04A-DC74B1074978}"/>
              </a:ext>
            </a:extLst>
          </p:cNvPr>
          <p:cNvSpPr/>
          <p:nvPr/>
        </p:nvSpPr>
        <p:spPr>
          <a:xfrm flipH="1" flipV="1">
            <a:off x="5997081" y="4730003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5B10E9B-9E97-41B9-B947-6936D51A7682}"/>
              </a:ext>
            </a:extLst>
          </p:cNvPr>
          <p:cNvSpPr txBox="1"/>
          <p:nvPr/>
        </p:nvSpPr>
        <p:spPr>
          <a:xfrm>
            <a:off x="6446312" y="2193065"/>
            <a:ext cx="4669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3B42CE-2100-46BD-88E4-DFCBBDF850BE}"/>
              </a:ext>
            </a:extLst>
          </p:cNvPr>
          <p:cNvSpPr txBox="1"/>
          <p:nvPr/>
        </p:nvSpPr>
        <p:spPr>
          <a:xfrm>
            <a:off x="6446312" y="3315684"/>
            <a:ext cx="4669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28FA2A-75B7-4F0E-BDFD-63F000928F44}"/>
              </a:ext>
            </a:extLst>
          </p:cNvPr>
          <p:cNvSpPr txBox="1"/>
          <p:nvPr/>
        </p:nvSpPr>
        <p:spPr>
          <a:xfrm>
            <a:off x="6446312" y="4438303"/>
            <a:ext cx="4669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</p:spTree>
    <p:extLst>
      <p:ext uri="{BB962C8B-B14F-4D97-AF65-F5344CB8AC3E}">
        <p14:creationId xmlns:p14="http://schemas.microsoft.com/office/powerpoint/2010/main" val="3095166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A030DD6-03F0-4406-97F9-D8F53FB475C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 flipH="1">
            <a:off x="2" y="-1"/>
            <a:ext cx="12191998" cy="6857999"/>
          </a:xfr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2DA7AF0-73A9-4DC0-9F93-7E14F4C47E73}"/>
              </a:ext>
            </a:extLst>
          </p:cNvPr>
          <p:cNvSpPr/>
          <p:nvPr/>
        </p:nvSpPr>
        <p:spPr>
          <a:xfrm>
            <a:off x="0" y="0"/>
            <a:ext cx="12191998" cy="685800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6000"/>
                </a:schemeClr>
              </a:gs>
              <a:gs pos="100000">
                <a:schemeClr val="tx2">
                  <a:alpha val="5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9600" b="1" dirty="0">
              <a:solidFill>
                <a:schemeClr val="bg1">
                  <a:lumMod val="95000"/>
                  <a:alpha val="6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6205A86-1B41-47AE-9229-12134A31D519}"/>
              </a:ext>
            </a:extLst>
          </p:cNvPr>
          <p:cNvSpPr/>
          <p:nvPr/>
        </p:nvSpPr>
        <p:spPr>
          <a:xfrm>
            <a:off x="2024242" y="800099"/>
            <a:ext cx="5257801" cy="525780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81F3D2-61E4-4D39-BED6-D9A635012192}"/>
              </a:ext>
            </a:extLst>
          </p:cNvPr>
          <p:cNvGrpSpPr/>
          <p:nvPr/>
        </p:nvGrpSpPr>
        <p:grpSpPr>
          <a:xfrm>
            <a:off x="-17275" y="4862045"/>
            <a:ext cx="2722376" cy="1645436"/>
            <a:chOff x="-17276" y="4649918"/>
            <a:chExt cx="3073341" cy="185756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A09C85E-1E29-4956-8BF8-65493B48FD09}"/>
                </a:ext>
              </a:extLst>
            </p:cNvPr>
            <p:cNvSpPr/>
            <p:nvPr userDrawn="1"/>
          </p:nvSpPr>
          <p:spPr>
            <a:xfrm>
              <a:off x="250534" y="4649918"/>
              <a:ext cx="1595794" cy="15957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65290E3-B8B4-4905-8FBF-8ACA1B0EAB84}"/>
                </a:ext>
              </a:extLst>
            </p:cNvPr>
            <p:cNvSpPr/>
            <p:nvPr userDrawn="1"/>
          </p:nvSpPr>
          <p:spPr>
            <a:xfrm rot="16200000">
              <a:off x="369339" y="5859098"/>
              <a:ext cx="261768" cy="1034997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4910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51500" y="1144041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C665A5D-3FA8-4A24-AA0A-AB00C0FF80C3}"/>
                </a:ext>
              </a:extLst>
            </p:cNvPr>
            <p:cNvGrpSpPr/>
            <p:nvPr userDrawn="1"/>
          </p:nvGrpSpPr>
          <p:grpSpPr>
            <a:xfrm>
              <a:off x="1479600" y="4788934"/>
              <a:ext cx="1576465" cy="1584680"/>
              <a:chOff x="1479600" y="4971814"/>
              <a:chExt cx="1576465" cy="1584680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C0E9E84-19A8-407A-8EE6-68BD0C6BBA5D}"/>
                  </a:ext>
                </a:extLst>
              </p:cNvPr>
              <p:cNvSpPr/>
              <p:nvPr userDrawn="1"/>
            </p:nvSpPr>
            <p:spPr>
              <a:xfrm flipH="1" flipV="1">
                <a:off x="1479600" y="4971814"/>
                <a:ext cx="680659" cy="866551"/>
              </a:xfrm>
              <a:custGeom>
                <a:avLst/>
                <a:gdLst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7294"/>
                  <a:gd name="connsiteX1" fmla="*/ 6415 w 671260"/>
                  <a:gd name="connsiteY1" fmla="*/ 941070 h 1187294"/>
                  <a:gd name="connsiteX2" fmla="*/ 202630 w 671260"/>
                  <a:gd name="connsiteY2" fmla="*/ 1184910 h 1187294"/>
                  <a:gd name="connsiteX3" fmla="*/ 671260 w 671260"/>
                  <a:gd name="connsiteY3" fmla="*/ 1184910 h 118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260" h="1187294">
                    <a:moveTo>
                      <a:pt x="6415" y="0"/>
                    </a:moveTo>
                    <a:cubicBezTo>
                      <a:pt x="859" y="374967"/>
                      <a:pt x="-4697" y="749935"/>
                      <a:pt x="6415" y="941070"/>
                    </a:cubicBezTo>
                    <a:cubicBezTo>
                      <a:pt x="8955" y="1073785"/>
                      <a:pt x="92247" y="1206836"/>
                      <a:pt x="202630" y="1184910"/>
                    </a:cubicBezTo>
                    <a:lnTo>
                      <a:pt x="671260" y="118491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1D75203-817A-46E4-9C36-59D80DFBD4D6}"/>
                  </a:ext>
                </a:extLst>
              </p:cNvPr>
              <p:cNvSpPr/>
              <p:nvPr userDrawn="1"/>
            </p:nvSpPr>
            <p:spPr>
              <a:xfrm>
                <a:off x="2143861" y="5907989"/>
                <a:ext cx="680659" cy="648505"/>
              </a:xfrm>
              <a:custGeom>
                <a:avLst/>
                <a:gdLst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7294"/>
                  <a:gd name="connsiteX1" fmla="*/ 6415 w 671260"/>
                  <a:gd name="connsiteY1" fmla="*/ 941070 h 1187294"/>
                  <a:gd name="connsiteX2" fmla="*/ 202630 w 671260"/>
                  <a:gd name="connsiteY2" fmla="*/ 1184910 h 1187294"/>
                  <a:gd name="connsiteX3" fmla="*/ 671260 w 671260"/>
                  <a:gd name="connsiteY3" fmla="*/ 1184910 h 118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260" h="1187294">
                    <a:moveTo>
                      <a:pt x="6415" y="0"/>
                    </a:moveTo>
                    <a:cubicBezTo>
                      <a:pt x="859" y="374967"/>
                      <a:pt x="-4697" y="749935"/>
                      <a:pt x="6415" y="941070"/>
                    </a:cubicBezTo>
                    <a:cubicBezTo>
                      <a:pt x="8955" y="1073785"/>
                      <a:pt x="92247" y="1206836"/>
                      <a:pt x="202630" y="1184910"/>
                    </a:cubicBezTo>
                    <a:lnTo>
                      <a:pt x="671260" y="118491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9EE01D2-D95F-4DE2-A609-A3DE6AC00798}"/>
                  </a:ext>
                </a:extLst>
              </p:cNvPr>
              <p:cNvSpPr/>
              <p:nvPr userDrawn="1"/>
            </p:nvSpPr>
            <p:spPr>
              <a:xfrm flipH="1">
                <a:off x="2375406" y="5972682"/>
                <a:ext cx="680659" cy="583811"/>
              </a:xfrm>
              <a:custGeom>
                <a:avLst/>
                <a:gdLst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7294"/>
                  <a:gd name="connsiteX1" fmla="*/ 6415 w 671260"/>
                  <a:gd name="connsiteY1" fmla="*/ 941070 h 1187294"/>
                  <a:gd name="connsiteX2" fmla="*/ 202630 w 671260"/>
                  <a:gd name="connsiteY2" fmla="*/ 1184910 h 1187294"/>
                  <a:gd name="connsiteX3" fmla="*/ 671260 w 671260"/>
                  <a:gd name="connsiteY3" fmla="*/ 1184910 h 118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260" h="1187294">
                    <a:moveTo>
                      <a:pt x="6415" y="0"/>
                    </a:moveTo>
                    <a:cubicBezTo>
                      <a:pt x="859" y="374967"/>
                      <a:pt x="-4697" y="749935"/>
                      <a:pt x="6415" y="941070"/>
                    </a:cubicBezTo>
                    <a:cubicBezTo>
                      <a:pt x="8955" y="1073785"/>
                      <a:pt x="92247" y="1206836"/>
                      <a:pt x="202630" y="1184910"/>
                    </a:cubicBezTo>
                    <a:lnTo>
                      <a:pt x="671260" y="118491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C7131F60-1ABD-4EB6-A1C7-877FA699B598}"/>
                  </a:ext>
                </a:extLst>
              </p:cNvPr>
              <p:cNvSpPr/>
              <p:nvPr userDrawn="1"/>
            </p:nvSpPr>
            <p:spPr>
              <a:xfrm flipH="1">
                <a:off x="2043292" y="5787976"/>
                <a:ext cx="201138" cy="2011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CE843D-51F3-4698-AFFD-FF5F48ABF00D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2699339" y="5193030"/>
            <a:ext cx="0" cy="678728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itle 4">
            <a:extLst>
              <a:ext uri="{FF2B5EF4-FFF2-40B4-BE49-F238E27FC236}">
                <a16:creationId xmlns:a16="http://schemas.microsoft.com/office/drawing/2014/main" id="{B6DDD671-1874-480A-BB6B-3B46876B4661}"/>
              </a:ext>
            </a:extLst>
          </p:cNvPr>
          <p:cNvSpPr txBox="1">
            <a:spLocks/>
          </p:cNvSpPr>
          <p:nvPr/>
        </p:nvSpPr>
        <p:spPr>
          <a:xfrm>
            <a:off x="3057079" y="2314072"/>
            <a:ext cx="3000821" cy="24375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8800" dirty="0">
                <a:solidFill>
                  <a:schemeClr val="bg1"/>
                </a:solidFill>
              </a:rPr>
              <a:t>Thank </a:t>
            </a:r>
            <a:br>
              <a:rPr lang="en-IN" sz="8800" dirty="0">
                <a:solidFill>
                  <a:schemeClr val="bg1"/>
                </a:solidFill>
              </a:rPr>
            </a:br>
            <a:r>
              <a:rPr lang="en-IN" sz="8800" dirty="0">
                <a:solidFill>
                  <a:schemeClr val="bg1"/>
                </a:solidFill>
              </a:rPr>
              <a:t>you.</a:t>
            </a:r>
            <a:endParaRPr lang="en-US" sz="8800" dirty="0">
              <a:solidFill>
                <a:schemeClr val="bg1"/>
              </a:solidFill>
            </a:endParaRPr>
          </a:p>
        </p:txBody>
      </p:sp>
      <p:grpSp>
        <p:nvGrpSpPr>
          <p:cNvPr id="38" name="Shape 827">
            <a:extLst>
              <a:ext uri="{FF2B5EF4-FFF2-40B4-BE49-F238E27FC236}">
                <a16:creationId xmlns:a16="http://schemas.microsoft.com/office/drawing/2014/main" id="{05BDEB33-200B-4F33-9DCB-74F5CC52E2CD}"/>
              </a:ext>
            </a:extLst>
          </p:cNvPr>
          <p:cNvGrpSpPr/>
          <p:nvPr/>
        </p:nvGrpSpPr>
        <p:grpSpPr>
          <a:xfrm>
            <a:off x="706365" y="5343605"/>
            <a:ext cx="423135" cy="409175"/>
            <a:chOff x="1247825" y="5001950"/>
            <a:chExt cx="443300" cy="428675"/>
          </a:xfrm>
        </p:grpSpPr>
        <p:sp>
          <p:nvSpPr>
            <p:cNvPr id="39" name="Shape 828">
              <a:extLst>
                <a:ext uri="{FF2B5EF4-FFF2-40B4-BE49-F238E27FC236}">
                  <a16:creationId xmlns:a16="http://schemas.microsoft.com/office/drawing/2014/main" id="{1105CF28-81DC-4474-830E-08B776D61B43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0" t="0" r="0" b="0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" name="Shape 829">
              <a:extLst>
                <a:ext uri="{FF2B5EF4-FFF2-40B4-BE49-F238E27FC236}">
                  <a16:creationId xmlns:a16="http://schemas.microsoft.com/office/drawing/2014/main" id="{CAD9F6BD-5DDB-4E85-9CF2-9772C61DF35E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0" t="0" r="0" b="0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830">
              <a:extLst>
                <a:ext uri="{FF2B5EF4-FFF2-40B4-BE49-F238E27FC236}">
                  <a16:creationId xmlns:a16="http://schemas.microsoft.com/office/drawing/2014/main" id="{DE5A41F6-57B9-4626-ACC6-0020DAF7A10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0" t="0" r="0" b="0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" name="Shape 831">
              <a:extLst>
                <a:ext uri="{FF2B5EF4-FFF2-40B4-BE49-F238E27FC236}">
                  <a16:creationId xmlns:a16="http://schemas.microsoft.com/office/drawing/2014/main" id="{6B16012F-2668-40F8-9A15-9A2249DF76BF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" name="Shape 832">
              <a:extLst>
                <a:ext uri="{FF2B5EF4-FFF2-40B4-BE49-F238E27FC236}">
                  <a16:creationId xmlns:a16="http://schemas.microsoft.com/office/drawing/2014/main" id="{B9E2BC39-55DC-4F7B-BCE8-F820B48F639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833">
              <a:extLst>
                <a:ext uri="{FF2B5EF4-FFF2-40B4-BE49-F238E27FC236}">
                  <a16:creationId xmlns:a16="http://schemas.microsoft.com/office/drawing/2014/main" id="{D88C8904-CCE2-4F1A-B3AA-EFDDDB9A1EB6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0" t="0" r="0" b="0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16250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742EBF-2CED-4C94-866A-85783998E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65125"/>
            <a:ext cx="4176049" cy="1325563"/>
          </a:xfrm>
        </p:spPr>
        <p:txBody>
          <a:bodyPr wrap="none">
            <a:normAutofit/>
          </a:bodyPr>
          <a:lstStyle/>
          <a:p>
            <a:pPr algn="l"/>
            <a:r>
              <a:rPr lang="en-US" sz="4400" b="0" dirty="0"/>
              <a:t>Table of Content 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166B0DA-34AC-4787-A9FA-B7A0B6A9611E}"/>
              </a:ext>
            </a:extLst>
          </p:cNvPr>
          <p:cNvSpPr/>
          <p:nvPr/>
        </p:nvSpPr>
        <p:spPr>
          <a:xfrm flipH="1" flipV="1">
            <a:off x="-215606" y="1876801"/>
            <a:ext cx="755019" cy="1848354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7DC3C18-0E3C-47D5-98CC-4C5E7D2B226D}"/>
              </a:ext>
            </a:extLst>
          </p:cNvPr>
          <p:cNvGrpSpPr/>
          <p:nvPr/>
        </p:nvGrpSpPr>
        <p:grpSpPr>
          <a:xfrm>
            <a:off x="389310" y="2752450"/>
            <a:ext cx="3329071" cy="523220"/>
            <a:chOff x="389310" y="2569570"/>
            <a:chExt cx="3329071" cy="52322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01F7582-92AE-47D3-9DE7-C93D42575B3E}"/>
                </a:ext>
              </a:extLst>
            </p:cNvPr>
            <p:cNvSpPr txBox="1"/>
            <p:nvPr/>
          </p:nvSpPr>
          <p:spPr>
            <a:xfrm>
              <a:off x="1161861" y="2646514"/>
              <a:ext cx="2556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6908FA3-6B82-4BE4-81B4-03E7602BA921}"/>
                </a:ext>
              </a:extLst>
            </p:cNvPr>
            <p:cNvSpPr txBox="1"/>
            <p:nvPr/>
          </p:nvSpPr>
          <p:spPr>
            <a:xfrm>
              <a:off x="389310" y="2569570"/>
              <a:ext cx="1119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01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9EC44F7C-24B8-4FE0-9897-D91738F0E17E}"/>
                </a:ext>
              </a:extLst>
            </p:cNvPr>
            <p:cNvSpPr/>
            <p:nvPr/>
          </p:nvSpPr>
          <p:spPr>
            <a:xfrm flipV="1">
              <a:off x="443826" y="2735594"/>
              <a:ext cx="191174" cy="1911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8378C8A-6260-4291-B1E7-5E1C667EAC87}"/>
              </a:ext>
            </a:extLst>
          </p:cNvPr>
          <p:cNvCxnSpPr>
            <a:cxnSpLocks/>
          </p:cNvCxnSpPr>
          <p:nvPr/>
        </p:nvCxnSpPr>
        <p:spPr>
          <a:xfrm>
            <a:off x="531793" y="3725155"/>
            <a:ext cx="0" cy="3315725"/>
          </a:xfrm>
          <a:prstGeom prst="lin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D84E079-8B5A-4376-864B-86A341553BB3}"/>
              </a:ext>
            </a:extLst>
          </p:cNvPr>
          <p:cNvGrpSpPr/>
          <p:nvPr/>
        </p:nvGrpSpPr>
        <p:grpSpPr>
          <a:xfrm>
            <a:off x="389310" y="3952407"/>
            <a:ext cx="3435634" cy="523220"/>
            <a:chOff x="389310" y="3586832"/>
            <a:chExt cx="3435634" cy="52322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6262E93-E1DD-4FB3-B82E-8F7E606D4AFF}"/>
                </a:ext>
              </a:extLst>
            </p:cNvPr>
            <p:cNvSpPr txBox="1"/>
            <p:nvPr/>
          </p:nvSpPr>
          <p:spPr>
            <a:xfrm>
              <a:off x="1161861" y="3663776"/>
              <a:ext cx="2663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IN" dirty="0"/>
                <a:t>Edit Text Here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4A3CE1F-8FD1-468E-93DA-E32513BDB237}"/>
                </a:ext>
              </a:extLst>
            </p:cNvPr>
            <p:cNvSpPr txBox="1"/>
            <p:nvPr/>
          </p:nvSpPr>
          <p:spPr>
            <a:xfrm>
              <a:off x="389310" y="3586832"/>
              <a:ext cx="1119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2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75710EBC-EF4B-4095-9856-DB11346F4344}"/>
                </a:ext>
              </a:extLst>
            </p:cNvPr>
            <p:cNvSpPr/>
            <p:nvPr/>
          </p:nvSpPr>
          <p:spPr>
            <a:xfrm flipV="1">
              <a:off x="443826" y="3752856"/>
              <a:ext cx="191174" cy="1911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268C90A-166D-4766-BDCE-AEC1604451F8}"/>
              </a:ext>
            </a:extLst>
          </p:cNvPr>
          <p:cNvGrpSpPr/>
          <p:nvPr/>
        </p:nvGrpSpPr>
        <p:grpSpPr>
          <a:xfrm>
            <a:off x="389310" y="5152364"/>
            <a:ext cx="3435634" cy="523220"/>
            <a:chOff x="389310" y="4969484"/>
            <a:chExt cx="3435634" cy="52322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1FB3A23-FF9D-4BB4-95D4-4BDE0B6A1B89}"/>
                </a:ext>
              </a:extLst>
            </p:cNvPr>
            <p:cNvSpPr txBox="1"/>
            <p:nvPr/>
          </p:nvSpPr>
          <p:spPr>
            <a:xfrm>
              <a:off x="1161861" y="5046428"/>
              <a:ext cx="2663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IN" dirty="0"/>
                <a:t>Edit Text Here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07747A1-FB90-4265-A272-8E6788AE8DB9}"/>
                </a:ext>
              </a:extLst>
            </p:cNvPr>
            <p:cNvSpPr txBox="1"/>
            <p:nvPr/>
          </p:nvSpPr>
          <p:spPr>
            <a:xfrm>
              <a:off x="389310" y="4969484"/>
              <a:ext cx="1119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3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3E5BBA95-9AC5-4795-B6E0-41958CC10D3D}"/>
                </a:ext>
              </a:extLst>
            </p:cNvPr>
            <p:cNvSpPr/>
            <p:nvPr/>
          </p:nvSpPr>
          <p:spPr>
            <a:xfrm flipV="1">
              <a:off x="443826" y="5135508"/>
              <a:ext cx="191174" cy="1911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02EFC1A0-93E5-453E-A5C5-B3D6F81EEC5B}"/>
              </a:ext>
            </a:extLst>
          </p:cNvPr>
          <p:cNvSpPr/>
          <p:nvPr/>
        </p:nvSpPr>
        <p:spPr>
          <a:xfrm>
            <a:off x="4984152" y="0"/>
            <a:ext cx="7207848" cy="4292748"/>
          </a:xfrm>
          <a:custGeom>
            <a:avLst/>
            <a:gdLst>
              <a:gd name="connsiteX0" fmla="*/ 16994 w 7207848"/>
              <a:gd name="connsiteY0" fmla="*/ 0 h 4292748"/>
              <a:gd name="connsiteX1" fmla="*/ 7207848 w 7207848"/>
              <a:gd name="connsiteY1" fmla="*/ 0 h 4292748"/>
              <a:gd name="connsiteX2" fmla="*/ 7207848 w 7207848"/>
              <a:gd name="connsiteY2" fmla="*/ 2539370 h 4292748"/>
              <a:gd name="connsiteX3" fmla="*/ 7196395 w 7207848"/>
              <a:gd name="connsiteY3" fmla="*/ 2558223 h 4292748"/>
              <a:gd name="connsiteX4" fmla="*/ 3934142 w 7207848"/>
              <a:gd name="connsiteY4" fmla="*/ 4292748 h 4292748"/>
              <a:gd name="connsiteX5" fmla="*/ 0 w 7207848"/>
              <a:gd name="connsiteY5" fmla="*/ 358606 h 4292748"/>
              <a:gd name="connsiteX6" fmla="*/ 5120 w 7207848"/>
              <a:gd name="connsiteY6" fmla="*/ 156156 h 42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7848" h="4292748">
                <a:moveTo>
                  <a:pt x="16994" y="0"/>
                </a:moveTo>
                <a:lnTo>
                  <a:pt x="7207848" y="0"/>
                </a:lnTo>
                <a:lnTo>
                  <a:pt x="7207848" y="2539370"/>
                </a:lnTo>
                <a:lnTo>
                  <a:pt x="7196395" y="2558223"/>
                </a:lnTo>
                <a:cubicBezTo>
                  <a:pt x="6489401" y="3604711"/>
                  <a:pt x="5292121" y="4292748"/>
                  <a:pt x="3934142" y="4292748"/>
                </a:cubicBezTo>
                <a:cubicBezTo>
                  <a:pt x="1761375" y="4292748"/>
                  <a:pt x="0" y="2531373"/>
                  <a:pt x="0" y="358606"/>
                </a:cubicBezTo>
                <a:cubicBezTo>
                  <a:pt x="0" y="290707"/>
                  <a:pt x="1721" y="223210"/>
                  <a:pt x="5120" y="15615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8FEE88FF-28B3-4FB5-A0D3-99624B899F6A}"/>
              </a:ext>
            </a:extLst>
          </p:cNvPr>
          <p:cNvSpPr/>
          <p:nvPr/>
        </p:nvSpPr>
        <p:spPr>
          <a:xfrm>
            <a:off x="6309360" y="0"/>
            <a:ext cx="5882640" cy="3503499"/>
          </a:xfrm>
          <a:custGeom>
            <a:avLst/>
            <a:gdLst>
              <a:gd name="connsiteX0" fmla="*/ 16994 w 7207848"/>
              <a:gd name="connsiteY0" fmla="*/ 0 h 4292748"/>
              <a:gd name="connsiteX1" fmla="*/ 7207848 w 7207848"/>
              <a:gd name="connsiteY1" fmla="*/ 0 h 4292748"/>
              <a:gd name="connsiteX2" fmla="*/ 7207848 w 7207848"/>
              <a:gd name="connsiteY2" fmla="*/ 2539370 h 4292748"/>
              <a:gd name="connsiteX3" fmla="*/ 7196395 w 7207848"/>
              <a:gd name="connsiteY3" fmla="*/ 2558223 h 4292748"/>
              <a:gd name="connsiteX4" fmla="*/ 3934142 w 7207848"/>
              <a:gd name="connsiteY4" fmla="*/ 4292748 h 4292748"/>
              <a:gd name="connsiteX5" fmla="*/ 0 w 7207848"/>
              <a:gd name="connsiteY5" fmla="*/ 358606 h 4292748"/>
              <a:gd name="connsiteX6" fmla="*/ 5120 w 7207848"/>
              <a:gd name="connsiteY6" fmla="*/ 156156 h 42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7848" h="4292748">
                <a:moveTo>
                  <a:pt x="16994" y="0"/>
                </a:moveTo>
                <a:lnTo>
                  <a:pt x="7207848" y="0"/>
                </a:lnTo>
                <a:lnTo>
                  <a:pt x="7207848" y="2539370"/>
                </a:lnTo>
                <a:lnTo>
                  <a:pt x="7196395" y="2558223"/>
                </a:lnTo>
                <a:cubicBezTo>
                  <a:pt x="6489401" y="3604711"/>
                  <a:pt x="5292121" y="4292748"/>
                  <a:pt x="3934142" y="4292748"/>
                </a:cubicBezTo>
                <a:cubicBezTo>
                  <a:pt x="1761375" y="4292748"/>
                  <a:pt x="0" y="2531373"/>
                  <a:pt x="0" y="358606"/>
                </a:cubicBezTo>
                <a:cubicBezTo>
                  <a:pt x="0" y="290707"/>
                  <a:pt x="1721" y="223210"/>
                  <a:pt x="5120" y="15615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1C867-3E9C-4ACA-A40B-37F53211F8BE}"/>
              </a:ext>
            </a:extLst>
          </p:cNvPr>
          <p:cNvGrpSpPr/>
          <p:nvPr/>
        </p:nvGrpSpPr>
        <p:grpSpPr>
          <a:xfrm>
            <a:off x="8203525" y="4224529"/>
            <a:ext cx="3988475" cy="2288031"/>
            <a:chOff x="8203525" y="4224529"/>
            <a:chExt cx="3988475" cy="2288031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24307825-5C1A-4D7D-AF0C-A361A4D73144}"/>
                </a:ext>
              </a:extLst>
            </p:cNvPr>
            <p:cNvGrpSpPr/>
            <p:nvPr/>
          </p:nvGrpSpPr>
          <p:grpSpPr>
            <a:xfrm rot="10800000" flipV="1">
              <a:off x="8203525" y="4224529"/>
              <a:ext cx="3988475" cy="2288031"/>
              <a:chOff x="-17276" y="4406454"/>
              <a:chExt cx="3988475" cy="2288031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748EF0-E579-4E60-9962-F4726F42055E}"/>
                  </a:ext>
                </a:extLst>
              </p:cNvPr>
              <p:cNvSpPr/>
              <p:nvPr userDrawn="1"/>
            </p:nvSpPr>
            <p:spPr>
              <a:xfrm>
                <a:off x="250534" y="4649918"/>
                <a:ext cx="1595794" cy="159579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FD63E60-4B61-4CAC-8D88-DB3253B17AC4}"/>
                  </a:ext>
                </a:extLst>
              </p:cNvPr>
              <p:cNvSpPr/>
              <p:nvPr userDrawn="1"/>
            </p:nvSpPr>
            <p:spPr>
              <a:xfrm rot="16200000">
                <a:off x="275837" y="5952600"/>
                <a:ext cx="448772" cy="1034997"/>
              </a:xfrm>
              <a:custGeom>
                <a:avLst/>
                <a:gdLst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  <a:gd name="connsiteX0" fmla="*/ 6415 w 671260"/>
                  <a:gd name="connsiteY0" fmla="*/ 0 h 1184910"/>
                  <a:gd name="connsiteX1" fmla="*/ 6415 w 671260"/>
                  <a:gd name="connsiteY1" fmla="*/ 941070 h 1184910"/>
                  <a:gd name="connsiteX2" fmla="*/ 202630 w 671260"/>
                  <a:gd name="connsiteY2" fmla="*/ 1184910 h 1184910"/>
                  <a:gd name="connsiteX3" fmla="*/ 671260 w 671260"/>
                  <a:gd name="connsiteY3" fmla="*/ 1184910 h 118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260" h="1184910">
                    <a:moveTo>
                      <a:pt x="6415" y="0"/>
                    </a:moveTo>
                    <a:cubicBezTo>
                      <a:pt x="859" y="374967"/>
                      <a:pt x="-4697" y="749935"/>
                      <a:pt x="6415" y="941070"/>
                    </a:cubicBezTo>
                    <a:cubicBezTo>
                      <a:pt x="8955" y="1073785"/>
                      <a:pt x="51500" y="1144041"/>
                      <a:pt x="202630" y="1184910"/>
                    </a:cubicBezTo>
                    <a:lnTo>
                      <a:pt x="671260" y="1184910"/>
                    </a:lnTo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3492724D-10D8-4074-AA15-BF6ECF81D1CD}"/>
                  </a:ext>
                </a:extLst>
              </p:cNvPr>
              <p:cNvGrpSpPr/>
              <p:nvPr userDrawn="1"/>
            </p:nvGrpSpPr>
            <p:grpSpPr>
              <a:xfrm>
                <a:off x="1479600" y="4406454"/>
                <a:ext cx="2491599" cy="1967160"/>
                <a:chOff x="1479600" y="4589334"/>
                <a:chExt cx="2491599" cy="1967160"/>
              </a:xfrm>
            </p:grpSpPr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3B54A045-0664-463E-A873-60264D2733E4}"/>
                    </a:ext>
                  </a:extLst>
                </p:cNvPr>
                <p:cNvSpPr/>
                <p:nvPr userDrawn="1"/>
              </p:nvSpPr>
              <p:spPr>
                <a:xfrm flipH="1" flipV="1">
                  <a:off x="1479600" y="4971814"/>
                  <a:ext cx="680659" cy="866551"/>
                </a:xfrm>
                <a:custGeom>
                  <a:avLst/>
                  <a:gdLst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7294"/>
                    <a:gd name="connsiteX1" fmla="*/ 6415 w 671260"/>
                    <a:gd name="connsiteY1" fmla="*/ 941070 h 1187294"/>
                    <a:gd name="connsiteX2" fmla="*/ 202630 w 671260"/>
                    <a:gd name="connsiteY2" fmla="*/ 1184910 h 1187294"/>
                    <a:gd name="connsiteX3" fmla="*/ 671260 w 671260"/>
                    <a:gd name="connsiteY3" fmla="*/ 1184910 h 1187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260" h="1187294">
                      <a:moveTo>
                        <a:pt x="6415" y="0"/>
                      </a:moveTo>
                      <a:cubicBezTo>
                        <a:pt x="859" y="374967"/>
                        <a:pt x="-4697" y="749935"/>
                        <a:pt x="6415" y="941070"/>
                      </a:cubicBezTo>
                      <a:cubicBezTo>
                        <a:pt x="8955" y="1073785"/>
                        <a:pt x="92247" y="1206836"/>
                        <a:pt x="202630" y="1184910"/>
                      </a:cubicBezTo>
                      <a:lnTo>
                        <a:pt x="671260" y="1184910"/>
                      </a:lnTo>
                    </a:path>
                  </a:pathLst>
                </a:cu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8083DAE0-F80A-4730-9ABE-F6AF5C2B93FD}"/>
                    </a:ext>
                  </a:extLst>
                </p:cNvPr>
                <p:cNvSpPr/>
                <p:nvPr userDrawn="1"/>
              </p:nvSpPr>
              <p:spPr>
                <a:xfrm>
                  <a:off x="2143861" y="5901893"/>
                  <a:ext cx="680659" cy="648505"/>
                </a:xfrm>
                <a:custGeom>
                  <a:avLst/>
                  <a:gdLst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7294"/>
                    <a:gd name="connsiteX1" fmla="*/ 6415 w 671260"/>
                    <a:gd name="connsiteY1" fmla="*/ 941070 h 1187294"/>
                    <a:gd name="connsiteX2" fmla="*/ 202630 w 671260"/>
                    <a:gd name="connsiteY2" fmla="*/ 1184910 h 1187294"/>
                    <a:gd name="connsiteX3" fmla="*/ 671260 w 671260"/>
                    <a:gd name="connsiteY3" fmla="*/ 1184910 h 1187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260" h="1187294">
                      <a:moveTo>
                        <a:pt x="6415" y="0"/>
                      </a:moveTo>
                      <a:cubicBezTo>
                        <a:pt x="859" y="374967"/>
                        <a:pt x="-4697" y="749935"/>
                        <a:pt x="6415" y="941070"/>
                      </a:cubicBezTo>
                      <a:cubicBezTo>
                        <a:pt x="8955" y="1073785"/>
                        <a:pt x="92247" y="1206836"/>
                        <a:pt x="202630" y="1184910"/>
                      </a:cubicBezTo>
                      <a:lnTo>
                        <a:pt x="671260" y="1184910"/>
                      </a:lnTo>
                    </a:path>
                  </a:pathLst>
                </a:cu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CC1DC0B2-9593-49BF-B821-94EF2A06779A}"/>
                    </a:ext>
                  </a:extLst>
                </p:cNvPr>
                <p:cNvSpPr/>
                <p:nvPr userDrawn="1"/>
              </p:nvSpPr>
              <p:spPr>
                <a:xfrm flipH="1">
                  <a:off x="2375405" y="4589334"/>
                  <a:ext cx="1595794" cy="1967160"/>
                </a:xfrm>
                <a:custGeom>
                  <a:avLst/>
                  <a:gdLst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4910"/>
                    <a:gd name="connsiteX1" fmla="*/ 6415 w 671260"/>
                    <a:gd name="connsiteY1" fmla="*/ 941070 h 1184910"/>
                    <a:gd name="connsiteX2" fmla="*/ 202630 w 671260"/>
                    <a:gd name="connsiteY2" fmla="*/ 1184910 h 1184910"/>
                    <a:gd name="connsiteX3" fmla="*/ 671260 w 671260"/>
                    <a:gd name="connsiteY3" fmla="*/ 1184910 h 1184910"/>
                    <a:gd name="connsiteX0" fmla="*/ 6415 w 671260"/>
                    <a:gd name="connsiteY0" fmla="*/ 0 h 1187294"/>
                    <a:gd name="connsiteX1" fmla="*/ 6415 w 671260"/>
                    <a:gd name="connsiteY1" fmla="*/ 941070 h 1187294"/>
                    <a:gd name="connsiteX2" fmla="*/ 202630 w 671260"/>
                    <a:gd name="connsiteY2" fmla="*/ 1184910 h 1187294"/>
                    <a:gd name="connsiteX3" fmla="*/ 671260 w 671260"/>
                    <a:gd name="connsiteY3" fmla="*/ 1184910 h 1187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260" h="1187294">
                      <a:moveTo>
                        <a:pt x="6415" y="0"/>
                      </a:moveTo>
                      <a:cubicBezTo>
                        <a:pt x="859" y="374967"/>
                        <a:pt x="-4697" y="749935"/>
                        <a:pt x="6415" y="941070"/>
                      </a:cubicBezTo>
                      <a:cubicBezTo>
                        <a:pt x="8955" y="1073785"/>
                        <a:pt x="92247" y="1206836"/>
                        <a:pt x="202630" y="1184910"/>
                      </a:cubicBezTo>
                      <a:lnTo>
                        <a:pt x="671260" y="1184910"/>
                      </a:lnTo>
                    </a:path>
                  </a:pathLst>
                </a:cu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A592D46C-E931-4A6C-83ED-CBF6E92854AF}"/>
                    </a:ext>
                  </a:extLst>
                </p:cNvPr>
                <p:cNvSpPr/>
                <p:nvPr userDrawn="1"/>
              </p:nvSpPr>
              <p:spPr>
                <a:xfrm flipH="1">
                  <a:off x="2043292" y="5787976"/>
                  <a:ext cx="201138" cy="2011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7" name="Shape 675">
              <a:extLst>
                <a:ext uri="{FF2B5EF4-FFF2-40B4-BE49-F238E27FC236}">
                  <a16:creationId xmlns:a16="http://schemas.microsoft.com/office/drawing/2014/main" id="{AB360E5B-E4D3-4306-994E-895A62B61046}"/>
                </a:ext>
              </a:extLst>
            </p:cNvPr>
            <p:cNvGrpSpPr/>
            <p:nvPr/>
          </p:nvGrpSpPr>
          <p:grpSpPr>
            <a:xfrm>
              <a:off x="10854577" y="4942387"/>
              <a:ext cx="570706" cy="598377"/>
              <a:chOff x="5961125" y="1623900"/>
              <a:chExt cx="427450" cy="448175"/>
            </a:xfrm>
            <a:solidFill>
              <a:schemeClr val="accent2"/>
            </a:solidFill>
          </p:grpSpPr>
          <p:sp>
            <p:nvSpPr>
              <p:cNvPr id="28" name="Shape 676">
                <a:extLst>
                  <a:ext uri="{FF2B5EF4-FFF2-40B4-BE49-F238E27FC236}">
                    <a16:creationId xmlns:a16="http://schemas.microsoft.com/office/drawing/2014/main" id="{C3A56D29-5292-4E65-8B2B-466BBC9B5348}"/>
                  </a:ext>
                </a:extLst>
              </p:cNvPr>
              <p:cNvSpPr/>
              <p:nvPr/>
            </p:nvSpPr>
            <p:spPr>
              <a:xfrm>
                <a:off x="5961125" y="1678700"/>
                <a:ext cx="376925" cy="376925"/>
              </a:xfrm>
              <a:custGeom>
                <a:avLst/>
                <a:gdLst/>
                <a:ahLst/>
                <a:cxnLst/>
                <a:rect l="0" t="0" r="0" b="0"/>
                <a:pathLst>
                  <a:path w="15077" h="15077" fill="none" extrusionOk="0">
                    <a:moveTo>
                      <a:pt x="11813" y="1340"/>
                    </a:moveTo>
                    <a:lnTo>
                      <a:pt x="11813" y="1340"/>
                    </a:lnTo>
                    <a:lnTo>
                      <a:pt x="11350" y="1024"/>
                    </a:lnTo>
                    <a:lnTo>
                      <a:pt x="10863" y="780"/>
                    </a:lnTo>
                    <a:lnTo>
                      <a:pt x="10351" y="537"/>
                    </a:lnTo>
                    <a:lnTo>
                      <a:pt x="9816" y="342"/>
                    </a:lnTo>
                    <a:lnTo>
                      <a:pt x="9280" y="196"/>
                    </a:lnTo>
                    <a:lnTo>
                      <a:pt x="8720" y="98"/>
                    </a:lnTo>
                    <a:lnTo>
                      <a:pt x="8135" y="25"/>
                    </a:lnTo>
                    <a:lnTo>
                      <a:pt x="7551" y="1"/>
                    </a:lnTo>
                    <a:lnTo>
                      <a:pt x="7551" y="1"/>
                    </a:lnTo>
                    <a:lnTo>
                      <a:pt x="7161" y="1"/>
                    </a:lnTo>
                    <a:lnTo>
                      <a:pt x="6771" y="50"/>
                    </a:lnTo>
                    <a:lnTo>
                      <a:pt x="6406" y="98"/>
                    </a:lnTo>
                    <a:lnTo>
                      <a:pt x="6041" y="147"/>
                    </a:lnTo>
                    <a:lnTo>
                      <a:pt x="5675" y="244"/>
                    </a:lnTo>
                    <a:lnTo>
                      <a:pt x="5310" y="342"/>
                    </a:lnTo>
                    <a:lnTo>
                      <a:pt x="4969" y="464"/>
                    </a:lnTo>
                    <a:lnTo>
                      <a:pt x="4628" y="585"/>
                    </a:lnTo>
                    <a:lnTo>
                      <a:pt x="4287" y="731"/>
                    </a:lnTo>
                    <a:lnTo>
                      <a:pt x="3970" y="902"/>
                    </a:lnTo>
                    <a:lnTo>
                      <a:pt x="3654" y="1097"/>
                    </a:lnTo>
                    <a:lnTo>
                      <a:pt x="3337" y="1292"/>
                    </a:lnTo>
                    <a:lnTo>
                      <a:pt x="3045" y="1486"/>
                    </a:lnTo>
                    <a:lnTo>
                      <a:pt x="2753" y="1730"/>
                    </a:lnTo>
                    <a:lnTo>
                      <a:pt x="2485" y="1949"/>
                    </a:lnTo>
                    <a:lnTo>
                      <a:pt x="2217" y="2217"/>
                    </a:lnTo>
                    <a:lnTo>
                      <a:pt x="1973" y="2461"/>
                    </a:lnTo>
                    <a:lnTo>
                      <a:pt x="1730" y="2753"/>
                    </a:lnTo>
                    <a:lnTo>
                      <a:pt x="1510" y="3021"/>
                    </a:lnTo>
                    <a:lnTo>
                      <a:pt x="1291" y="3313"/>
                    </a:lnTo>
                    <a:lnTo>
                      <a:pt x="1096" y="3630"/>
                    </a:lnTo>
                    <a:lnTo>
                      <a:pt x="926" y="3946"/>
                    </a:lnTo>
                    <a:lnTo>
                      <a:pt x="755" y="4263"/>
                    </a:lnTo>
                    <a:lnTo>
                      <a:pt x="609" y="4604"/>
                    </a:lnTo>
                    <a:lnTo>
                      <a:pt x="463" y="4945"/>
                    </a:lnTo>
                    <a:lnTo>
                      <a:pt x="341" y="5286"/>
                    </a:lnTo>
                    <a:lnTo>
                      <a:pt x="244" y="5651"/>
                    </a:lnTo>
                    <a:lnTo>
                      <a:pt x="171" y="6016"/>
                    </a:lnTo>
                    <a:lnTo>
                      <a:pt x="98" y="6382"/>
                    </a:lnTo>
                    <a:lnTo>
                      <a:pt x="49" y="6771"/>
                    </a:lnTo>
                    <a:lnTo>
                      <a:pt x="25" y="7137"/>
                    </a:lnTo>
                    <a:lnTo>
                      <a:pt x="0" y="7526"/>
                    </a:lnTo>
                    <a:lnTo>
                      <a:pt x="0" y="7526"/>
                    </a:lnTo>
                    <a:lnTo>
                      <a:pt x="25" y="7916"/>
                    </a:lnTo>
                    <a:lnTo>
                      <a:pt x="49" y="8306"/>
                    </a:lnTo>
                    <a:lnTo>
                      <a:pt x="98" y="8671"/>
                    </a:lnTo>
                    <a:lnTo>
                      <a:pt x="171" y="9061"/>
                    </a:lnTo>
                    <a:lnTo>
                      <a:pt x="244" y="9426"/>
                    </a:lnTo>
                    <a:lnTo>
                      <a:pt x="341" y="9767"/>
                    </a:lnTo>
                    <a:lnTo>
                      <a:pt x="463" y="10132"/>
                    </a:lnTo>
                    <a:lnTo>
                      <a:pt x="609" y="10473"/>
                    </a:lnTo>
                    <a:lnTo>
                      <a:pt x="755" y="10790"/>
                    </a:lnTo>
                    <a:lnTo>
                      <a:pt x="926" y="11131"/>
                    </a:lnTo>
                    <a:lnTo>
                      <a:pt x="1096" y="11448"/>
                    </a:lnTo>
                    <a:lnTo>
                      <a:pt x="1291" y="11740"/>
                    </a:lnTo>
                    <a:lnTo>
                      <a:pt x="1510" y="12032"/>
                    </a:lnTo>
                    <a:lnTo>
                      <a:pt x="1730" y="12324"/>
                    </a:lnTo>
                    <a:lnTo>
                      <a:pt x="1973" y="12592"/>
                    </a:lnTo>
                    <a:lnTo>
                      <a:pt x="2217" y="12860"/>
                    </a:lnTo>
                    <a:lnTo>
                      <a:pt x="2485" y="13104"/>
                    </a:lnTo>
                    <a:lnTo>
                      <a:pt x="2753" y="13347"/>
                    </a:lnTo>
                    <a:lnTo>
                      <a:pt x="3045" y="13567"/>
                    </a:lnTo>
                    <a:lnTo>
                      <a:pt x="3337" y="13786"/>
                    </a:lnTo>
                    <a:lnTo>
                      <a:pt x="3654" y="13981"/>
                    </a:lnTo>
                    <a:lnTo>
                      <a:pt x="3970" y="14151"/>
                    </a:lnTo>
                    <a:lnTo>
                      <a:pt x="4287" y="14322"/>
                    </a:lnTo>
                    <a:lnTo>
                      <a:pt x="4628" y="14468"/>
                    </a:lnTo>
                    <a:lnTo>
                      <a:pt x="4969" y="14614"/>
                    </a:lnTo>
                    <a:lnTo>
                      <a:pt x="5310" y="14736"/>
                    </a:lnTo>
                    <a:lnTo>
                      <a:pt x="5675" y="14833"/>
                    </a:lnTo>
                    <a:lnTo>
                      <a:pt x="6041" y="14906"/>
                    </a:lnTo>
                    <a:lnTo>
                      <a:pt x="6406" y="14979"/>
                    </a:lnTo>
                    <a:lnTo>
                      <a:pt x="6771" y="15028"/>
                    </a:lnTo>
                    <a:lnTo>
                      <a:pt x="7161" y="15052"/>
                    </a:lnTo>
                    <a:lnTo>
                      <a:pt x="7551" y="15077"/>
                    </a:lnTo>
                    <a:lnTo>
                      <a:pt x="7551" y="15077"/>
                    </a:lnTo>
                    <a:lnTo>
                      <a:pt x="7940" y="15052"/>
                    </a:lnTo>
                    <a:lnTo>
                      <a:pt x="8306" y="15028"/>
                    </a:lnTo>
                    <a:lnTo>
                      <a:pt x="8695" y="14979"/>
                    </a:lnTo>
                    <a:lnTo>
                      <a:pt x="9061" y="14906"/>
                    </a:lnTo>
                    <a:lnTo>
                      <a:pt x="9426" y="14833"/>
                    </a:lnTo>
                    <a:lnTo>
                      <a:pt x="9791" y="14736"/>
                    </a:lnTo>
                    <a:lnTo>
                      <a:pt x="10132" y="14614"/>
                    </a:lnTo>
                    <a:lnTo>
                      <a:pt x="10473" y="14468"/>
                    </a:lnTo>
                    <a:lnTo>
                      <a:pt x="10814" y="14322"/>
                    </a:lnTo>
                    <a:lnTo>
                      <a:pt x="11131" y="14151"/>
                    </a:lnTo>
                    <a:lnTo>
                      <a:pt x="11447" y="13981"/>
                    </a:lnTo>
                    <a:lnTo>
                      <a:pt x="11764" y="13786"/>
                    </a:lnTo>
                    <a:lnTo>
                      <a:pt x="12056" y="13567"/>
                    </a:lnTo>
                    <a:lnTo>
                      <a:pt x="12348" y="13347"/>
                    </a:lnTo>
                    <a:lnTo>
                      <a:pt x="12616" y="13104"/>
                    </a:lnTo>
                    <a:lnTo>
                      <a:pt x="12884" y="12860"/>
                    </a:lnTo>
                    <a:lnTo>
                      <a:pt x="13128" y="12592"/>
                    </a:lnTo>
                    <a:lnTo>
                      <a:pt x="13371" y="12324"/>
                    </a:lnTo>
                    <a:lnTo>
                      <a:pt x="13591" y="12032"/>
                    </a:lnTo>
                    <a:lnTo>
                      <a:pt x="13785" y="11740"/>
                    </a:lnTo>
                    <a:lnTo>
                      <a:pt x="13980" y="11448"/>
                    </a:lnTo>
                    <a:lnTo>
                      <a:pt x="14175" y="11131"/>
                    </a:lnTo>
                    <a:lnTo>
                      <a:pt x="14346" y="10790"/>
                    </a:lnTo>
                    <a:lnTo>
                      <a:pt x="14492" y="10473"/>
                    </a:lnTo>
                    <a:lnTo>
                      <a:pt x="14613" y="10132"/>
                    </a:lnTo>
                    <a:lnTo>
                      <a:pt x="14735" y="9767"/>
                    </a:lnTo>
                    <a:lnTo>
                      <a:pt x="14857" y="9426"/>
                    </a:lnTo>
                    <a:lnTo>
                      <a:pt x="14930" y="9061"/>
                    </a:lnTo>
                    <a:lnTo>
                      <a:pt x="15003" y="8671"/>
                    </a:lnTo>
                    <a:lnTo>
                      <a:pt x="15052" y="8306"/>
                    </a:lnTo>
                    <a:lnTo>
                      <a:pt x="15076" y="7916"/>
                    </a:lnTo>
                    <a:lnTo>
                      <a:pt x="15076" y="7526"/>
                    </a:lnTo>
                    <a:lnTo>
                      <a:pt x="15076" y="7526"/>
                    </a:lnTo>
                    <a:lnTo>
                      <a:pt x="15052" y="6918"/>
                    </a:lnTo>
                    <a:lnTo>
                      <a:pt x="14979" y="6309"/>
                    </a:lnTo>
                    <a:lnTo>
                      <a:pt x="14857" y="5724"/>
                    </a:lnTo>
                    <a:lnTo>
                      <a:pt x="14687" y="5164"/>
                    </a:lnTo>
                    <a:lnTo>
                      <a:pt x="14492" y="4604"/>
                    </a:lnTo>
                    <a:lnTo>
                      <a:pt x="14248" y="4068"/>
                    </a:lnTo>
                    <a:lnTo>
                      <a:pt x="13956" y="3581"/>
                    </a:lnTo>
                    <a:lnTo>
                      <a:pt x="13615" y="3094"/>
                    </a:lnTo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29" name="Shape 677">
                <a:extLst>
                  <a:ext uri="{FF2B5EF4-FFF2-40B4-BE49-F238E27FC236}">
                    <a16:creationId xmlns:a16="http://schemas.microsoft.com/office/drawing/2014/main" id="{87B4B7FC-5641-4940-87F0-10BCC0BC0F8A}"/>
                  </a:ext>
                </a:extLst>
              </p:cNvPr>
              <p:cNvSpPr/>
              <p:nvPr/>
            </p:nvSpPr>
            <p:spPr>
              <a:xfrm>
                <a:off x="6009825" y="1727425"/>
                <a:ext cx="279500" cy="279500"/>
              </a:xfrm>
              <a:custGeom>
                <a:avLst/>
                <a:gdLst/>
                <a:ahLst/>
                <a:cxnLst/>
                <a:rect l="0" t="0" r="0" b="0"/>
                <a:pathLst>
                  <a:path w="11180" h="11180" fill="none" extrusionOk="0">
                    <a:moveTo>
                      <a:pt x="10181" y="2387"/>
                    </a:moveTo>
                    <a:lnTo>
                      <a:pt x="10181" y="2387"/>
                    </a:lnTo>
                    <a:lnTo>
                      <a:pt x="10400" y="2728"/>
                    </a:lnTo>
                    <a:lnTo>
                      <a:pt x="10595" y="3093"/>
                    </a:lnTo>
                    <a:lnTo>
                      <a:pt x="10766" y="3483"/>
                    </a:lnTo>
                    <a:lnTo>
                      <a:pt x="10912" y="3873"/>
                    </a:lnTo>
                    <a:lnTo>
                      <a:pt x="11034" y="4287"/>
                    </a:lnTo>
                    <a:lnTo>
                      <a:pt x="11107" y="4701"/>
                    </a:lnTo>
                    <a:lnTo>
                      <a:pt x="11180" y="5139"/>
                    </a:lnTo>
                    <a:lnTo>
                      <a:pt x="11180" y="5577"/>
                    </a:lnTo>
                    <a:lnTo>
                      <a:pt x="11180" y="5577"/>
                    </a:lnTo>
                    <a:lnTo>
                      <a:pt x="11155" y="6162"/>
                    </a:lnTo>
                    <a:lnTo>
                      <a:pt x="11082" y="6722"/>
                    </a:lnTo>
                    <a:lnTo>
                      <a:pt x="10936" y="7234"/>
                    </a:lnTo>
                    <a:lnTo>
                      <a:pt x="10741" y="7769"/>
                    </a:lnTo>
                    <a:lnTo>
                      <a:pt x="10522" y="8257"/>
                    </a:lnTo>
                    <a:lnTo>
                      <a:pt x="10230" y="8695"/>
                    </a:lnTo>
                    <a:lnTo>
                      <a:pt x="9913" y="9133"/>
                    </a:lnTo>
                    <a:lnTo>
                      <a:pt x="9548" y="9523"/>
                    </a:lnTo>
                    <a:lnTo>
                      <a:pt x="9158" y="9888"/>
                    </a:lnTo>
                    <a:lnTo>
                      <a:pt x="8720" y="10205"/>
                    </a:lnTo>
                    <a:lnTo>
                      <a:pt x="8257" y="10497"/>
                    </a:lnTo>
                    <a:lnTo>
                      <a:pt x="7770" y="10741"/>
                    </a:lnTo>
                    <a:lnTo>
                      <a:pt x="7259" y="10911"/>
                    </a:lnTo>
                    <a:lnTo>
                      <a:pt x="6723" y="11057"/>
                    </a:lnTo>
                    <a:lnTo>
                      <a:pt x="6163" y="11155"/>
                    </a:lnTo>
                    <a:lnTo>
                      <a:pt x="5603" y="11179"/>
                    </a:lnTo>
                    <a:lnTo>
                      <a:pt x="5603" y="11179"/>
                    </a:lnTo>
                    <a:lnTo>
                      <a:pt x="5018" y="11155"/>
                    </a:lnTo>
                    <a:lnTo>
                      <a:pt x="4482" y="11057"/>
                    </a:lnTo>
                    <a:lnTo>
                      <a:pt x="3946" y="10911"/>
                    </a:lnTo>
                    <a:lnTo>
                      <a:pt x="3435" y="10741"/>
                    </a:lnTo>
                    <a:lnTo>
                      <a:pt x="2948" y="10497"/>
                    </a:lnTo>
                    <a:lnTo>
                      <a:pt x="2485" y="10205"/>
                    </a:lnTo>
                    <a:lnTo>
                      <a:pt x="2047" y="9888"/>
                    </a:lnTo>
                    <a:lnTo>
                      <a:pt x="1657" y="9523"/>
                    </a:lnTo>
                    <a:lnTo>
                      <a:pt x="1292" y="9133"/>
                    </a:lnTo>
                    <a:lnTo>
                      <a:pt x="975" y="8695"/>
                    </a:lnTo>
                    <a:lnTo>
                      <a:pt x="683" y="8257"/>
                    </a:lnTo>
                    <a:lnTo>
                      <a:pt x="464" y="7769"/>
                    </a:lnTo>
                    <a:lnTo>
                      <a:pt x="269" y="7234"/>
                    </a:lnTo>
                    <a:lnTo>
                      <a:pt x="123" y="6722"/>
                    </a:lnTo>
                    <a:lnTo>
                      <a:pt x="50" y="6162"/>
                    </a:lnTo>
                    <a:lnTo>
                      <a:pt x="1" y="5577"/>
                    </a:lnTo>
                    <a:lnTo>
                      <a:pt x="1" y="5577"/>
                    </a:lnTo>
                    <a:lnTo>
                      <a:pt x="50" y="5017"/>
                    </a:lnTo>
                    <a:lnTo>
                      <a:pt x="123" y="4457"/>
                    </a:lnTo>
                    <a:lnTo>
                      <a:pt x="269" y="3921"/>
                    </a:lnTo>
                    <a:lnTo>
                      <a:pt x="464" y="3410"/>
                    </a:lnTo>
                    <a:lnTo>
                      <a:pt x="683" y="2923"/>
                    </a:lnTo>
                    <a:lnTo>
                      <a:pt x="975" y="2460"/>
                    </a:lnTo>
                    <a:lnTo>
                      <a:pt x="1292" y="2046"/>
                    </a:lnTo>
                    <a:lnTo>
                      <a:pt x="1657" y="1632"/>
                    </a:lnTo>
                    <a:lnTo>
                      <a:pt x="2047" y="1267"/>
                    </a:lnTo>
                    <a:lnTo>
                      <a:pt x="2485" y="950"/>
                    </a:lnTo>
                    <a:lnTo>
                      <a:pt x="2948" y="682"/>
                    </a:lnTo>
                    <a:lnTo>
                      <a:pt x="3435" y="439"/>
                    </a:lnTo>
                    <a:lnTo>
                      <a:pt x="3946" y="244"/>
                    </a:lnTo>
                    <a:lnTo>
                      <a:pt x="4482" y="122"/>
                    </a:lnTo>
                    <a:lnTo>
                      <a:pt x="5018" y="25"/>
                    </a:lnTo>
                    <a:lnTo>
                      <a:pt x="5603" y="0"/>
                    </a:lnTo>
                    <a:lnTo>
                      <a:pt x="5603" y="0"/>
                    </a:lnTo>
                    <a:lnTo>
                      <a:pt x="6041" y="25"/>
                    </a:lnTo>
                    <a:lnTo>
                      <a:pt x="6479" y="73"/>
                    </a:lnTo>
                    <a:lnTo>
                      <a:pt x="6893" y="146"/>
                    </a:lnTo>
                    <a:lnTo>
                      <a:pt x="7307" y="268"/>
                    </a:lnTo>
                    <a:lnTo>
                      <a:pt x="7697" y="414"/>
                    </a:lnTo>
                    <a:lnTo>
                      <a:pt x="8087" y="585"/>
                    </a:lnTo>
                    <a:lnTo>
                      <a:pt x="8452" y="780"/>
                    </a:lnTo>
                    <a:lnTo>
                      <a:pt x="8793" y="999"/>
                    </a:lnTo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0" name="Shape 678">
                <a:extLst>
                  <a:ext uri="{FF2B5EF4-FFF2-40B4-BE49-F238E27FC236}">
                    <a16:creationId xmlns:a16="http://schemas.microsoft.com/office/drawing/2014/main" id="{82D610A2-0ACB-4E6F-B099-9F9BDA0406B7}"/>
                  </a:ext>
                </a:extLst>
              </p:cNvPr>
              <p:cNvSpPr/>
              <p:nvPr/>
            </p:nvSpPr>
            <p:spPr>
              <a:xfrm>
                <a:off x="6107250" y="1824850"/>
                <a:ext cx="84650" cy="84650"/>
              </a:xfrm>
              <a:custGeom>
                <a:avLst/>
                <a:gdLst/>
                <a:ahLst/>
                <a:cxnLst/>
                <a:rect l="0" t="0" r="0" b="0"/>
                <a:pathLst>
                  <a:path w="3386" h="3386" fill="none" extrusionOk="0">
                    <a:moveTo>
                      <a:pt x="3362" y="1388"/>
                    </a:moveTo>
                    <a:lnTo>
                      <a:pt x="3362" y="1388"/>
                    </a:lnTo>
                    <a:lnTo>
                      <a:pt x="3386" y="1680"/>
                    </a:lnTo>
                    <a:lnTo>
                      <a:pt x="3386" y="1680"/>
                    </a:lnTo>
                    <a:lnTo>
                      <a:pt x="3386" y="1851"/>
                    </a:lnTo>
                    <a:lnTo>
                      <a:pt x="3362" y="2021"/>
                    </a:lnTo>
                    <a:lnTo>
                      <a:pt x="3313" y="2192"/>
                    </a:lnTo>
                    <a:lnTo>
                      <a:pt x="3264" y="2338"/>
                    </a:lnTo>
                    <a:lnTo>
                      <a:pt x="3191" y="2484"/>
                    </a:lnTo>
                    <a:lnTo>
                      <a:pt x="3118" y="2630"/>
                    </a:lnTo>
                    <a:lnTo>
                      <a:pt x="3021" y="2776"/>
                    </a:lnTo>
                    <a:lnTo>
                      <a:pt x="2899" y="2898"/>
                    </a:lnTo>
                    <a:lnTo>
                      <a:pt x="2777" y="2996"/>
                    </a:lnTo>
                    <a:lnTo>
                      <a:pt x="2655" y="3093"/>
                    </a:lnTo>
                    <a:lnTo>
                      <a:pt x="2509" y="3191"/>
                    </a:lnTo>
                    <a:lnTo>
                      <a:pt x="2363" y="3239"/>
                    </a:lnTo>
                    <a:lnTo>
                      <a:pt x="2217" y="3312"/>
                    </a:lnTo>
                    <a:lnTo>
                      <a:pt x="2046" y="3337"/>
                    </a:lnTo>
                    <a:lnTo>
                      <a:pt x="1876" y="3385"/>
                    </a:lnTo>
                    <a:lnTo>
                      <a:pt x="1706" y="3385"/>
                    </a:lnTo>
                    <a:lnTo>
                      <a:pt x="1706" y="3385"/>
                    </a:lnTo>
                    <a:lnTo>
                      <a:pt x="1535" y="3385"/>
                    </a:lnTo>
                    <a:lnTo>
                      <a:pt x="1365" y="3337"/>
                    </a:lnTo>
                    <a:lnTo>
                      <a:pt x="1194" y="3312"/>
                    </a:lnTo>
                    <a:lnTo>
                      <a:pt x="1048" y="3239"/>
                    </a:lnTo>
                    <a:lnTo>
                      <a:pt x="902" y="3191"/>
                    </a:lnTo>
                    <a:lnTo>
                      <a:pt x="756" y="3093"/>
                    </a:lnTo>
                    <a:lnTo>
                      <a:pt x="634" y="2996"/>
                    </a:lnTo>
                    <a:lnTo>
                      <a:pt x="512" y="2898"/>
                    </a:lnTo>
                    <a:lnTo>
                      <a:pt x="390" y="2776"/>
                    </a:lnTo>
                    <a:lnTo>
                      <a:pt x="293" y="2630"/>
                    </a:lnTo>
                    <a:lnTo>
                      <a:pt x="220" y="2484"/>
                    </a:lnTo>
                    <a:lnTo>
                      <a:pt x="147" y="2338"/>
                    </a:lnTo>
                    <a:lnTo>
                      <a:pt x="74" y="2192"/>
                    </a:lnTo>
                    <a:lnTo>
                      <a:pt x="49" y="2021"/>
                    </a:lnTo>
                    <a:lnTo>
                      <a:pt x="25" y="1851"/>
                    </a:lnTo>
                    <a:lnTo>
                      <a:pt x="1" y="1680"/>
                    </a:lnTo>
                    <a:lnTo>
                      <a:pt x="1" y="1680"/>
                    </a:lnTo>
                    <a:lnTo>
                      <a:pt x="25" y="1510"/>
                    </a:lnTo>
                    <a:lnTo>
                      <a:pt x="49" y="1340"/>
                    </a:lnTo>
                    <a:lnTo>
                      <a:pt x="74" y="1193"/>
                    </a:lnTo>
                    <a:lnTo>
                      <a:pt x="147" y="1023"/>
                    </a:lnTo>
                    <a:lnTo>
                      <a:pt x="220" y="877"/>
                    </a:lnTo>
                    <a:lnTo>
                      <a:pt x="293" y="731"/>
                    </a:lnTo>
                    <a:lnTo>
                      <a:pt x="390" y="609"/>
                    </a:lnTo>
                    <a:lnTo>
                      <a:pt x="512" y="487"/>
                    </a:lnTo>
                    <a:lnTo>
                      <a:pt x="634" y="390"/>
                    </a:lnTo>
                    <a:lnTo>
                      <a:pt x="756" y="292"/>
                    </a:lnTo>
                    <a:lnTo>
                      <a:pt x="902" y="195"/>
                    </a:lnTo>
                    <a:lnTo>
                      <a:pt x="1048" y="122"/>
                    </a:lnTo>
                    <a:lnTo>
                      <a:pt x="1194" y="73"/>
                    </a:lnTo>
                    <a:lnTo>
                      <a:pt x="1365" y="24"/>
                    </a:lnTo>
                    <a:lnTo>
                      <a:pt x="1535" y="0"/>
                    </a:lnTo>
                    <a:lnTo>
                      <a:pt x="1706" y="0"/>
                    </a:lnTo>
                    <a:lnTo>
                      <a:pt x="1706" y="0"/>
                    </a:lnTo>
                    <a:lnTo>
                      <a:pt x="1998" y="24"/>
                    </a:lnTo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1" name="Shape 679">
                <a:extLst>
                  <a:ext uri="{FF2B5EF4-FFF2-40B4-BE49-F238E27FC236}">
                    <a16:creationId xmlns:a16="http://schemas.microsoft.com/office/drawing/2014/main" id="{F7294871-08BB-4616-92A2-6B5992DC7363}"/>
                  </a:ext>
                </a:extLst>
              </p:cNvPr>
              <p:cNvSpPr/>
              <p:nvPr/>
            </p:nvSpPr>
            <p:spPr>
              <a:xfrm>
                <a:off x="6058550" y="1776125"/>
                <a:ext cx="182075" cy="182075"/>
              </a:xfrm>
              <a:custGeom>
                <a:avLst/>
                <a:gdLst/>
                <a:ahLst/>
                <a:cxnLst/>
                <a:rect l="0" t="0" r="0" b="0"/>
                <a:pathLst>
                  <a:path w="7283" h="7283" fill="none" extrusionOk="0">
                    <a:moveTo>
                      <a:pt x="5431" y="463"/>
                    </a:moveTo>
                    <a:lnTo>
                      <a:pt x="5431" y="463"/>
                    </a:lnTo>
                    <a:lnTo>
                      <a:pt x="5042" y="269"/>
                    </a:lnTo>
                    <a:lnTo>
                      <a:pt x="4823" y="195"/>
                    </a:lnTo>
                    <a:lnTo>
                      <a:pt x="4603" y="122"/>
                    </a:lnTo>
                    <a:lnTo>
                      <a:pt x="4360" y="74"/>
                    </a:lnTo>
                    <a:lnTo>
                      <a:pt x="4141" y="25"/>
                    </a:lnTo>
                    <a:lnTo>
                      <a:pt x="3897" y="1"/>
                    </a:lnTo>
                    <a:lnTo>
                      <a:pt x="3654" y="1"/>
                    </a:lnTo>
                    <a:lnTo>
                      <a:pt x="3654" y="1"/>
                    </a:lnTo>
                    <a:lnTo>
                      <a:pt x="3288" y="25"/>
                    </a:lnTo>
                    <a:lnTo>
                      <a:pt x="2923" y="74"/>
                    </a:lnTo>
                    <a:lnTo>
                      <a:pt x="2558" y="147"/>
                    </a:lnTo>
                    <a:lnTo>
                      <a:pt x="2241" y="293"/>
                    </a:lnTo>
                    <a:lnTo>
                      <a:pt x="1924" y="439"/>
                    </a:lnTo>
                    <a:lnTo>
                      <a:pt x="1608" y="609"/>
                    </a:lnTo>
                    <a:lnTo>
                      <a:pt x="1340" y="829"/>
                    </a:lnTo>
                    <a:lnTo>
                      <a:pt x="1072" y="1072"/>
                    </a:lnTo>
                    <a:lnTo>
                      <a:pt x="828" y="1316"/>
                    </a:lnTo>
                    <a:lnTo>
                      <a:pt x="633" y="1608"/>
                    </a:lnTo>
                    <a:lnTo>
                      <a:pt x="439" y="1900"/>
                    </a:lnTo>
                    <a:lnTo>
                      <a:pt x="293" y="2217"/>
                    </a:lnTo>
                    <a:lnTo>
                      <a:pt x="171" y="2558"/>
                    </a:lnTo>
                    <a:lnTo>
                      <a:pt x="73" y="2899"/>
                    </a:lnTo>
                    <a:lnTo>
                      <a:pt x="25" y="3264"/>
                    </a:lnTo>
                    <a:lnTo>
                      <a:pt x="0" y="3629"/>
                    </a:lnTo>
                    <a:lnTo>
                      <a:pt x="0" y="3629"/>
                    </a:lnTo>
                    <a:lnTo>
                      <a:pt x="25" y="4019"/>
                    </a:lnTo>
                    <a:lnTo>
                      <a:pt x="73" y="4360"/>
                    </a:lnTo>
                    <a:lnTo>
                      <a:pt x="171" y="4725"/>
                    </a:lnTo>
                    <a:lnTo>
                      <a:pt x="293" y="5066"/>
                    </a:lnTo>
                    <a:lnTo>
                      <a:pt x="439" y="5383"/>
                    </a:lnTo>
                    <a:lnTo>
                      <a:pt x="633" y="5675"/>
                    </a:lnTo>
                    <a:lnTo>
                      <a:pt x="828" y="5943"/>
                    </a:lnTo>
                    <a:lnTo>
                      <a:pt x="1072" y="6211"/>
                    </a:lnTo>
                    <a:lnTo>
                      <a:pt x="1340" y="6455"/>
                    </a:lnTo>
                    <a:lnTo>
                      <a:pt x="1608" y="6650"/>
                    </a:lnTo>
                    <a:lnTo>
                      <a:pt x="1924" y="6844"/>
                    </a:lnTo>
                    <a:lnTo>
                      <a:pt x="2241" y="6990"/>
                    </a:lnTo>
                    <a:lnTo>
                      <a:pt x="2558" y="7112"/>
                    </a:lnTo>
                    <a:lnTo>
                      <a:pt x="2923" y="7210"/>
                    </a:lnTo>
                    <a:lnTo>
                      <a:pt x="3288" y="7258"/>
                    </a:lnTo>
                    <a:lnTo>
                      <a:pt x="3654" y="7283"/>
                    </a:lnTo>
                    <a:lnTo>
                      <a:pt x="3654" y="7283"/>
                    </a:lnTo>
                    <a:lnTo>
                      <a:pt x="4019" y="7258"/>
                    </a:lnTo>
                    <a:lnTo>
                      <a:pt x="4384" y="7210"/>
                    </a:lnTo>
                    <a:lnTo>
                      <a:pt x="4725" y="7112"/>
                    </a:lnTo>
                    <a:lnTo>
                      <a:pt x="5066" y="6990"/>
                    </a:lnTo>
                    <a:lnTo>
                      <a:pt x="5383" y="6844"/>
                    </a:lnTo>
                    <a:lnTo>
                      <a:pt x="5675" y="6650"/>
                    </a:lnTo>
                    <a:lnTo>
                      <a:pt x="5967" y="6455"/>
                    </a:lnTo>
                    <a:lnTo>
                      <a:pt x="6235" y="6211"/>
                    </a:lnTo>
                    <a:lnTo>
                      <a:pt x="6454" y="5943"/>
                    </a:lnTo>
                    <a:lnTo>
                      <a:pt x="6674" y="5675"/>
                    </a:lnTo>
                    <a:lnTo>
                      <a:pt x="6844" y="5383"/>
                    </a:lnTo>
                    <a:lnTo>
                      <a:pt x="7014" y="5066"/>
                    </a:lnTo>
                    <a:lnTo>
                      <a:pt x="7136" y="4725"/>
                    </a:lnTo>
                    <a:lnTo>
                      <a:pt x="7209" y="4360"/>
                    </a:lnTo>
                    <a:lnTo>
                      <a:pt x="7282" y="4019"/>
                    </a:lnTo>
                    <a:lnTo>
                      <a:pt x="7282" y="3629"/>
                    </a:lnTo>
                    <a:lnTo>
                      <a:pt x="7282" y="3629"/>
                    </a:lnTo>
                    <a:lnTo>
                      <a:pt x="7282" y="3386"/>
                    </a:lnTo>
                    <a:lnTo>
                      <a:pt x="7258" y="3167"/>
                    </a:lnTo>
                    <a:lnTo>
                      <a:pt x="7234" y="2923"/>
                    </a:lnTo>
                    <a:lnTo>
                      <a:pt x="7161" y="2704"/>
                    </a:lnTo>
                    <a:lnTo>
                      <a:pt x="7112" y="2485"/>
                    </a:lnTo>
                    <a:lnTo>
                      <a:pt x="7014" y="2266"/>
                    </a:lnTo>
                    <a:lnTo>
                      <a:pt x="6820" y="1852"/>
                    </a:lnTo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4" name="Shape 680">
                <a:extLst>
                  <a:ext uri="{FF2B5EF4-FFF2-40B4-BE49-F238E27FC236}">
                    <a16:creationId xmlns:a16="http://schemas.microsoft.com/office/drawing/2014/main" id="{74051145-6D87-4B23-ABF6-F77A7247FECC}"/>
                  </a:ext>
                </a:extLst>
              </p:cNvPr>
              <p:cNvSpPr/>
              <p:nvPr/>
            </p:nvSpPr>
            <p:spPr>
              <a:xfrm>
                <a:off x="5971475" y="2001400"/>
                <a:ext cx="74925" cy="70675"/>
              </a:xfrm>
              <a:custGeom>
                <a:avLst/>
                <a:gdLst/>
                <a:ahLst/>
                <a:cxnLst/>
                <a:rect l="0" t="0" r="0" b="0"/>
                <a:pathLst>
                  <a:path w="2997" h="2827" fill="none" extrusionOk="0">
                    <a:moveTo>
                      <a:pt x="1462" y="1"/>
                    </a:moveTo>
                    <a:lnTo>
                      <a:pt x="293" y="1170"/>
                    </a:lnTo>
                    <a:lnTo>
                      <a:pt x="293" y="1170"/>
                    </a:lnTo>
                    <a:lnTo>
                      <a:pt x="171" y="1316"/>
                    </a:lnTo>
                    <a:lnTo>
                      <a:pt x="74" y="1487"/>
                    </a:lnTo>
                    <a:lnTo>
                      <a:pt x="25" y="1657"/>
                    </a:lnTo>
                    <a:lnTo>
                      <a:pt x="1" y="1852"/>
                    </a:lnTo>
                    <a:lnTo>
                      <a:pt x="25" y="2047"/>
                    </a:lnTo>
                    <a:lnTo>
                      <a:pt x="74" y="2217"/>
                    </a:lnTo>
                    <a:lnTo>
                      <a:pt x="171" y="2388"/>
                    </a:lnTo>
                    <a:lnTo>
                      <a:pt x="293" y="2534"/>
                    </a:lnTo>
                    <a:lnTo>
                      <a:pt x="293" y="2534"/>
                    </a:lnTo>
                    <a:lnTo>
                      <a:pt x="439" y="2656"/>
                    </a:lnTo>
                    <a:lnTo>
                      <a:pt x="609" y="2753"/>
                    </a:lnTo>
                    <a:lnTo>
                      <a:pt x="804" y="2802"/>
                    </a:lnTo>
                    <a:lnTo>
                      <a:pt x="975" y="2826"/>
                    </a:lnTo>
                    <a:lnTo>
                      <a:pt x="975" y="2826"/>
                    </a:lnTo>
                    <a:lnTo>
                      <a:pt x="1170" y="2802"/>
                    </a:lnTo>
                    <a:lnTo>
                      <a:pt x="1340" y="2753"/>
                    </a:lnTo>
                    <a:lnTo>
                      <a:pt x="1511" y="2656"/>
                    </a:lnTo>
                    <a:lnTo>
                      <a:pt x="1681" y="2534"/>
                    </a:lnTo>
                    <a:lnTo>
                      <a:pt x="2850" y="1365"/>
                    </a:lnTo>
                    <a:lnTo>
                      <a:pt x="2850" y="1365"/>
                    </a:lnTo>
                    <a:lnTo>
                      <a:pt x="2996" y="1194"/>
                    </a:lnTo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7" name="Shape 681">
                <a:extLst>
                  <a:ext uri="{FF2B5EF4-FFF2-40B4-BE49-F238E27FC236}">
                    <a16:creationId xmlns:a16="http://schemas.microsoft.com/office/drawing/2014/main" id="{CBBC1F47-70D2-4A61-8640-43709C1340FA}"/>
                  </a:ext>
                </a:extLst>
              </p:cNvPr>
              <p:cNvSpPr/>
              <p:nvPr/>
            </p:nvSpPr>
            <p:spPr>
              <a:xfrm>
                <a:off x="6253375" y="2001400"/>
                <a:ext cx="74325" cy="70675"/>
              </a:xfrm>
              <a:custGeom>
                <a:avLst/>
                <a:gdLst/>
                <a:ahLst/>
                <a:cxnLst/>
                <a:rect l="0" t="0" r="0" b="0"/>
                <a:pathLst>
                  <a:path w="2973" h="2827" fill="none" extrusionOk="0">
                    <a:moveTo>
                      <a:pt x="1" y="1194"/>
                    </a:moveTo>
                    <a:lnTo>
                      <a:pt x="1" y="1194"/>
                    </a:lnTo>
                    <a:lnTo>
                      <a:pt x="123" y="1365"/>
                    </a:lnTo>
                    <a:lnTo>
                      <a:pt x="1316" y="2534"/>
                    </a:lnTo>
                    <a:lnTo>
                      <a:pt x="1316" y="2534"/>
                    </a:lnTo>
                    <a:lnTo>
                      <a:pt x="1462" y="2656"/>
                    </a:lnTo>
                    <a:lnTo>
                      <a:pt x="1633" y="2753"/>
                    </a:lnTo>
                    <a:lnTo>
                      <a:pt x="1827" y="2802"/>
                    </a:lnTo>
                    <a:lnTo>
                      <a:pt x="1998" y="2826"/>
                    </a:lnTo>
                    <a:lnTo>
                      <a:pt x="1998" y="2826"/>
                    </a:lnTo>
                    <a:lnTo>
                      <a:pt x="2193" y="2802"/>
                    </a:lnTo>
                    <a:lnTo>
                      <a:pt x="2363" y="2753"/>
                    </a:lnTo>
                    <a:lnTo>
                      <a:pt x="2534" y="2656"/>
                    </a:lnTo>
                    <a:lnTo>
                      <a:pt x="2704" y="2534"/>
                    </a:lnTo>
                    <a:lnTo>
                      <a:pt x="2704" y="2534"/>
                    </a:lnTo>
                    <a:lnTo>
                      <a:pt x="2826" y="2388"/>
                    </a:lnTo>
                    <a:lnTo>
                      <a:pt x="2923" y="2217"/>
                    </a:lnTo>
                    <a:lnTo>
                      <a:pt x="2972" y="2047"/>
                    </a:lnTo>
                    <a:lnTo>
                      <a:pt x="2972" y="1852"/>
                    </a:lnTo>
                    <a:lnTo>
                      <a:pt x="2972" y="1657"/>
                    </a:lnTo>
                    <a:lnTo>
                      <a:pt x="2923" y="1487"/>
                    </a:lnTo>
                    <a:lnTo>
                      <a:pt x="2826" y="1316"/>
                    </a:lnTo>
                    <a:lnTo>
                      <a:pt x="2704" y="1170"/>
                    </a:lnTo>
                    <a:lnTo>
                      <a:pt x="1535" y="1"/>
                    </a:lnTo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40" name="Shape 682">
                <a:extLst>
                  <a:ext uri="{FF2B5EF4-FFF2-40B4-BE49-F238E27FC236}">
                    <a16:creationId xmlns:a16="http://schemas.microsoft.com/office/drawing/2014/main" id="{66444238-8E51-4DBE-907E-36425FEEC16C}"/>
                  </a:ext>
                </a:extLst>
              </p:cNvPr>
              <p:cNvSpPr/>
              <p:nvPr/>
            </p:nvSpPr>
            <p:spPr>
              <a:xfrm>
                <a:off x="6137700" y="1623900"/>
                <a:ext cx="250875" cy="255150"/>
              </a:xfrm>
              <a:custGeom>
                <a:avLst/>
                <a:gdLst/>
                <a:ahLst/>
                <a:cxnLst/>
                <a:rect l="0" t="0" r="0" b="0"/>
                <a:pathLst>
                  <a:path w="10035" h="10206" fill="none" extrusionOk="0">
                    <a:moveTo>
                      <a:pt x="9718" y="2412"/>
                    </a:moveTo>
                    <a:lnTo>
                      <a:pt x="8671" y="2217"/>
                    </a:lnTo>
                    <a:lnTo>
                      <a:pt x="9694" y="1194"/>
                    </a:lnTo>
                    <a:lnTo>
                      <a:pt x="9694" y="1194"/>
                    </a:lnTo>
                    <a:lnTo>
                      <a:pt x="9767" y="1121"/>
                    </a:lnTo>
                    <a:lnTo>
                      <a:pt x="9815" y="1024"/>
                    </a:lnTo>
                    <a:lnTo>
                      <a:pt x="9840" y="951"/>
                    </a:lnTo>
                    <a:lnTo>
                      <a:pt x="9840" y="853"/>
                    </a:lnTo>
                    <a:lnTo>
                      <a:pt x="9840" y="756"/>
                    </a:lnTo>
                    <a:lnTo>
                      <a:pt x="9815" y="658"/>
                    </a:lnTo>
                    <a:lnTo>
                      <a:pt x="9767" y="585"/>
                    </a:lnTo>
                    <a:lnTo>
                      <a:pt x="9694" y="512"/>
                    </a:lnTo>
                    <a:lnTo>
                      <a:pt x="9694" y="512"/>
                    </a:lnTo>
                    <a:lnTo>
                      <a:pt x="9621" y="439"/>
                    </a:lnTo>
                    <a:lnTo>
                      <a:pt x="9548" y="391"/>
                    </a:lnTo>
                    <a:lnTo>
                      <a:pt x="9450" y="366"/>
                    </a:lnTo>
                    <a:lnTo>
                      <a:pt x="9353" y="366"/>
                    </a:lnTo>
                    <a:lnTo>
                      <a:pt x="9255" y="366"/>
                    </a:lnTo>
                    <a:lnTo>
                      <a:pt x="9182" y="391"/>
                    </a:lnTo>
                    <a:lnTo>
                      <a:pt x="9085" y="439"/>
                    </a:lnTo>
                    <a:lnTo>
                      <a:pt x="9012" y="512"/>
                    </a:lnTo>
                    <a:lnTo>
                      <a:pt x="7867" y="1657"/>
                    </a:lnTo>
                    <a:lnTo>
                      <a:pt x="7867" y="1657"/>
                    </a:lnTo>
                    <a:lnTo>
                      <a:pt x="7818" y="1487"/>
                    </a:lnTo>
                    <a:lnTo>
                      <a:pt x="7599" y="317"/>
                    </a:lnTo>
                    <a:lnTo>
                      <a:pt x="7599" y="317"/>
                    </a:lnTo>
                    <a:lnTo>
                      <a:pt x="7575" y="196"/>
                    </a:lnTo>
                    <a:lnTo>
                      <a:pt x="7526" y="98"/>
                    </a:lnTo>
                    <a:lnTo>
                      <a:pt x="7477" y="50"/>
                    </a:lnTo>
                    <a:lnTo>
                      <a:pt x="7404" y="1"/>
                    </a:lnTo>
                    <a:lnTo>
                      <a:pt x="7331" y="1"/>
                    </a:lnTo>
                    <a:lnTo>
                      <a:pt x="7234" y="25"/>
                    </a:lnTo>
                    <a:lnTo>
                      <a:pt x="7161" y="74"/>
                    </a:lnTo>
                    <a:lnTo>
                      <a:pt x="7063" y="147"/>
                    </a:lnTo>
                    <a:lnTo>
                      <a:pt x="5432" y="1754"/>
                    </a:lnTo>
                    <a:lnTo>
                      <a:pt x="5432" y="1754"/>
                    </a:lnTo>
                    <a:lnTo>
                      <a:pt x="5358" y="1852"/>
                    </a:lnTo>
                    <a:lnTo>
                      <a:pt x="5285" y="1974"/>
                    </a:lnTo>
                    <a:lnTo>
                      <a:pt x="5212" y="2120"/>
                    </a:lnTo>
                    <a:lnTo>
                      <a:pt x="5164" y="2242"/>
                    </a:lnTo>
                    <a:lnTo>
                      <a:pt x="5139" y="2388"/>
                    </a:lnTo>
                    <a:lnTo>
                      <a:pt x="5115" y="2534"/>
                    </a:lnTo>
                    <a:lnTo>
                      <a:pt x="5115" y="2680"/>
                    </a:lnTo>
                    <a:lnTo>
                      <a:pt x="5115" y="2802"/>
                    </a:lnTo>
                    <a:lnTo>
                      <a:pt x="5334" y="3971"/>
                    </a:lnTo>
                    <a:lnTo>
                      <a:pt x="5334" y="3971"/>
                    </a:lnTo>
                    <a:lnTo>
                      <a:pt x="5383" y="4141"/>
                    </a:lnTo>
                    <a:lnTo>
                      <a:pt x="147" y="9378"/>
                    </a:lnTo>
                    <a:lnTo>
                      <a:pt x="147" y="9378"/>
                    </a:lnTo>
                    <a:lnTo>
                      <a:pt x="73" y="9451"/>
                    </a:lnTo>
                    <a:lnTo>
                      <a:pt x="25" y="9548"/>
                    </a:lnTo>
                    <a:lnTo>
                      <a:pt x="0" y="9645"/>
                    </a:lnTo>
                    <a:lnTo>
                      <a:pt x="0" y="9718"/>
                    </a:lnTo>
                    <a:lnTo>
                      <a:pt x="0" y="9816"/>
                    </a:lnTo>
                    <a:lnTo>
                      <a:pt x="25" y="9913"/>
                    </a:lnTo>
                    <a:lnTo>
                      <a:pt x="73" y="9986"/>
                    </a:lnTo>
                    <a:lnTo>
                      <a:pt x="147" y="10059"/>
                    </a:lnTo>
                    <a:lnTo>
                      <a:pt x="147" y="10059"/>
                    </a:lnTo>
                    <a:lnTo>
                      <a:pt x="220" y="10133"/>
                    </a:lnTo>
                    <a:lnTo>
                      <a:pt x="293" y="10181"/>
                    </a:lnTo>
                    <a:lnTo>
                      <a:pt x="390" y="10206"/>
                    </a:lnTo>
                    <a:lnTo>
                      <a:pt x="488" y="10206"/>
                    </a:lnTo>
                    <a:lnTo>
                      <a:pt x="488" y="10206"/>
                    </a:lnTo>
                    <a:lnTo>
                      <a:pt x="585" y="10206"/>
                    </a:lnTo>
                    <a:lnTo>
                      <a:pt x="658" y="10181"/>
                    </a:lnTo>
                    <a:lnTo>
                      <a:pt x="755" y="10133"/>
                    </a:lnTo>
                    <a:lnTo>
                      <a:pt x="828" y="10059"/>
                    </a:lnTo>
                    <a:lnTo>
                      <a:pt x="6187" y="4726"/>
                    </a:lnTo>
                    <a:lnTo>
                      <a:pt x="7234" y="4896"/>
                    </a:lnTo>
                    <a:lnTo>
                      <a:pt x="7234" y="4896"/>
                    </a:lnTo>
                    <a:lnTo>
                      <a:pt x="7356" y="4921"/>
                    </a:lnTo>
                    <a:lnTo>
                      <a:pt x="7502" y="4921"/>
                    </a:lnTo>
                    <a:lnTo>
                      <a:pt x="7624" y="4896"/>
                    </a:lnTo>
                    <a:lnTo>
                      <a:pt x="7770" y="4848"/>
                    </a:lnTo>
                    <a:lnTo>
                      <a:pt x="7916" y="4799"/>
                    </a:lnTo>
                    <a:lnTo>
                      <a:pt x="8038" y="4750"/>
                    </a:lnTo>
                    <a:lnTo>
                      <a:pt x="8159" y="4677"/>
                    </a:lnTo>
                    <a:lnTo>
                      <a:pt x="8257" y="4580"/>
                    </a:lnTo>
                    <a:lnTo>
                      <a:pt x="9889" y="2948"/>
                    </a:lnTo>
                    <a:lnTo>
                      <a:pt x="9889" y="2948"/>
                    </a:lnTo>
                    <a:lnTo>
                      <a:pt x="9962" y="2875"/>
                    </a:lnTo>
                    <a:lnTo>
                      <a:pt x="10010" y="2777"/>
                    </a:lnTo>
                    <a:lnTo>
                      <a:pt x="10035" y="2704"/>
                    </a:lnTo>
                    <a:lnTo>
                      <a:pt x="10010" y="2607"/>
                    </a:lnTo>
                    <a:lnTo>
                      <a:pt x="9986" y="2558"/>
                    </a:lnTo>
                    <a:lnTo>
                      <a:pt x="9913" y="2485"/>
                    </a:lnTo>
                    <a:lnTo>
                      <a:pt x="9815" y="2436"/>
                    </a:lnTo>
                    <a:lnTo>
                      <a:pt x="9718" y="2412"/>
                    </a:lnTo>
                    <a:lnTo>
                      <a:pt x="9718" y="2412"/>
                    </a:lnTo>
                    <a:close/>
                  </a:path>
                </a:pathLst>
              </a:custGeom>
              <a:grpFill/>
              <a:ln w="12175" cap="rnd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2828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742EBF-2CED-4C94-866A-85783998E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310" y="5265737"/>
            <a:ext cx="4176049" cy="1325563"/>
          </a:xfrm>
        </p:spPr>
        <p:txBody>
          <a:bodyPr wrap="none">
            <a:normAutofit/>
          </a:bodyPr>
          <a:lstStyle/>
          <a:p>
            <a:pPr algn="l"/>
            <a:r>
              <a:rPr lang="en-US" sz="4400" b="0" dirty="0"/>
              <a:t>Table of Content 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166B0DA-34AC-4787-A9FA-B7A0B6A9611E}"/>
              </a:ext>
            </a:extLst>
          </p:cNvPr>
          <p:cNvSpPr/>
          <p:nvPr/>
        </p:nvSpPr>
        <p:spPr>
          <a:xfrm flipH="1">
            <a:off x="-218283" y="3360402"/>
            <a:ext cx="748439" cy="1848354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3832 w 668677"/>
              <a:gd name="connsiteY0" fmla="*/ 0 h 1184910"/>
              <a:gd name="connsiteX1" fmla="*/ 8913 w 668677"/>
              <a:gd name="connsiteY1" fmla="*/ 941070 h 1184910"/>
              <a:gd name="connsiteX2" fmla="*/ 200047 w 668677"/>
              <a:gd name="connsiteY2" fmla="*/ 1184910 h 1184910"/>
              <a:gd name="connsiteX3" fmla="*/ 668677 w 668677"/>
              <a:gd name="connsiteY3" fmla="*/ 1184910 h 1184910"/>
              <a:gd name="connsiteX0" fmla="*/ 2451 w 667296"/>
              <a:gd name="connsiteY0" fmla="*/ 0 h 1184910"/>
              <a:gd name="connsiteX1" fmla="*/ 7532 w 667296"/>
              <a:gd name="connsiteY1" fmla="*/ 941070 h 1184910"/>
              <a:gd name="connsiteX2" fmla="*/ 198666 w 667296"/>
              <a:gd name="connsiteY2" fmla="*/ 1184910 h 1184910"/>
              <a:gd name="connsiteX3" fmla="*/ 667296 w 667296"/>
              <a:gd name="connsiteY3" fmla="*/ 1184910 h 1184910"/>
              <a:gd name="connsiteX0" fmla="*/ 564 w 665409"/>
              <a:gd name="connsiteY0" fmla="*/ 0 h 1184910"/>
              <a:gd name="connsiteX1" fmla="*/ 5645 w 665409"/>
              <a:gd name="connsiteY1" fmla="*/ 941070 h 1184910"/>
              <a:gd name="connsiteX2" fmla="*/ 196779 w 665409"/>
              <a:gd name="connsiteY2" fmla="*/ 1184910 h 1184910"/>
              <a:gd name="connsiteX3" fmla="*/ 665409 w 665409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409" h="1184910">
                <a:moveTo>
                  <a:pt x="564" y="0"/>
                </a:moveTo>
                <a:cubicBezTo>
                  <a:pt x="-1605" y="376188"/>
                  <a:pt x="3001" y="748714"/>
                  <a:pt x="5645" y="941070"/>
                </a:cubicBezTo>
                <a:cubicBezTo>
                  <a:pt x="8185" y="1073785"/>
                  <a:pt x="45649" y="1144041"/>
                  <a:pt x="196779" y="1184910"/>
                </a:cubicBezTo>
                <a:lnTo>
                  <a:pt x="665409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8378C8A-6260-4291-B1E7-5E1C667EAC87}"/>
              </a:ext>
            </a:extLst>
          </p:cNvPr>
          <p:cNvCxnSpPr>
            <a:cxnSpLocks/>
          </p:cNvCxnSpPr>
          <p:nvPr/>
        </p:nvCxnSpPr>
        <p:spPr>
          <a:xfrm flipV="1">
            <a:off x="529022" y="-1556814"/>
            <a:ext cx="7215" cy="4900706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7DC3C18-0E3C-47D5-98CC-4C5E7D2B226D}"/>
              </a:ext>
            </a:extLst>
          </p:cNvPr>
          <p:cNvGrpSpPr/>
          <p:nvPr/>
        </p:nvGrpSpPr>
        <p:grpSpPr>
          <a:xfrm>
            <a:off x="374070" y="1167468"/>
            <a:ext cx="3329071" cy="523220"/>
            <a:chOff x="389310" y="2569570"/>
            <a:chExt cx="3329071" cy="52322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01F7582-92AE-47D3-9DE7-C93D42575B3E}"/>
                </a:ext>
              </a:extLst>
            </p:cNvPr>
            <p:cNvSpPr txBox="1"/>
            <p:nvPr/>
          </p:nvSpPr>
          <p:spPr>
            <a:xfrm>
              <a:off x="1161861" y="2646514"/>
              <a:ext cx="2556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6908FA3-6B82-4BE4-81B4-03E7602BA921}"/>
                </a:ext>
              </a:extLst>
            </p:cNvPr>
            <p:cNvSpPr txBox="1"/>
            <p:nvPr/>
          </p:nvSpPr>
          <p:spPr>
            <a:xfrm>
              <a:off x="389310" y="2569570"/>
              <a:ext cx="1119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4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9EC44F7C-24B8-4FE0-9897-D91738F0E17E}"/>
                </a:ext>
              </a:extLst>
            </p:cNvPr>
            <p:cNvSpPr/>
            <p:nvPr/>
          </p:nvSpPr>
          <p:spPr>
            <a:xfrm flipV="1">
              <a:off x="443826" y="2735594"/>
              <a:ext cx="191174" cy="1911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D84E079-8B5A-4376-864B-86A341553BB3}"/>
              </a:ext>
            </a:extLst>
          </p:cNvPr>
          <p:cNvGrpSpPr/>
          <p:nvPr/>
        </p:nvGrpSpPr>
        <p:grpSpPr>
          <a:xfrm>
            <a:off x="374070" y="2367425"/>
            <a:ext cx="3435634" cy="523220"/>
            <a:chOff x="389310" y="3586832"/>
            <a:chExt cx="3435634" cy="52322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6262E93-E1DD-4FB3-B82E-8F7E606D4AFF}"/>
                </a:ext>
              </a:extLst>
            </p:cNvPr>
            <p:cNvSpPr txBox="1"/>
            <p:nvPr/>
          </p:nvSpPr>
          <p:spPr>
            <a:xfrm>
              <a:off x="1161861" y="3663776"/>
              <a:ext cx="2663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4A3CE1F-8FD1-468E-93DA-E32513BDB237}"/>
                </a:ext>
              </a:extLst>
            </p:cNvPr>
            <p:cNvSpPr txBox="1"/>
            <p:nvPr/>
          </p:nvSpPr>
          <p:spPr>
            <a:xfrm>
              <a:off x="389310" y="3586832"/>
              <a:ext cx="1119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5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75710EBC-EF4B-4095-9856-DB11346F4344}"/>
                </a:ext>
              </a:extLst>
            </p:cNvPr>
            <p:cNvSpPr/>
            <p:nvPr/>
          </p:nvSpPr>
          <p:spPr>
            <a:xfrm flipV="1">
              <a:off x="443826" y="3752856"/>
              <a:ext cx="191174" cy="1911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268C90A-166D-4766-BDCE-AEC1604451F8}"/>
              </a:ext>
            </a:extLst>
          </p:cNvPr>
          <p:cNvGrpSpPr/>
          <p:nvPr/>
        </p:nvGrpSpPr>
        <p:grpSpPr>
          <a:xfrm>
            <a:off x="374070" y="3567382"/>
            <a:ext cx="3435634" cy="523220"/>
            <a:chOff x="389310" y="4969484"/>
            <a:chExt cx="3435634" cy="52322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1FB3A23-FF9D-4BB4-95D4-4BDE0B6A1B89}"/>
                </a:ext>
              </a:extLst>
            </p:cNvPr>
            <p:cNvSpPr txBox="1"/>
            <p:nvPr/>
          </p:nvSpPr>
          <p:spPr>
            <a:xfrm>
              <a:off x="1161861" y="5046428"/>
              <a:ext cx="2663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Edit Text Here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07747A1-FB90-4265-A272-8E6788AE8DB9}"/>
                </a:ext>
              </a:extLst>
            </p:cNvPr>
            <p:cNvSpPr txBox="1"/>
            <p:nvPr/>
          </p:nvSpPr>
          <p:spPr>
            <a:xfrm>
              <a:off x="389310" y="4969484"/>
              <a:ext cx="1119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0</a:t>
              </a:r>
              <a:r>
                <a:rPr lang="en-IN" sz="28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6</a:t>
              </a:r>
              <a:endParaRPr lang="en-ID" sz="28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3E5BBA95-9AC5-4795-B6E0-41958CC10D3D}"/>
                </a:ext>
              </a:extLst>
            </p:cNvPr>
            <p:cNvSpPr/>
            <p:nvPr/>
          </p:nvSpPr>
          <p:spPr>
            <a:xfrm flipV="1">
              <a:off x="443826" y="5135508"/>
              <a:ext cx="191174" cy="1911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02EFC1A0-93E5-453E-A5C5-B3D6F81EEC5B}"/>
              </a:ext>
            </a:extLst>
          </p:cNvPr>
          <p:cNvSpPr/>
          <p:nvPr/>
        </p:nvSpPr>
        <p:spPr>
          <a:xfrm flipV="1">
            <a:off x="4984152" y="2565252"/>
            <a:ext cx="7207848" cy="4292748"/>
          </a:xfrm>
          <a:custGeom>
            <a:avLst/>
            <a:gdLst>
              <a:gd name="connsiteX0" fmla="*/ 16994 w 7207848"/>
              <a:gd name="connsiteY0" fmla="*/ 0 h 4292748"/>
              <a:gd name="connsiteX1" fmla="*/ 7207848 w 7207848"/>
              <a:gd name="connsiteY1" fmla="*/ 0 h 4292748"/>
              <a:gd name="connsiteX2" fmla="*/ 7207848 w 7207848"/>
              <a:gd name="connsiteY2" fmla="*/ 2539370 h 4292748"/>
              <a:gd name="connsiteX3" fmla="*/ 7196395 w 7207848"/>
              <a:gd name="connsiteY3" fmla="*/ 2558223 h 4292748"/>
              <a:gd name="connsiteX4" fmla="*/ 3934142 w 7207848"/>
              <a:gd name="connsiteY4" fmla="*/ 4292748 h 4292748"/>
              <a:gd name="connsiteX5" fmla="*/ 0 w 7207848"/>
              <a:gd name="connsiteY5" fmla="*/ 358606 h 4292748"/>
              <a:gd name="connsiteX6" fmla="*/ 5120 w 7207848"/>
              <a:gd name="connsiteY6" fmla="*/ 156156 h 42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7848" h="4292748">
                <a:moveTo>
                  <a:pt x="16994" y="0"/>
                </a:moveTo>
                <a:lnTo>
                  <a:pt x="7207848" y="0"/>
                </a:lnTo>
                <a:lnTo>
                  <a:pt x="7207848" y="2539370"/>
                </a:lnTo>
                <a:lnTo>
                  <a:pt x="7196395" y="2558223"/>
                </a:lnTo>
                <a:cubicBezTo>
                  <a:pt x="6489401" y="3604711"/>
                  <a:pt x="5292121" y="4292748"/>
                  <a:pt x="3934142" y="4292748"/>
                </a:cubicBezTo>
                <a:cubicBezTo>
                  <a:pt x="1761375" y="4292748"/>
                  <a:pt x="0" y="2531373"/>
                  <a:pt x="0" y="358606"/>
                </a:cubicBezTo>
                <a:cubicBezTo>
                  <a:pt x="0" y="290707"/>
                  <a:pt x="1721" y="223210"/>
                  <a:pt x="5120" y="15615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7D1CCCA-9787-4955-B6F8-4EDF5C07CA55}"/>
              </a:ext>
            </a:extLst>
          </p:cNvPr>
          <p:cNvSpPr/>
          <p:nvPr/>
        </p:nvSpPr>
        <p:spPr>
          <a:xfrm flipV="1">
            <a:off x="6325272" y="3363977"/>
            <a:ext cx="5866728" cy="3494023"/>
          </a:xfrm>
          <a:custGeom>
            <a:avLst/>
            <a:gdLst>
              <a:gd name="connsiteX0" fmla="*/ 16994 w 7207848"/>
              <a:gd name="connsiteY0" fmla="*/ 0 h 4292748"/>
              <a:gd name="connsiteX1" fmla="*/ 7207848 w 7207848"/>
              <a:gd name="connsiteY1" fmla="*/ 0 h 4292748"/>
              <a:gd name="connsiteX2" fmla="*/ 7207848 w 7207848"/>
              <a:gd name="connsiteY2" fmla="*/ 2539370 h 4292748"/>
              <a:gd name="connsiteX3" fmla="*/ 7196395 w 7207848"/>
              <a:gd name="connsiteY3" fmla="*/ 2558223 h 4292748"/>
              <a:gd name="connsiteX4" fmla="*/ 3934142 w 7207848"/>
              <a:gd name="connsiteY4" fmla="*/ 4292748 h 4292748"/>
              <a:gd name="connsiteX5" fmla="*/ 0 w 7207848"/>
              <a:gd name="connsiteY5" fmla="*/ 358606 h 4292748"/>
              <a:gd name="connsiteX6" fmla="*/ 5120 w 7207848"/>
              <a:gd name="connsiteY6" fmla="*/ 156156 h 42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7848" h="4292748">
                <a:moveTo>
                  <a:pt x="16994" y="0"/>
                </a:moveTo>
                <a:lnTo>
                  <a:pt x="7207848" y="0"/>
                </a:lnTo>
                <a:lnTo>
                  <a:pt x="7207848" y="2539370"/>
                </a:lnTo>
                <a:lnTo>
                  <a:pt x="7196395" y="2558223"/>
                </a:lnTo>
                <a:cubicBezTo>
                  <a:pt x="6489401" y="3604711"/>
                  <a:pt x="5292121" y="4292748"/>
                  <a:pt x="3934142" y="4292748"/>
                </a:cubicBezTo>
                <a:cubicBezTo>
                  <a:pt x="1761375" y="4292748"/>
                  <a:pt x="0" y="2531373"/>
                  <a:pt x="0" y="358606"/>
                </a:cubicBezTo>
                <a:cubicBezTo>
                  <a:pt x="0" y="290707"/>
                  <a:pt x="1721" y="223210"/>
                  <a:pt x="5120" y="15615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84748EF0-E579-4E60-9962-F4726F42055E}"/>
              </a:ext>
            </a:extLst>
          </p:cNvPr>
          <p:cNvSpPr/>
          <p:nvPr userDrawn="1"/>
        </p:nvSpPr>
        <p:spPr>
          <a:xfrm rot="10800000">
            <a:off x="10328396" y="794213"/>
            <a:ext cx="1595794" cy="15957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EFD63E60-4B61-4CAC-8D88-DB3253B17AC4}"/>
              </a:ext>
            </a:extLst>
          </p:cNvPr>
          <p:cNvSpPr/>
          <p:nvPr userDrawn="1"/>
        </p:nvSpPr>
        <p:spPr>
          <a:xfrm rot="5400000">
            <a:off x="11450115" y="52328"/>
            <a:ext cx="448772" cy="1034997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B54A045-0664-463E-A873-60264D2733E4}"/>
              </a:ext>
            </a:extLst>
          </p:cNvPr>
          <p:cNvSpPr/>
          <p:nvPr userDrawn="1"/>
        </p:nvSpPr>
        <p:spPr>
          <a:xfrm rot="10800000" flipH="1" flipV="1">
            <a:off x="10014465" y="1384440"/>
            <a:ext cx="680659" cy="86655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8083DAE0-F80A-4730-9ABE-F6AF5C2B93FD}"/>
              </a:ext>
            </a:extLst>
          </p:cNvPr>
          <p:cNvSpPr/>
          <p:nvPr userDrawn="1"/>
        </p:nvSpPr>
        <p:spPr>
          <a:xfrm rot="10800000">
            <a:off x="9350204" y="672407"/>
            <a:ext cx="680659" cy="64850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CC1DC0B2-9593-49BF-B821-94EF2A06779A}"/>
              </a:ext>
            </a:extLst>
          </p:cNvPr>
          <p:cNvSpPr/>
          <p:nvPr userDrawn="1"/>
        </p:nvSpPr>
        <p:spPr>
          <a:xfrm rot="10800000" flipH="1">
            <a:off x="8203525" y="666311"/>
            <a:ext cx="1595794" cy="196716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592D46C-E931-4A6C-83ED-CBF6E92854AF}"/>
              </a:ext>
            </a:extLst>
          </p:cNvPr>
          <p:cNvSpPr/>
          <p:nvPr userDrawn="1"/>
        </p:nvSpPr>
        <p:spPr>
          <a:xfrm rot="10800000" flipH="1">
            <a:off x="9930294" y="1233687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hape 662">
            <a:extLst>
              <a:ext uri="{FF2B5EF4-FFF2-40B4-BE49-F238E27FC236}">
                <a16:creationId xmlns:a16="http://schemas.microsoft.com/office/drawing/2014/main" id="{72D8D51D-608E-440F-8B22-A8AB2E8AB9D1}"/>
              </a:ext>
            </a:extLst>
          </p:cNvPr>
          <p:cNvSpPr/>
          <p:nvPr userDrawn="1"/>
        </p:nvSpPr>
        <p:spPr>
          <a:xfrm>
            <a:off x="10864201" y="1330018"/>
            <a:ext cx="524184" cy="524184"/>
          </a:xfrm>
          <a:custGeom>
            <a:avLst/>
            <a:gdLst/>
            <a:ahLst/>
            <a:cxnLst/>
            <a:rect l="0" t="0" r="0" b="0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solidFill>
            <a:schemeClr val="accent2"/>
          </a:solidFill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7797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 hidden="1">
            <a:extLst>
              <a:ext uri="{FF2B5EF4-FFF2-40B4-BE49-F238E27FC236}">
                <a16:creationId xmlns:a16="http://schemas.microsoft.com/office/drawing/2014/main" id="{C385B629-E7E6-48D4-899B-DA55777121B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26861" r="7282"/>
          <a:stretch/>
        </p:blipFill>
        <p:spPr>
          <a:xfrm flipH="1">
            <a:off x="0" y="10399"/>
            <a:ext cx="12192000" cy="6847600"/>
          </a:xfrm>
          <a:prstGeom prst="rect">
            <a:avLst/>
          </a:prstGeom>
        </p:spPr>
      </p:pic>
      <p:sp>
        <p:nvSpPr>
          <p:cNvPr id="7" name="Shape 105">
            <a:extLst>
              <a:ext uri="{FF2B5EF4-FFF2-40B4-BE49-F238E27FC236}">
                <a16:creationId xmlns:a16="http://schemas.microsoft.com/office/drawing/2014/main" id="{A4DD2D4D-1B9F-42D0-A613-CD84B29865E5}"/>
              </a:ext>
            </a:extLst>
          </p:cNvPr>
          <p:cNvSpPr/>
          <p:nvPr/>
        </p:nvSpPr>
        <p:spPr>
          <a:xfrm>
            <a:off x="-760" y="4007"/>
            <a:ext cx="8259943" cy="6843594"/>
          </a:xfrm>
          <a:custGeom>
            <a:avLst/>
            <a:gdLst>
              <a:gd name="connsiteX0" fmla="*/ 66 w 21600"/>
              <a:gd name="connsiteY0" fmla="*/ 21637 h 21637"/>
              <a:gd name="connsiteX1" fmla="*/ 8651 w 21600"/>
              <a:gd name="connsiteY1" fmla="*/ 21600 h 21637"/>
              <a:gd name="connsiteX2" fmla="*/ 21600 w 21600"/>
              <a:gd name="connsiteY2" fmla="*/ 0 h 21637"/>
              <a:gd name="connsiteX3" fmla="*/ 0 w 21600"/>
              <a:gd name="connsiteY3" fmla="*/ 0 h 21637"/>
              <a:gd name="connsiteX4" fmla="*/ 66 w 21600"/>
              <a:gd name="connsiteY4" fmla="*/ 21637 h 21637"/>
              <a:gd name="connsiteX0" fmla="*/ 4 w 21625"/>
              <a:gd name="connsiteY0" fmla="*/ 21600 h 21600"/>
              <a:gd name="connsiteX1" fmla="*/ 8676 w 21625"/>
              <a:gd name="connsiteY1" fmla="*/ 21600 h 21600"/>
              <a:gd name="connsiteX2" fmla="*/ 21625 w 21625"/>
              <a:gd name="connsiteY2" fmla="*/ 0 h 21600"/>
              <a:gd name="connsiteX3" fmla="*/ 25 w 21625"/>
              <a:gd name="connsiteY3" fmla="*/ 0 h 21600"/>
              <a:gd name="connsiteX4" fmla="*/ 4 w 21625"/>
              <a:gd name="connsiteY4" fmla="*/ 21600 h 21600"/>
              <a:gd name="connsiteX0" fmla="*/ 6 w 21627"/>
              <a:gd name="connsiteY0" fmla="*/ 21631 h 21631"/>
              <a:gd name="connsiteX1" fmla="*/ 8678 w 21627"/>
              <a:gd name="connsiteY1" fmla="*/ 21631 h 21631"/>
              <a:gd name="connsiteX2" fmla="*/ 21627 w 21627"/>
              <a:gd name="connsiteY2" fmla="*/ 31 h 21631"/>
              <a:gd name="connsiteX3" fmla="*/ 1 w 21627"/>
              <a:gd name="connsiteY3" fmla="*/ 0 h 21631"/>
              <a:gd name="connsiteX4" fmla="*/ 6 w 21627"/>
              <a:gd name="connsiteY4" fmla="*/ 21631 h 21631"/>
              <a:gd name="connsiteX0" fmla="*/ 6 w 21627"/>
              <a:gd name="connsiteY0" fmla="*/ 21631 h 21631"/>
              <a:gd name="connsiteX1" fmla="*/ 8678 w 21627"/>
              <a:gd name="connsiteY1" fmla="*/ 21631 h 21631"/>
              <a:gd name="connsiteX2" fmla="*/ 21627 w 21627"/>
              <a:gd name="connsiteY2" fmla="*/ 31 h 21631"/>
              <a:gd name="connsiteX3" fmla="*/ 1 w 21627"/>
              <a:gd name="connsiteY3" fmla="*/ 0 h 21631"/>
              <a:gd name="connsiteX4" fmla="*/ 6 w 21627"/>
              <a:gd name="connsiteY4" fmla="*/ 21631 h 21631"/>
              <a:gd name="connsiteX0" fmla="*/ 6 w 21728"/>
              <a:gd name="connsiteY0" fmla="*/ 21631 h 21631"/>
              <a:gd name="connsiteX1" fmla="*/ 8678 w 21728"/>
              <a:gd name="connsiteY1" fmla="*/ 21631 h 21631"/>
              <a:gd name="connsiteX2" fmla="*/ 21627 w 21728"/>
              <a:gd name="connsiteY2" fmla="*/ 31 h 21631"/>
              <a:gd name="connsiteX3" fmla="*/ 1 w 21728"/>
              <a:gd name="connsiteY3" fmla="*/ 0 h 21631"/>
              <a:gd name="connsiteX4" fmla="*/ 6 w 21728"/>
              <a:gd name="connsiteY4" fmla="*/ 21631 h 21631"/>
              <a:gd name="connsiteX0" fmla="*/ 6 w 21745"/>
              <a:gd name="connsiteY0" fmla="*/ 21631 h 21631"/>
              <a:gd name="connsiteX1" fmla="*/ 8678 w 21745"/>
              <a:gd name="connsiteY1" fmla="*/ 21631 h 21631"/>
              <a:gd name="connsiteX2" fmla="*/ 21627 w 21745"/>
              <a:gd name="connsiteY2" fmla="*/ 31 h 21631"/>
              <a:gd name="connsiteX3" fmla="*/ 1 w 21745"/>
              <a:gd name="connsiteY3" fmla="*/ 0 h 21631"/>
              <a:gd name="connsiteX4" fmla="*/ 6 w 21745"/>
              <a:gd name="connsiteY4" fmla="*/ 21631 h 2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45" h="21631" extrusionOk="0">
                <a:moveTo>
                  <a:pt x="6" y="21631"/>
                </a:moveTo>
                <a:lnTo>
                  <a:pt x="8678" y="21631"/>
                </a:lnTo>
                <a:cubicBezTo>
                  <a:pt x="16681" y="17175"/>
                  <a:pt x="22674" y="9353"/>
                  <a:pt x="21627" y="31"/>
                </a:cubicBezTo>
                <a:lnTo>
                  <a:pt x="1" y="0"/>
                </a:lnTo>
                <a:cubicBezTo>
                  <a:pt x="23" y="7212"/>
                  <a:pt x="-16" y="14419"/>
                  <a:pt x="6" y="21631"/>
                </a:cubicBez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45FDAF-5FE3-4976-82FC-05A179A8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47" y="695995"/>
            <a:ext cx="3698885" cy="1325563"/>
          </a:xfrm>
        </p:spPr>
        <p:txBody>
          <a:bodyPr lIns="91440">
            <a:normAutofit/>
          </a:bodyPr>
          <a:lstStyle/>
          <a:p>
            <a:pPr algn="l"/>
            <a:r>
              <a:rPr lang="en-US" sz="4400" dirty="0">
                <a:solidFill>
                  <a:schemeClr val="bg1"/>
                </a:solidFill>
              </a:rPr>
              <a:t>About Us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9DE9E-925D-4BDA-9FDC-5D2E05924BAD}"/>
              </a:ext>
            </a:extLst>
          </p:cNvPr>
          <p:cNvSpPr txBox="1"/>
          <p:nvPr/>
        </p:nvSpPr>
        <p:spPr>
          <a:xfrm>
            <a:off x="684247" y="2055776"/>
            <a:ext cx="46692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  <a:p>
            <a:r>
              <a:rPr lang="en-IN" dirty="0">
                <a:solidFill>
                  <a:schemeClr val="bg1"/>
                </a:solidFill>
                <a:latin typeface="Arial" panose="020B0604020202020204" pitchFamily="34" charset="0"/>
              </a:rPr>
              <a:t>This is a sample text. Insert your desired text here. This is a sample text. Insert your desired text here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238ACFE-4825-4A1C-AB4F-497561975281}"/>
              </a:ext>
            </a:extLst>
          </p:cNvPr>
          <p:cNvSpPr/>
          <p:nvPr/>
        </p:nvSpPr>
        <p:spPr>
          <a:xfrm flipH="1">
            <a:off x="-248914" y="3511590"/>
            <a:ext cx="755019" cy="1379249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DEDB831-9FE7-4A4C-B55E-007399145BAE}"/>
              </a:ext>
            </a:extLst>
          </p:cNvPr>
          <p:cNvCxnSpPr>
            <a:cxnSpLocks/>
          </p:cNvCxnSpPr>
          <p:nvPr/>
        </p:nvCxnSpPr>
        <p:spPr>
          <a:xfrm flipV="1">
            <a:off x="495080" y="-145337"/>
            <a:ext cx="7215" cy="3656927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0E84BC62-ECC9-48B9-95A6-D29ADD168A4F}"/>
              </a:ext>
            </a:extLst>
          </p:cNvPr>
          <p:cNvSpPr/>
          <p:nvPr/>
        </p:nvSpPr>
        <p:spPr>
          <a:xfrm rot="10800000">
            <a:off x="413659" y="2131016"/>
            <a:ext cx="201138" cy="20114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660821-F9BB-41E8-ACBD-3DF14076B8DB}"/>
              </a:ext>
            </a:extLst>
          </p:cNvPr>
          <p:cNvSpPr/>
          <p:nvPr/>
        </p:nvSpPr>
        <p:spPr>
          <a:xfrm rot="10800000" flipH="1">
            <a:off x="6780909" y="5018741"/>
            <a:ext cx="1595794" cy="15957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BFB8A85-A2EB-4326-93FB-BAE7BA65090E}"/>
              </a:ext>
            </a:extLst>
          </p:cNvPr>
          <p:cNvSpPr/>
          <p:nvPr/>
        </p:nvSpPr>
        <p:spPr>
          <a:xfrm rot="16200000" flipH="1">
            <a:off x="6806212" y="4276856"/>
            <a:ext cx="448772" cy="1034997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7F91782-3011-4D0B-8D3A-18B1D2A63193}"/>
              </a:ext>
            </a:extLst>
          </p:cNvPr>
          <p:cNvSpPr/>
          <p:nvPr/>
        </p:nvSpPr>
        <p:spPr>
          <a:xfrm rot="10800000" flipV="1">
            <a:off x="8009975" y="5608968"/>
            <a:ext cx="680659" cy="86655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E6D4191-7CA1-47FA-B770-6C47C113EC65}"/>
              </a:ext>
            </a:extLst>
          </p:cNvPr>
          <p:cNvSpPr/>
          <p:nvPr/>
        </p:nvSpPr>
        <p:spPr>
          <a:xfrm rot="10800000" flipH="1">
            <a:off x="8674236" y="4896935"/>
            <a:ext cx="680659" cy="64850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C98A4C-3913-44FC-8490-1075814536EF}"/>
              </a:ext>
            </a:extLst>
          </p:cNvPr>
          <p:cNvSpPr/>
          <p:nvPr/>
        </p:nvSpPr>
        <p:spPr>
          <a:xfrm rot="10800000">
            <a:off x="8905780" y="4890839"/>
            <a:ext cx="1595794" cy="196716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450C846-0C23-4CF8-8DE9-D4B723F84CF0}"/>
              </a:ext>
            </a:extLst>
          </p:cNvPr>
          <p:cNvSpPr/>
          <p:nvPr/>
        </p:nvSpPr>
        <p:spPr>
          <a:xfrm rot="10800000">
            <a:off x="8573667" y="5458215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Shape 744">
            <a:extLst>
              <a:ext uri="{FF2B5EF4-FFF2-40B4-BE49-F238E27FC236}">
                <a16:creationId xmlns:a16="http://schemas.microsoft.com/office/drawing/2014/main" id="{ECB07F89-026B-4DB5-9325-51032F4F84C5}"/>
              </a:ext>
            </a:extLst>
          </p:cNvPr>
          <p:cNvGrpSpPr/>
          <p:nvPr/>
        </p:nvGrpSpPr>
        <p:grpSpPr>
          <a:xfrm>
            <a:off x="7289594" y="5551848"/>
            <a:ext cx="578422" cy="590544"/>
            <a:chOff x="3951850" y="2985350"/>
            <a:chExt cx="407950" cy="416500"/>
          </a:xfrm>
        </p:grpSpPr>
        <p:sp>
          <p:nvSpPr>
            <p:cNvPr id="25" name="Shape 745">
              <a:extLst>
                <a:ext uri="{FF2B5EF4-FFF2-40B4-BE49-F238E27FC236}">
                  <a16:creationId xmlns:a16="http://schemas.microsoft.com/office/drawing/2014/main" id="{61372ED5-5136-403E-BB5B-905439589446}"/>
                </a:ext>
              </a:extLst>
            </p:cNvPr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6" name="Shape 746">
              <a:extLst>
                <a:ext uri="{FF2B5EF4-FFF2-40B4-BE49-F238E27FC236}">
                  <a16:creationId xmlns:a16="http://schemas.microsoft.com/office/drawing/2014/main" id="{82684682-8F38-4A9D-9513-3C0BE2CAACB1}"/>
                </a:ext>
              </a:extLst>
            </p:cNvPr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747">
              <a:extLst>
                <a:ext uri="{FF2B5EF4-FFF2-40B4-BE49-F238E27FC236}">
                  <a16:creationId xmlns:a16="http://schemas.microsoft.com/office/drawing/2014/main" id="{47846D86-5436-4D49-B3A0-F1A9082384CB}"/>
                </a:ext>
              </a:extLst>
            </p:cNvPr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Shape 748">
              <a:extLst>
                <a:ext uri="{FF2B5EF4-FFF2-40B4-BE49-F238E27FC236}">
                  <a16:creationId xmlns:a16="http://schemas.microsoft.com/office/drawing/2014/main" id="{5089648C-1714-4C11-B3D8-6E46F57185E5}"/>
                </a:ext>
              </a:extLst>
            </p:cNvPr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87938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6C355C-5802-48CA-B70E-48BA55D1E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65125"/>
            <a:ext cx="6057900" cy="1325563"/>
          </a:xfrm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sz="4400" b="0" dirty="0"/>
              <a:t>Timeline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9D2E959-DFE5-4B87-AEAF-D7F2457F5974}"/>
              </a:ext>
            </a:extLst>
          </p:cNvPr>
          <p:cNvSpPr/>
          <p:nvPr/>
        </p:nvSpPr>
        <p:spPr>
          <a:xfrm rot="10800000" flipH="1">
            <a:off x="613759" y="2720050"/>
            <a:ext cx="755019" cy="1133253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8A070D-6EBB-4BB5-B8D7-8C11481591A5}"/>
              </a:ext>
            </a:extLst>
          </p:cNvPr>
          <p:cNvCxnSpPr>
            <a:cxnSpLocks/>
          </p:cNvCxnSpPr>
          <p:nvPr/>
        </p:nvCxnSpPr>
        <p:spPr>
          <a:xfrm rot="10800000" flipV="1">
            <a:off x="617569" y="3853303"/>
            <a:ext cx="7215" cy="3004696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BF57A9-4BB2-4EAD-B9E8-7D5277A1CABF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1368778" y="2720050"/>
            <a:ext cx="108232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56442FA9-4E11-4F77-BFB6-E5C31D88E57A}"/>
              </a:ext>
            </a:extLst>
          </p:cNvPr>
          <p:cNvSpPr/>
          <p:nvPr/>
        </p:nvSpPr>
        <p:spPr>
          <a:xfrm flipV="1">
            <a:off x="1054759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3EC97-8D71-40A4-A61C-CD3D4F34CD77}"/>
              </a:ext>
            </a:extLst>
          </p:cNvPr>
          <p:cNvSpPr txBox="1"/>
          <p:nvPr/>
        </p:nvSpPr>
        <p:spPr>
          <a:xfrm>
            <a:off x="1610949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30B659-18C2-4FCB-885E-A02378618B1F}"/>
              </a:ext>
            </a:extLst>
          </p:cNvPr>
          <p:cNvSpPr txBox="1"/>
          <p:nvPr/>
        </p:nvSpPr>
        <p:spPr>
          <a:xfrm>
            <a:off x="2133079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1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E697A0F-F701-451B-8128-69D125019202}"/>
              </a:ext>
            </a:extLst>
          </p:cNvPr>
          <p:cNvSpPr/>
          <p:nvPr/>
        </p:nvSpPr>
        <p:spPr>
          <a:xfrm>
            <a:off x="1802123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051DD75-1975-4D4A-8BF3-9D3A65C1A4C8}"/>
              </a:ext>
            </a:extLst>
          </p:cNvPr>
          <p:cNvSpPr/>
          <p:nvPr/>
        </p:nvSpPr>
        <p:spPr>
          <a:xfrm flipV="1">
            <a:off x="3605642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46F966A-2F15-473E-B97A-95D2C9C26103}"/>
              </a:ext>
            </a:extLst>
          </p:cNvPr>
          <p:cNvSpPr/>
          <p:nvPr/>
        </p:nvSpPr>
        <p:spPr>
          <a:xfrm>
            <a:off x="4353006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7EDD27-24E4-4C1C-9EE9-181658D78AC1}"/>
              </a:ext>
            </a:extLst>
          </p:cNvPr>
          <p:cNvSpPr txBox="1"/>
          <p:nvPr/>
        </p:nvSpPr>
        <p:spPr>
          <a:xfrm>
            <a:off x="4161832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0BADB2-9B47-418C-81D0-9D28AF272DBC}"/>
              </a:ext>
            </a:extLst>
          </p:cNvPr>
          <p:cNvSpPr txBox="1"/>
          <p:nvPr/>
        </p:nvSpPr>
        <p:spPr>
          <a:xfrm>
            <a:off x="4683962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2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87F6B41-1FCC-4439-B35A-E9E33E121CD0}"/>
              </a:ext>
            </a:extLst>
          </p:cNvPr>
          <p:cNvSpPr/>
          <p:nvPr/>
        </p:nvSpPr>
        <p:spPr>
          <a:xfrm>
            <a:off x="6903889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888A60-2B95-4C8C-A7FB-5F62D48D262E}"/>
              </a:ext>
            </a:extLst>
          </p:cNvPr>
          <p:cNvSpPr txBox="1"/>
          <p:nvPr/>
        </p:nvSpPr>
        <p:spPr>
          <a:xfrm>
            <a:off x="6712715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21C926-2B1A-4FCE-80C4-232188767CCC}"/>
              </a:ext>
            </a:extLst>
          </p:cNvPr>
          <p:cNvSpPr txBox="1"/>
          <p:nvPr/>
        </p:nvSpPr>
        <p:spPr>
          <a:xfrm>
            <a:off x="7234845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3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4706E08-B68E-4697-AF0D-D6533046F440}"/>
              </a:ext>
            </a:extLst>
          </p:cNvPr>
          <p:cNvSpPr/>
          <p:nvPr/>
        </p:nvSpPr>
        <p:spPr>
          <a:xfrm>
            <a:off x="9454775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79CC5C-1109-4559-A701-85535694F898}"/>
              </a:ext>
            </a:extLst>
          </p:cNvPr>
          <p:cNvSpPr txBox="1"/>
          <p:nvPr/>
        </p:nvSpPr>
        <p:spPr>
          <a:xfrm>
            <a:off x="9263601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510649-ED0D-4F11-9439-56F9B69543F2}"/>
              </a:ext>
            </a:extLst>
          </p:cNvPr>
          <p:cNvSpPr txBox="1"/>
          <p:nvPr/>
        </p:nvSpPr>
        <p:spPr>
          <a:xfrm>
            <a:off x="9785731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4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54CB276-8B9E-4A4C-AFB0-29120CC19E23}"/>
              </a:ext>
            </a:extLst>
          </p:cNvPr>
          <p:cNvSpPr/>
          <p:nvPr/>
        </p:nvSpPr>
        <p:spPr>
          <a:xfrm flipV="1">
            <a:off x="6156525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7302C1B-C23D-44DA-96BE-677055CB663A}"/>
              </a:ext>
            </a:extLst>
          </p:cNvPr>
          <p:cNvSpPr/>
          <p:nvPr/>
        </p:nvSpPr>
        <p:spPr>
          <a:xfrm flipV="1">
            <a:off x="8707408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F3A5F11-F636-42CA-9279-4DAEAD757293}"/>
              </a:ext>
            </a:extLst>
          </p:cNvPr>
          <p:cNvSpPr/>
          <p:nvPr/>
        </p:nvSpPr>
        <p:spPr>
          <a:xfrm flipV="1">
            <a:off x="11243054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FD053B8-02DA-4ED3-B8C2-261C48E0811D}"/>
              </a:ext>
            </a:extLst>
          </p:cNvPr>
          <p:cNvGrpSpPr/>
          <p:nvPr/>
        </p:nvGrpSpPr>
        <p:grpSpPr>
          <a:xfrm flipV="1">
            <a:off x="8385765" y="4734077"/>
            <a:ext cx="3806235" cy="2314440"/>
            <a:chOff x="8424244" y="2040"/>
            <a:chExt cx="5019083" cy="3051931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4589CD1-8AC6-42B3-8E09-0E3509E80F95}"/>
                </a:ext>
              </a:extLst>
            </p:cNvPr>
            <p:cNvSpPr/>
            <p:nvPr userDrawn="1"/>
          </p:nvSpPr>
          <p:spPr>
            <a:xfrm>
              <a:off x="9095505" y="287541"/>
              <a:ext cx="2766430" cy="276643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6D2D895-8320-4CBA-B6C9-82D30E190599}"/>
                </a:ext>
              </a:extLst>
            </p:cNvPr>
            <p:cNvSpPr/>
            <p:nvPr userDrawn="1"/>
          </p:nvSpPr>
          <p:spPr>
            <a:xfrm>
              <a:off x="8424244" y="2040"/>
              <a:ext cx="872155" cy="947920"/>
            </a:xfrm>
            <a:custGeom>
              <a:avLst/>
              <a:gdLst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  <a:gd name="connsiteX0" fmla="*/ 6415 w 671260"/>
                <a:gd name="connsiteY0" fmla="*/ 0 h 1184910"/>
                <a:gd name="connsiteX1" fmla="*/ 6415 w 671260"/>
                <a:gd name="connsiteY1" fmla="*/ 941070 h 1184910"/>
                <a:gd name="connsiteX2" fmla="*/ 202630 w 671260"/>
                <a:gd name="connsiteY2" fmla="*/ 1184910 h 1184910"/>
                <a:gd name="connsiteX3" fmla="*/ 671260 w 671260"/>
                <a:gd name="connsiteY3" fmla="*/ 1184910 h 11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260" h="1184910">
                  <a:moveTo>
                    <a:pt x="6415" y="0"/>
                  </a:moveTo>
                  <a:cubicBezTo>
                    <a:pt x="859" y="374967"/>
                    <a:pt x="-4697" y="749935"/>
                    <a:pt x="6415" y="941070"/>
                  </a:cubicBezTo>
                  <a:cubicBezTo>
                    <a:pt x="8955" y="1073785"/>
                    <a:pt x="51500" y="1144041"/>
                    <a:pt x="202630" y="1184910"/>
                  </a:cubicBezTo>
                  <a:lnTo>
                    <a:pt x="671260" y="118491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2360A1C-56E7-4CA8-8E92-A97F33ECF0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69700" y="827662"/>
              <a:ext cx="18736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7982D7A-D4EA-4F6B-B662-6EF721147A3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790745" y="2079610"/>
              <a:ext cx="165258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Oval 40">
            <a:extLst>
              <a:ext uri="{FF2B5EF4-FFF2-40B4-BE49-F238E27FC236}">
                <a16:creationId xmlns:a16="http://schemas.microsoft.com/office/drawing/2014/main" id="{6540AA5B-C02D-4628-BE98-89F8721C84AE}"/>
              </a:ext>
            </a:extLst>
          </p:cNvPr>
          <p:cNvSpPr/>
          <p:nvPr/>
        </p:nvSpPr>
        <p:spPr>
          <a:xfrm flipH="1">
            <a:off x="8644514" y="6249881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Shape 723">
            <a:extLst>
              <a:ext uri="{FF2B5EF4-FFF2-40B4-BE49-F238E27FC236}">
                <a16:creationId xmlns:a16="http://schemas.microsoft.com/office/drawing/2014/main" id="{F014B1F0-A60F-40E5-B4B1-7FD2826BC725}"/>
              </a:ext>
            </a:extLst>
          </p:cNvPr>
          <p:cNvGrpSpPr/>
          <p:nvPr/>
        </p:nvGrpSpPr>
        <p:grpSpPr>
          <a:xfrm>
            <a:off x="9562157" y="5472986"/>
            <a:ext cx="687218" cy="646567"/>
            <a:chOff x="5972700" y="2330200"/>
            <a:chExt cx="411625" cy="387275"/>
          </a:xfrm>
          <a:solidFill>
            <a:schemeClr val="accent2"/>
          </a:solidFill>
        </p:grpSpPr>
        <p:sp>
          <p:nvSpPr>
            <p:cNvPr id="35" name="Shape 724">
              <a:extLst>
                <a:ext uri="{FF2B5EF4-FFF2-40B4-BE49-F238E27FC236}">
                  <a16:creationId xmlns:a16="http://schemas.microsoft.com/office/drawing/2014/main" id="{9E64E28D-ABE7-44B6-ABA4-85F31E151040}"/>
                </a:ext>
              </a:extLst>
            </p:cNvPr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0" t="0" r="0" b="0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grp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" name="Shape 725">
              <a:extLst>
                <a:ext uri="{FF2B5EF4-FFF2-40B4-BE49-F238E27FC236}">
                  <a16:creationId xmlns:a16="http://schemas.microsoft.com/office/drawing/2014/main" id="{7ED34AF5-41B0-4ACE-A243-69B864E9CD8F}"/>
                </a:ext>
              </a:extLst>
            </p:cNvPr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0" t="0" r="0" b="0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grpFill/>
            <a:ln w="121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4" name="Shape 658">
            <a:extLst>
              <a:ext uri="{FF2B5EF4-FFF2-40B4-BE49-F238E27FC236}">
                <a16:creationId xmlns:a16="http://schemas.microsoft.com/office/drawing/2014/main" id="{C561B581-F525-41F6-BD91-377D96AB71B5}"/>
              </a:ext>
            </a:extLst>
          </p:cNvPr>
          <p:cNvSpPr/>
          <p:nvPr/>
        </p:nvSpPr>
        <p:spPr>
          <a:xfrm>
            <a:off x="2259315" y="2742181"/>
            <a:ext cx="131534" cy="131516"/>
          </a:xfrm>
          <a:custGeom>
            <a:avLst/>
            <a:gdLst/>
            <a:ahLst/>
            <a:cxnLst/>
            <a:rect l="0" t="0" r="0" b="0"/>
            <a:pathLst>
              <a:path w="7527" h="7526" fill="none" extrusionOk="0">
                <a:moveTo>
                  <a:pt x="5992" y="0"/>
                </a:moveTo>
                <a:lnTo>
                  <a:pt x="537" y="6430"/>
                </a:lnTo>
                <a:lnTo>
                  <a:pt x="1" y="7526"/>
                </a:lnTo>
                <a:lnTo>
                  <a:pt x="1097" y="6990"/>
                </a:lnTo>
                <a:lnTo>
                  <a:pt x="7526" y="1534"/>
                </a:lnTo>
                <a:lnTo>
                  <a:pt x="5992" y="0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" name="Shape 659">
            <a:extLst>
              <a:ext uri="{FF2B5EF4-FFF2-40B4-BE49-F238E27FC236}">
                <a16:creationId xmlns:a16="http://schemas.microsoft.com/office/drawing/2014/main" id="{A15BDB79-3868-4D4C-B520-6EA5FD9CA23B}"/>
              </a:ext>
            </a:extLst>
          </p:cNvPr>
          <p:cNvSpPr/>
          <p:nvPr/>
        </p:nvSpPr>
        <p:spPr>
          <a:xfrm>
            <a:off x="2443606" y="2566400"/>
            <a:ext cx="123006" cy="123024"/>
          </a:xfrm>
          <a:custGeom>
            <a:avLst/>
            <a:gdLst/>
            <a:ahLst/>
            <a:cxnLst/>
            <a:rect l="0" t="0" r="0" b="0"/>
            <a:pathLst>
              <a:path w="7039" h="7040" fill="none" extrusionOk="0">
                <a:moveTo>
                  <a:pt x="268" y="2704"/>
                </a:moveTo>
                <a:lnTo>
                  <a:pt x="4336" y="6771"/>
                </a:lnTo>
                <a:lnTo>
                  <a:pt x="4336" y="6771"/>
                </a:lnTo>
                <a:lnTo>
                  <a:pt x="4336" y="6771"/>
                </a:lnTo>
                <a:lnTo>
                  <a:pt x="4652" y="6917"/>
                </a:lnTo>
                <a:lnTo>
                  <a:pt x="4993" y="7015"/>
                </a:lnTo>
                <a:lnTo>
                  <a:pt x="5310" y="7039"/>
                </a:lnTo>
                <a:lnTo>
                  <a:pt x="5651" y="7039"/>
                </a:lnTo>
                <a:lnTo>
                  <a:pt x="5992" y="6966"/>
                </a:lnTo>
                <a:lnTo>
                  <a:pt x="6308" y="6844"/>
                </a:lnTo>
                <a:lnTo>
                  <a:pt x="6454" y="6747"/>
                </a:lnTo>
                <a:lnTo>
                  <a:pt x="6601" y="6674"/>
                </a:lnTo>
                <a:lnTo>
                  <a:pt x="6747" y="6552"/>
                </a:lnTo>
                <a:lnTo>
                  <a:pt x="6893" y="6430"/>
                </a:lnTo>
                <a:lnTo>
                  <a:pt x="6893" y="6430"/>
                </a:lnTo>
                <a:lnTo>
                  <a:pt x="6942" y="6357"/>
                </a:lnTo>
                <a:lnTo>
                  <a:pt x="7015" y="6260"/>
                </a:lnTo>
                <a:lnTo>
                  <a:pt x="7039" y="6138"/>
                </a:lnTo>
                <a:lnTo>
                  <a:pt x="7039" y="6041"/>
                </a:lnTo>
                <a:lnTo>
                  <a:pt x="7039" y="6041"/>
                </a:lnTo>
                <a:lnTo>
                  <a:pt x="7039" y="5943"/>
                </a:lnTo>
                <a:lnTo>
                  <a:pt x="7015" y="5846"/>
                </a:lnTo>
                <a:lnTo>
                  <a:pt x="6942" y="5748"/>
                </a:lnTo>
                <a:lnTo>
                  <a:pt x="6893" y="5651"/>
                </a:lnTo>
                <a:lnTo>
                  <a:pt x="1389" y="147"/>
                </a:lnTo>
                <a:lnTo>
                  <a:pt x="1389" y="147"/>
                </a:lnTo>
                <a:lnTo>
                  <a:pt x="1291" y="98"/>
                </a:lnTo>
                <a:lnTo>
                  <a:pt x="1194" y="25"/>
                </a:lnTo>
                <a:lnTo>
                  <a:pt x="1096" y="0"/>
                </a:lnTo>
                <a:lnTo>
                  <a:pt x="999" y="0"/>
                </a:lnTo>
                <a:lnTo>
                  <a:pt x="999" y="0"/>
                </a:lnTo>
                <a:lnTo>
                  <a:pt x="902" y="0"/>
                </a:lnTo>
                <a:lnTo>
                  <a:pt x="780" y="25"/>
                </a:lnTo>
                <a:lnTo>
                  <a:pt x="682" y="98"/>
                </a:lnTo>
                <a:lnTo>
                  <a:pt x="609" y="147"/>
                </a:lnTo>
                <a:lnTo>
                  <a:pt x="609" y="147"/>
                </a:lnTo>
                <a:lnTo>
                  <a:pt x="487" y="293"/>
                </a:lnTo>
                <a:lnTo>
                  <a:pt x="366" y="439"/>
                </a:lnTo>
                <a:lnTo>
                  <a:pt x="293" y="585"/>
                </a:lnTo>
                <a:lnTo>
                  <a:pt x="195" y="731"/>
                </a:lnTo>
                <a:lnTo>
                  <a:pt x="73" y="1048"/>
                </a:lnTo>
                <a:lnTo>
                  <a:pt x="0" y="1389"/>
                </a:lnTo>
                <a:lnTo>
                  <a:pt x="0" y="1730"/>
                </a:lnTo>
                <a:lnTo>
                  <a:pt x="25" y="2046"/>
                </a:lnTo>
                <a:lnTo>
                  <a:pt x="122" y="2387"/>
                </a:lnTo>
                <a:lnTo>
                  <a:pt x="268" y="2704"/>
                </a:lnTo>
                <a:lnTo>
                  <a:pt x="268" y="2704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" name="Shape 660">
            <a:extLst>
              <a:ext uri="{FF2B5EF4-FFF2-40B4-BE49-F238E27FC236}">
                <a16:creationId xmlns:a16="http://schemas.microsoft.com/office/drawing/2014/main" id="{C095D10A-9B75-4DB8-BBD9-7CFAD5C2C69D}"/>
              </a:ext>
            </a:extLst>
          </p:cNvPr>
          <p:cNvSpPr/>
          <p:nvPr/>
        </p:nvSpPr>
        <p:spPr>
          <a:xfrm>
            <a:off x="2307406" y="2613635"/>
            <a:ext cx="211971" cy="211971"/>
          </a:xfrm>
          <a:custGeom>
            <a:avLst/>
            <a:gdLst/>
            <a:ahLst/>
            <a:cxnLst/>
            <a:rect l="0" t="0" r="0" b="0"/>
            <a:pathLst>
              <a:path w="12130" h="12130" fill="none" extrusionOk="0">
                <a:moveTo>
                  <a:pt x="8038" y="1"/>
                </a:moveTo>
                <a:lnTo>
                  <a:pt x="4872" y="3191"/>
                </a:lnTo>
                <a:lnTo>
                  <a:pt x="4872" y="3191"/>
                </a:lnTo>
                <a:lnTo>
                  <a:pt x="4628" y="3094"/>
                </a:lnTo>
                <a:lnTo>
                  <a:pt x="4385" y="2997"/>
                </a:lnTo>
                <a:lnTo>
                  <a:pt x="4092" y="2899"/>
                </a:lnTo>
                <a:lnTo>
                  <a:pt x="3800" y="2850"/>
                </a:lnTo>
                <a:lnTo>
                  <a:pt x="3484" y="2777"/>
                </a:lnTo>
                <a:lnTo>
                  <a:pt x="3167" y="2729"/>
                </a:lnTo>
                <a:lnTo>
                  <a:pt x="2850" y="2704"/>
                </a:lnTo>
                <a:lnTo>
                  <a:pt x="2534" y="2704"/>
                </a:lnTo>
                <a:lnTo>
                  <a:pt x="2534" y="2704"/>
                </a:lnTo>
                <a:lnTo>
                  <a:pt x="2241" y="2704"/>
                </a:lnTo>
                <a:lnTo>
                  <a:pt x="1949" y="2729"/>
                </a:lnTo>
                <a:lnTo>
                  <a:pt x="1633" y="2777"/>
                </a:lnTo>
                <a:lnTo>
                  <a:pt x="1316" y="2850"/>
                </a:lnTo>
                <a:lnTo>
                  <a:pt x="999" y="2972"/>
                </a:lnTo>
                <a:lnTo>
                  <a:pt x="707" y="3094"/>
                </a:lnTo>
                <a:lnTo>
                  <a:pt x="415" y="3289"/>
                </a:lnTo>
                <a:lnTo>
                  <a:pt x="147" y="3508"/>
                </a:lnTo>
                <a:lnTo>
                  <a:pt x="147" y="3508"/>
                </a:lnTo>
                <a:lnTo>
                  <a:pt x="74" y="3581"/>
                </a:lnTo>
                <a:lnTo>
                  <a:pt x="25" y="3678"/>
                </a:lnTo>
                <a:lnTo>
                  <a:pt x="1" y="3776"/>
                </a:lnTo>
                <a:lnTo>
                  <a:pt x="1" y="3898"/>
                </a:lnTo>
                <a:lnTo>
                  <a:pt x="1" y="3898"/>
                </a:lnTo>
                <a:lnTo>
                  <a:pt x="1" y="3995"/>
                </a:lnTo>
                <a:lnTo>
                  <a:pt x="25" y="4093"/>
                </a:lnTo>
                <a:lnTo>
                  <a:pt x="74" y="4190"/>
                </a:lnTo>
                <a:lnTo>
                  <a:pt x="147" y="4287"/>
                </a:lnTo>
                <a:lnTo>
                  <a:pt x="7843" y="11984"/>
                </a:lnTo>
                <a:lnTo>
                  <a:pt x="7843" y="11984"/>
                </a:lnTo>
                <a:lnTo>
                  <a:pt x="7941" y="12057"/>
                </a:lnTo>
                <a:lnTo>
                  <a:pt x="8038" y="12105"/>
                </a:lnTo>
                <a:lnTo>
                  <a:pt x="8135" y="12130"/>
                </a:lnTo>
                <a:lnTo>
                  <a:pt x="8233" y="12130"/>
                </a:lnTo>
                <a:lnTo>
                  <a:pt x="8233" y="12130"/>
                </a:lnTo>
                <a:lnTo>
                  <a:pt x="8355" y="12130"/>
                </a:lnTo>
                <a:lnTo>
                  <a:pt x="8452" y="12105"/>
                </a:lnTo>
                <a:lnTo>
                  <a:pt x="8549" y="12057"/>
                </a:lnTo>
                <a:lnTo>
                  <a:pt x="8622" y="11984"/>
                </a:lnTo>
                <a:lnTo>
                  <a:pt x="8622" y="11984"/>
                </a:lnTo>
                <a:lnTo>
                  <a:pt x="8842" y="11716"/>
                </a:lnTo>
                <a:lnTo>
                  <a:pt x="9036" y="11423"/>
                </a:lnTo>
                <a:lnTo>
                  <a:pt x="9158" y="11131"/>
                </a:lnTo>
                <a:lnTo>
                  <a:pt x="9280" y="10814"/>
                </a:lnTo>
                <a:lnTo>
                  <a:pt x="9353" y="10498"/>
                </a:lnTo>
                <a:lnTo>
                  <a:pt x="9402" y="10181"/>
                </a:lnTo>
                <a:lnTo>
                  <a:pt x="9426" y="9889"/>
                </a:lnTo>
                <a:lnTo>
                  <a:pt x="9426" y="9597"/>
                </a:lnTo>
                <a:lnTo>
                  <a:pt x="9426" y="9597"/>
                </a:lnTo>
                <a:lnTo>
                  <a:pt x="9426" y="9280"/>
                </a:lnTo>
                <a:lnTo>
                  <a:pt x="9402" y="8964"/>
                </a:lnTo>
                <a:lnTo>
                  <a:pt x="9353" y="8647"/>
                </a:lnTo>
                <a:lnTo>
                  <a:pt x="9280" y="8330"/>
                </a:lnTo>
                <a:lnTo>
                  <a:pt x="9231" y="8038"/>
                </a:lnTo>
                <a:lnTo>
                  <a:pt x="9134" y="7746"/>
                </a:lnTo>
                <a:lnTo>
                  <a:pt x="9036" y="7502"/>
                </a:lnTo>
                <a:lnTo>
                  <a:pt x="8939" y="7259"/>
                </a:lnTo>
                <a:lnTo>
                  <a:pt x="12130" y="4093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" name="Shape 661">
            <a:extLst>
              <a:ext uri="{FF2B5EF4-FFF2-40B4-BE49-F238E27FC236}">
                <a16:creationId xmlns:a16="http://schemas.microsoft.com/office/drawing/2014/main" id="{0A0B5D5C-73CA-4215-99EF-5B671BBC3371}"/>
              </a:ext>
            </a:extLst>
          </p:cNvPr>
          <p:cNvSpPr/>
          <p:nvPr/>
        </p:nvSpPr>
        <p:spPr>
          <a:xfrm>
            <a:off x="2404444" y="2642591"/>
            <a:ext cx="34915" cy="34915"/>
          </a:xfrm>
          <a:custGeom>
            <a:avLst/>
            <a:gdLst/>
            <a:ahLst/>
            <a:cxnLst/>
            <a:rect l="0" t="0" r="0" b="0"/>
            <a:pathLst>
              <a:path w="1998" h="1998" fill="none" extrusionOk="0">
                <a:moveTo>
                  <a:pt x="1" y="1997"/>
                </a:moveTo>
                <a:lnTo>
                  <a:pt x="1998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" name="Shape 825">
            <a:extLst>
              <a:ext uri="{FF2B5EF4-FFF2-40B4-BE49-F238E27FC236}">
                <a16:creationId xmlns:a16="http://schemas.microsoft.com/office/drawing/2014/main" id="{ED90DB77-FD1F-4568-8F79-29E89ED1E422}"/>
              </a:ext>
            </a:extLst>
          </p:cNvPr>
          <p:cNvSpPr/>
          <p:nvPr/>
        </p:nvSpPr>
        <p:spPr>
          <a:xfrm>
            <a:off x="4816585" y="2579174"/>
            <a:ext cx="294523" cy="294523"/>
          </a:xfrm>
          <a:custGeom>
            <a:avLst/>
            <a:gdLst/>
            <a:ahLst/>
            <a:cxnLst/>
            <a:rect l="0" t="0" r="0" b="0"/>
            <a:pathLst>
              <a:path w="16854" h="16854" fill="none" extrusionOk="0">
                <a:moveTo>
                  <a:pt x="15636" y="14004"/>
                </a:moveTo>
                <a:lnTo>
                  <a:pt x="13517" y="6260"/>
                </a:lnTo>
                <a:lnTo>
                  <a:pt x="16196" y="3605"/>
                </a:lnTo>
                <a:lnTo>
                  <a:pt x="16196" y="3605"/>
                </a:lnTo>
                <a:lnTo>
                  <a:pt x="16318" y="3434"/>
                </a:lnTo>
                <a:lnTo>
                  <a:pt x="16440" y="3239"/>
                </a:lnTo>
                <a:lnTo>
                  <a:pt x="16537" y="3020"/>
                </a:lnTo>
                <a:lnTo>
                  <a:pt x="16610" y="2777"/>
                </a:lnTo>
                <a:lnTo>
                  <a:pt x="16732" y="2338"/>
                </a:lnTo>
                <a:lnTo>
                  <a:pt x="16805" y="2046"/>
                </a:lnTo>
                <a:lnTo>
                  <a:pt x="16805" y="2046"/>
                </a:lnTo>
                <a:lnTo>
                  <a:pt x="16830" y="1729"/>
                </a:lnTo>
                <a:lnTo>
                  <a:pt x="16854" y="1437"/>
                </a:lnTo>
                <a:lnTo>
                  <a:pt x="16854" y="1194"/>
                </a:lnTo>
                <a:lnTo>
                  <a:pt x="16854" y="950"/>
                </a:lnTo>
                <a:lnTo>
                  <a:pt x="16805" y="755"/>
                </a:lnTo>
                <a:lnTo>
                  <a:pt x="16732" y="585"/>
                </a:lnTo>
                <a:lnTo>
                  <a:pt x="16659" y="414"/>
                </a:lnTo>
                <a:lnTo>
                  <a:pt x="16562" y="293"/>
                </a:lnTo>
                <a:lnTo>
                  <a:pt x="16562" y="293"/>
                </a:lnTo>
                <a:lnTo>
                  <a:pt x="16440" y="195"/>
                </a:lnTo>
                <a:lnTo>
                  <a:pt x="16269" y="122"/>
                </a:lnTo>
                <a:lnTo>
                  <a:pt x="16099" y="49"/>
                </a:lnTo>
                <a:lnTo>
                  <a:pt x="15904" y="0"/>
                </a:lnTo>
                <a:lnTo>
                  <a:pt x="15660" y="0"/>
                </a:lnTo>
                <a:lnTo>
                  <a:pt x="15417" y="0"/>
                </a:lnTo>
                <a:lnTo>
                  <a:pt x="15125" y="25"/>
                </a:lnTo>
                <a:lnTo>
                  <a:pt x="14808" y="49"/>
                </a:lnTo>
                <a:lnTo>
                  <a:pt x="14808" y="49"/>
                </a:lnTo>
                <a:lnTo>
                  <a:pt x="14516" y="122"/>
                </a:lnTo>
                <a:lnTo>
                  <a:pt x="14077" y="244"/>
                </a:lnTo>
                <a:lnTo>
                  <a:pt x="13834" y="317"/>
                </a:lnTo>
                <a:lnTo>
                  <a:pt x="13615" y="414"/>
                </a:lnTo>
                <a:lnTo>
                  <a:pt x="13420" y="536"/>
                </a:lnTo>
                <a:lnTo>
                  <a:pt x="13249" y="658"/>
                </a:lnTo>
                <a:lnTo>
                  <a:pt x="10595" y="3337"/>
                </a:lnTo>
                <a:lnTo>
                  <a:pt x="2850" y="1218"/>
                </a:lnTo>
                <a:lnTo>
                  <a:pt x="2850" y="1218"/>
                </a:lnTo>
                <a:lnTo>
                  <a:pt x="2704" y="1194"/>
                </a:lnTo>
                <a:lnTo>
                  <a:pt x="2582" y="1218"/>
                </a:lnTo>
                <a:lnTo>
                  <a:pt x="2460" y="1267"/>
                </a:lnTo>
                <a:lnTo>
                  <a:pt x="2338" y="1340"/>
                </a:lnTo>
                <a:lnTo>
                  <a:pt x="1608" y="2095"/>
                </a:lnTo>
                <a:lnTo>
                  <a:pt x="1608" y="2095"/>
                </a:lnTo>
                <a:lnTo>
                  <a:pt x="1535" y="2192"/>
                </a:lnTo>
                <a:lnTo>
                  <a:pt x="1486" y="2290"/>
                </a:lnTo>
                <a:lnTo>
                  <a:pt x="1462" y="2411"/>
                </a:lnTo>
                <a:lnTo>
                  <a:pt x="1462" y="2509"/>
                </a:lnTo>
                <a:lnTo>
                  <a:pt x="1462" y="2509"/>
                </a:lnTo>
                <a:lnTo>
                  <a:pt x="1486" y="2606"/>
                </a:lnTo>
                <a:lnTo>
                  <a:pt x="1510" y="2679"/>
                </a:lnTo>
                <a:lnTo>
                  <a:pt x="1608" y="2825"/>
                </a:lnTo>
                <a:lnTo>
                  <a:pt x="1608" y="2825"/>
                </a:lnTo>
                <a:lnTo>
                  <a:pt x="1705" y="2899"/>
                </a:lnTo>
                <a:lnTo>
                  <a:pt x="7404" y="6600"/>
                </a:lnTo>
                <a:lnTo>
                  <a:pt x="4165" y="10863"/>
                </a:lnTo>
                <a:lnTo>
                  <a:pt x="926" y="10302"/>
                </a:lnTo>
                <a:lnTo>
                  <a:pt x="926" y="10302"/>
                </a:lnTo>
                <a:lnTo>
                  <a:pt x="828" y="10302"/>
                </a:lnTo>
                <a:lnTo>
                  <a:pt x="707" y="10327"/>
                </a:lnTo>
                <a:lnTo>
                  <a:pt x="609" y="10375"/>
                </a:lnTo>
                <a:lnTo>
                  <a:pt x="512" y="10449"/>
                </a:lnTo>
                <a:lnTo>
                  <a:pt x="146" y="10814"/>
                </a:lnTo>
                <a:lnTo>
                  <a:pt x="146" y="10814"/>
                </a:lnTo>
                <a:lnTo>
                  <a:pt x="73" y="10911"/>
                </a:lnTo>
                <a:lnTo>
                  <a:pt x="25" y="11033"/>
                </a:lnTo>
                <a:lnTo>
                  <a:pt x="0" y="11155"/>
                </a:lnTo>
                <a:lnTo>
                  <a:pt x="0" y="11277"/>
                </a:lnTo>
                <a:lnTo>
                  <a:pt x="0" y="11277"/>
                </a:lnTo>
                <a:lnTo>
                  <a:pt x="49" y="11423"/>
                </a:lnTo>
                <a:lnTo>
                  <a:pt x="146" y="11569"/>
                </a:lnTo>
                <a:lnTo>
                  <a:pt x="146" y="11569"/>
                </a:lnTo>
                <a:lnTo>
                  <a:pt x="244" y="11642"/>
                </a:lnTo>
                <a:lnTo>
                  <a:pt x="3434" y="13420"/>
                </a:lnTo>
                <a:lnTo>
                  <a:pt x="5212" y="16610"/>
                </a:lnTo>
                <a:lnTo>
                  <a:pt x="5212" y="16610"/>
                </a:lnTo>
                <a:lnTo>
                  <a:pt x="5285" y="16708"/>
                </a:lnTo>
                <a:lnTo>
                  <a:pt x="5285" y="16708"/>
                </a:lnTo>
                <a:lnTo>
                  <a:pt x="5431" y="16805"/>
                </a:lnTo>
                <a:lnTo>
                  <a:pt x="5578" y="16854"/>
                </a:lnTo>
                <a:lnTo>
                  <a:pt x="5578" y="16854"/>
                </a:lnTo>
                <a:lnTo>
                  <a:pt x="5699" y="16854"/>
                </a:lnTo>
                <a:lnTo>
                  <a:pt x="5821" y="16830"/>
                </a:lnTo>
                <a:lnTo>
                  <a:pt x="5943" y="16781"/>
                </a:lnTo>
                <a:lnTo>
                  <a:pt x="6040" y="16708"/>
                </a:lnTo>
                <a:lnTo>
                  <a:pt x="6406" y="16342"/>
                </a:lnTo>
                <a:lnTo>
                  <a:pt x="6406" y="16342"/>
                </a:lnTo>
                <a:lnTo>
                  <a:pt x="6479" y="16245"/>
                </a:lnTo>
                <a:lnTo>
                  <a:pt x="6527" y="16148"/>
                </a:lnTo>
                <a:lnTo>
                  <a:pt x="6552" y="16026"/>
                </a:lnTo>
                <a:lnTo>
                  <a:pt x="6552" y="15928"/>
                </a:lnTo>
                <a:lnTo>
                  <a:pt x="5992" y="12689"/>
                </a:lnTo>
                <a:lnTo>
                  <a:pt x="10254" y="9450"/>
                </a:lnTo>
                <a:lnTo>
                  <a:pt x="13956" y="15149"/>
                </a:lnTo>
                <a:lnTo>
                  <a:pt x="13956" y="15149"/>
                </a:lnTo>
                <a:lnTo>
                  <a:pt x="14029" y="15246"/>
                </a:lnTo>
                <a:lnTo>
                  <a:pt x="14029" y="15246"/>
                </a:lnTo>
                <a:lnTo>
                  <a:pt x="14175" y="15344"/>
                </a:lnTo>
                <a:lnTo>
                  <a:pt x="14248" y="15368"/>
                </a:lnTo>
                <a:lnTo>
                  <a:pt x="14345" y="15393"/>
                </a:lnTo>
                <a:lnTo>
                  <a:pt x="14345" y="15393"/>
                </a:lnTo>
                <a:lnTo>
                  <a:pt x="14443" y="15393"/>
                </a:lnTo>
                <a:lnTo>
                  <a:pt x="14565" y="15368"/>
                </a:lnTo>
                <a:lnTo>
                  <a:pt x="14662" y="15320"/>
                </a:lnTo>
                <a:lnTo>
                  <a:pt x="14759" y="15246"/>
                </a:lnTo>
                <a:lnTo>
                  <a:pt x="15514" y="14516"/>
                </a:lnTo>
                <a:lnTo>
                  <a:pt x="15514" y="14516"/>
                </a:lnTo>
                <a:lnTo>
                  <a:pt x="15587" y="14394"/>
                </a:lnTo>
                <a:lnTo>
                  <a:pt x="15636" y="14272"/>
                </a:lnTo>
                <a:lnTo>
                  <a:pt x="15660" y="14151"/>
                </a:lnTo>
                <a:lnTo>
                  <a:pt x="15636" y="14004"/>
                </a:lnTo>
                <a:lnTo>
                  <a:pt x="15636" y="14004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826">
            <a:extLst>
              <a:ext uri="{FF2B5EF4-FFF2-40B4-BE49-F238E27FC236}">
                <a16:creationId xmlns:a16="http://schemas.microsoft.com/office/drawing/2014/main" id="{8F7FFADE-F5CD-4363-A03E-3DC4CBD8B708}"/>
              </a:ext>
            </a:extLst>
          </p:cNvPr>
          <p:cNvSpPr/>
          <p:nvPr/>
        </p:nvSpPr>
        <p:spPr>
          <a:xfrm>
            <a:off x="5067263" y="2600878"/>
            <a:ext cx="22141" cy="21302"/>
          </a:xfrm>
          <a:custGeom>
            <a:avLst/>
            <a:gdLst/>
            <a:ahLst/>
            <a:cxnLst/>
            <a:rect l="0" t="0" r="0" b="0"/>
            <a:pathLst>
              <a:path w="1267" h="1219" fill="none" extrusionOk="0">
                <a:moveTo>
                  <a:pt x="1267" y="1218"/>
                </a:moveTo>
                <a:lnTo>
                  <a:pt x="1267" y="1218"/>
                </a:lnTo>
                <a:lnTo>
                  <a:pt x="1242" y="999"/>
                </a:lnTo>
                <a:lnTo>
                  <a:pt x="1169" y="755"/>
                </a:lnTo>
                <a:lnTo>
                  <a:pt x="1048" y="561"/>
                </a:lnTo>
                <a:lnTo>
                  <a:pt x="901" y="366"/>
                </a:lnTo>
                <a:lnTo>
                  <a:pt x="901" y="366"/>
                </a:lnTo>
                <a:lnTo>
                  <a:pt x="707" y="220"/>
                </a:lnTo>
                <a:lnTo>
                  <a:pt x="487" y="98"/>
                </a:lnTo>
                <a:lnTo>
                  <a:pt x="244" y="25"/>
                </a:lnTo>
                <a:lnTo>
                  <a:pt x="0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" name="Shape 804">
            <a:extLst>
              <a:ext uri="{FF2B5EF4-FFF2-40B4-BE49-F238E27FC236}">
                <a16:creationId xmlns:a16="http://schemas.microsoft.com/office/drawing/2014/main" id="{6BB5C364-B796-4C8D-BEC3-02C742F47787}"/>
              </a:ext>
            </a:extLst>
          </p:cNvPr>
          <p:cNvSpPr/>
          <p:nvPr/>
        </p:nvSpPr>
        <p:spPr>
          <a:xfrm>
            <a:off x="7467593" y="2680862"/>
            <a:ext cx="147699" cy="147698"/>
          </a:xfrm>
          <a:custGeom>
            <a:avLst/>
            <a:gdLst/>
            <a:ahLst/>
            <a:cxnLst/>
            <a:rect l="0" t="0" r="0" b="0"/>
            <a:pathLst>
              <a:path w="8452" h="8452" fill="none" extrusionOk="0">
                <a:moveTo>
                  <a:pt x="0" y="8135"/>
                </a:moveTo>
                <a:lnTo>
                  <a:pt x="0" y="8135"/>
                </a:lnTo>
                <a:lnTo>
                  <a:pt x="438" y="8257"/>
                </a:lnTo>
                <a:lnTo>
                  <a:pt x="852" y="8354"/>
                </a:lnTo>
                <a:lnTo>
                  <a:pt x="1291" y="8403"/>
                </a:lnTo>
                <a:lnTo>
                  <a:pt x="1729" y="8452"/>
                </a:lnTo>
                <a:lnTo>
                  <a:pt x="2168" y="8452"/>
                </a:lnTo>
                <a:lnTo>
                  <a:pt x="2606" y="8427"/>
                </a:lnTo>
                <a:lnTo>
                  <a:pt x="3020" y="8378"/>
                </a:lnTo>
                <a:lnTo>
                  <a:pt x="3458" y="8281"/>
                </a:lnTo>
                <a:lnTo>
                  <a:pt x="3872" y="8184"/>
                </a:lnTo>
                <a:lnTo>
                  <a:pt x="4311" y="8037"/>
                </a:lnTo>
                <a:lnTo>
                  <a:pt x="4701" y="7867"/>
                </a:lnTo>
                <a:lnTo>
                  <a:pt x="5115" y="7672"/>
                </a:lnTo>
                <a:lnTo>
                  <a:pt x="5504" y="7429"/>
                </a:lnTo>
                <a:lnTo>
                  <a:pt x="5870" y="7185"/>
                </a:lnTo>
                <a:lnTo>
                  <a:pt x="6235" y="6893"/>
                </a:lnTo>
                <a:lnTo>
                  <a:pt x="6576" y="6576"/>
                </a:lnTo>
                <a:lnTo>
                  <a:pt x="6576" y="6576"/>
                </a:lnTo>
                <a:lnTo>
                  <a:pt x="6892" y="6235"/>
                </a:lnTo>
                <a:lnTo>
                  <a:pt x="7185" y="5870"/>
                </a:lnTo>
                <a:lnTo>
                  <a:pt x="7428" y="5505"/>
                </a:lnTo>
                <a:lnTo>
                  <a:pt x="7672" y="5115"/>
                </a:lnTo>
                <a:lnTo>
                  <a:pt x="7867" y="4701"/>
                </a:lnTo>
                <a:lnTo>
                  <a:pt x="8037" y="4311"/>
                </a:lnTo>
                <a:lnTo>
                  <a:pt x="8183" y="3873"/>
                </a:lnTo>
                <a:lnTo>
                  <a:pt x="8281" y="3459"/>
                </a:lnTo>
                <a:lnTo>
                  <a:pt x="8378" y="3020"/>
                </a:lnTo>
                <a:lnTo>
                  <a:pt x="8427" y="2606"/>
                </a:lnTo>
                <a:lnTo>
                  <a:pt x="8451" y="2168"/>
                </a:lnTo>
                <a:lnTo>
                  <a:pt x="8451" y="1730"/>
                </a:lnTo>
                <a:lnTo>
                  <a:pt x="8402" y="1291"/>
                </a:lnTo>
                <a:lnTo>
                  <a:pt x="8354" y="853"/>
                </a:lnTo>
                <a:lnTo>
                  <a:pt x="8256" y="439"/>
                </a:lnTo>
                <a:lnTo>
                  <a:pt x="8135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" name="Shape 805">
            <a:extLst>
              <a:ext uri="{FF2B5EF4-FFF2-40B4-BE49-F238E27FC236}">
                <a16:creationId xmlns:a16="http://schemas.microsoft.com/office/drawing/2014/main" id="{8DDDD848-6BB2-48E8-9268-572E46C75532}"/>
              </a:ext>
            </a:extLst>
          </p:cNvPr>
          <p:cNvSpPr/>
          <p:nvPr/>
        </p:nvSpPr>
        <p:spPr>
          <a:xfrm>
            <a:off x="7362044" y="2575313"/>
            <a:ext cx="285157" cy="285174"/>
          </a:xfrm>
          <a:custGeom>
            <a:avLst/>
            <a:gdLst/>
            <a:ahLst/>
            <a:cxnLst/>
            <a:rect l="0" t="0" r="0" b="0"/>
            <a:pathLst>
              <a:path w="16318" h="16319" fill="none" extrusionOk="0">
                <a:moveTo>
                  <a:pt x="16074" y="244"/>
                </a:moveTo>
                <a:lnTo>
                  <a:pt x="16074" y="244"/>
                </a:lnTo>
                <a:lnTo>
                  <a:pt x="15928" y="122"/>
                </a:lnTo>
                <a:lnTo>
                  <a:pt x="15758" y="49"/>
                </a:lnTo>
                <a:lnTo>
                  <a:pt x="15538" y="0"/>
                </a:lnTo>
                <a:lnTo>
                  <a:pt x="15319" y="0"/>
                </a:lnTo>
                <a:lnTo>
                  <a:pt x="15051" y="25"/>
                </a:lnTo>
                <a:lnTo>
                  <a:pt x="14759" y="73"/>
                </a:lnTo>
                <a:lnTo>
                  <a:pt x="14442" y="171"/>
                </a:lnTo>
                <a:lnTo>
                  <a:pt x="14102" y="293"/>
                </a:lnTo>
                <a:lnTo>
                  <a:pt x="13736" y="439"/>
                </a:lnTo>
                <a:lnTo>
                  <a:pt x="13347" y="609"/>
                </a:lnTo>
                <a:lnTo>
                  <a:pt x="12957" y="828"/>
                </a:lnTo>
                <a:lnTo>
                  <a:pt x="12543" y="1048"/>
                </a:lnTo>
                <a:lnTo>
                  <a:pt x="11666" y="1608"/>
                </a:lnTo>
                <a:lnTo>
                  <a:pt x="10716" y="2265"/>
                </a:lnTo>
                <a:lnTo>
                  <a:pt x="10716" y="2265"/>
                </a:lnTo>
                <a:lnTo>
                  <a:pt x="10278" y="2095"/>
                </a:lnTo>
                <a:lnTo>
                  <a:pt x="9815" y="1949"/>
                </a:lnTo>
                <a:lnTo>
                  <a:pt x="9352" y="1851"/>
                </a:lnTo>
                <a:lnTo>
                  <a:pt x="8890" y="1778"/>
                </a:lnTo>
                <a:lnTo>
                  <a:pt x="8427" y="1730"/>
                </a:lnTo>
                <a:lnTo>
                  <a:pt x="7940" y="1730"/>
                </a:lnTo>
                <a:lnTo>
                  <a:pt x="7477" y="1778"/>
                </a:lnTo>
                <a:lnTo>
                  <a:pt x="7014" y="1827"/>
                </a:lnTo>
                <a:lnTo>
                  <a:pt x="6551" y="1924"/>
                </a:lnTo>
                <a:lnTo>
                  <a:pt x="6089" y="2070"/>
                </a:lnTo>
                <a:lnTo>
                  <a:pt x="5650" y="2241"/>
                </a:lnTo>
                <a:lnTo>
                  <a:pt x="5212" y="2436"/>
                </a:lnTo>
                <a:lnTo>
                  <a:pt x="4774" y="2679"/>
                </a:lnTo>
                <a:lnTo>
                  <a:pt x="4384" y="2972"/>
                </a:lnTo>
                <a:lnTo>
                  <a:pt x="3994" y="3264"/>
                </a:lnTo>
                <a:lnTo>
                  <a:pt x="3605" y="3605"/>
                </a:lnTo>
                <a:lnTo>
                  <a:pt x="3605" y="3605"/>
                </a:lnTo>
                <a:lnTo>
                  <a:pt x="3264" y="3995"/>
                </a:lnTo>
                <a:lnTo>
                  <a:pt x="2971" y="4384"/>
                </a:lnTo>
                <a:lnTo>
                  <a:pt x="2679" y="4774"/>
                </a:lnTo>
                <a:lnTo>
                  <a:pt x="2436" y="5212"/>
                </a:lnTo>
                <a:lnTo>
                  <a:pt x="2241" y="5651"/>
                </a:lnTo>
                <a:lnTo>
                  <a:pt x="2070" y="6089"/>
                </a:lnTo>
                <a:lnTo>
                  <a:pt x="1924" y="6552"/>
                </a:lnTo>
                <a:lnTo>
                  <a:pt x="1827" y="7015"/>
                </a:lnTo>
                <a:lnTo>
                  <a:pt x="1778" y="7477"/>
                </a:lnTo>
                <a:lnTo>
                  <a:pt x="1729" y="7940"/>
                </a:lnTo>
                <a:lnTo>
                  <a:pt x="1729" y="8427"/>
                </a:lnTo>
                <a:lnTo>
                  <a:pt x="1778" y="8890"/>
                </a:lnTo>
                <a:lnTo>
                  <a:pt x="1851" y="9353"/>
                </a:lnTo>
                <a:lnTo>
                  <a:pt x="1948" y="9815"/>
                </a:lnTo>
                <a:lnTo>
                  <a:pt x="2095" y="10278"/>
                </a:lnTo>
                <a:lnTo>
                  <a:pt x="2265" y="10716"/>
                </a:lnTo>
                <a:lnTo>
                  <a:pt x="2265" y="10716"/>
                </a:lnTo>
                <a:lnTo>
                  <a:pt x="1607" y="11666"/>
                </a:lnTo>
                <a:lnTo>
                  <a:pt x="1047" y="12543"/>
                </a:lnTo>
                <a:lnTo>
                  <a:pt x="828" y="12957"/>
                </a:lnTo>
                <a:lnTo>
                  <a:pt x="609" y="13347"/>
                </a:lnTo>
                <a:lnTo>
                  <a:pt x="438" y="13737"/>
                </a:lnTo>
                <a:lnTo>
                  <a:pt x="292" y="14102"/>
                </a:lnTo>
                <a:lnTo>
                  <a:pt x="170" y="14443"/>
                </a:lnTo>
                <a:lnTo>
                  <a:pt x="73" y="14759"/>
                </a:lnTo>
                <a:lnTo>
                  <a:pt x="24" y="15052"/>
                </a:lnTo>
                <a:lnTo>
                  <a:pt x="0" y="15320"/>
                </a:lnTo>
                <a:lnTo>
                  <a:pt x="0" y="15539"/>
                </a:lnTo>
                <a:lnTo>
                  <a:pt x="49" y="15758"/>
                </a:lnTo>
                <a:lnTo>
                  <a:pt x="122" y="15928"/>
                </a:lnTo>
                <a:lnTo>
                  <a:pt x="244" y="16075"/>
                </a:lnTo>
                <a:lnTo>
                  <a:pt x="244" y="16075"/>
                </a:lnTo>
                <a:lnTo>
                  <a:pt x="341" y="16172"/>
                </a:lnTo>
                <a:lnTo>
                  <a:pt x="487" y="16245"/>
                </a:lnTo>
                <a:lnTo>
                  <a:pt x="633" y="16294"/>
                </a:lnTo>
                <a:lnTo>
                  <a:pt x="804" y="16318"/>
                </a:lnTo>
                <a:lnTo>
                  <a:pt x="974" y="16318"/>
                </a:lnTo>
                <a:lnTo>
                  <a:pt x="1169" y="16318"/>
                </a:lnTo>
                <a:lnTo>
                  <a:pt x="1388" y="16269"/>
                </a:lnTo>
                <a:lnTo>
                  <a:pt x="1632" y="16221"/>
                </a:lnTo>
                <a:lnTo>
                  <a:pt x="2143" y="16075"/>
                </a:lnTo>
                <a:lnTo>
                  <a:pt x="2703" y="15831"/>
                </a:lnTo>
                <a:lnTo>
                  <a:pt x="3312" y="15539"/>
                </a:lnTo>
                <a:lnTo>
                  <a:pt x="3946" y="15149"/>
                </a:lnTo>
                <a:lnTo>
                  <a:pt x="4652" y="14711"/>
                </a:lnTo>
                <a:lnTo>
                  <a:pt x="5358" y="14224"/>
                </a:lnTo>
                <a:lnTo>
                  <a:pt x="6113" y="13663"/>
                </a:lnTo>
                <a:lnTo>
                  <a:pt x="6892" y="13055"/>
                </a:lnTo>
                <a:lnTo>
                  <a:pt x="7696" y="12397"/>
                </a:lnTo>
                <a:lnTo>
                  <a:pt x="8500" y="11691"/>
                </a:lnTo>
                <a:lnTo>
                  <a:pt x="9304" y="10936"/>
                </a:lnTo>
                <a:lnTo>
                  <a:pt x="10132" y="10132"/>
                </a:lnTo>
                <a:lnTo>
                  <a:pt x="10132" y="10132"/>
                </a:lnTo>
                <a:lnTo>
                  <a:pt x="10935" y="9304"/>
                </a:lnTo>
                <a:lnTo>
                  <a:pt x="11690" y="8500"/>
                </a:lnTo>
                <a:lnTo>
                  <a:pt x="12397" y="7696"/>
                </a:lnTo>
                <a:lnTo>
                  <a:pt x="13054" y="6893"/>
                </a:lnTo>
                <a:lnTo>
                  <a:pt x="13663" y="6113"/>
                </a:lnTo>
                <a:lnTo>
                  <a:pt x="14223" y="5358"/>
                </a:lnTo>
                <a:lnTo>
                  <a:pt x="14710" y="4652"/>
                </a:lnTo>
                <a:lnTo>
                  <a:pt x="15149" y="3946"/>
                </a:lnTo>
                <a:lnTo>
                  <a:pt x="15538" y="3313"/>
                </a:lnTo>
                <a:lnTo>
                  <a:pt x="15831" y="2704"/>
                </a:lnTo>
                <a:lnTo>
                  <a:pt x="16074" y="2144"/>
                </a:lnTo>
                <a:lnTo>
                  <a:pt x="16220" y="1632"/>
                </a:lnTo>
                <a:lnTo>
                  <a:pt x="16269" y="1389"/>
                </a:lnTo>
                <a:lnTo>
                  <a:pt x="16318" y="1169"/>
                </a:lnTo>
                <a:lnTo>
                  <a:pt x="16318" y="975"/>
                </a:lnTo>
                <a:lnTo>
                  <a:pt x="16318" y="804"/>
                </a:lnTo>
                <a:lnTo>
                  <a:pt x="16293" y="634"/>
                </a:lnTo>
                <a:lnTo>
                  <a:pt x="16245" y="487"/>
                </a:lnTo>
                <a:lnTo>
                  <a:pt x="16172" y="341"/>
                </a:lnTo>
                <a:lnTo>
                  <a:pt x="16074" y="244"/>
                </a:lnTo>
                <a:lnTo>
                  <a:pt x="16074" y="244"/>
                </a:lnTo>
                <a:close/>
                <a:moveTo>
                  <a:pt x="1827" y="13810"/>
                </a:moveTo>
                <a:lnTo>
                  <a:pt x="1827" y="13810"/>
                </a:lnTo>
                <a:lnTo>
                  <a:pt x="1754" y="13737"/>
                </a:lnTo>
                <a:lnTo>
                  <a:pt x="1729" y="13639"/>
                </a:lnTo>
                <a:lnTo>
                  <a:pt x="1681" y="13542"/>
                </a:lnTo>
                <a:lnTo>
                  <a:pt x="1681" y="13444"/>
                </a:lnTo>
                <a:lnTo>
                  <a:pt x="1681" y="13176"/>
                </a:lnTo>
                <a:lnTo>
                  <a:pt x="1754" y="12884"/>
                </a:lnTo>
                <a:lnTo>
                  <a:pt x="1875" y="12519"/>
                </a:lnTo>
                <a:lnTo>
                  <a:pt x="2046" y="12153"/>
                </a:lnTo>
                <a:lnTo>
                  <a:pt x="2265" y="11715"/>
                </a:lnTo>
                <a:lnTo>
                  <a:pt x="2533" y="11277"/>
                </a:lnTo>
                <a:lnTo>
                  <a:pt x="2533" y="11277"/>
                </a:lnTo>
                <a:lnTo>
                  <a:pt x="2752" y="11642"/>
                </a:lnTo>
                <a:lnTo>
                  <a:pt x="3020" y="12007"/>
                </a:lnTo>
                <a:lnTo>
                  <a:pt x="3288" y="12373"/>
                </a:lnTo>
                <a:lnTo>
                  <a:pt x="3605" y="12714"/>
                </a:lnTo>
                <a:lnTo>
                  <a:pt x="3605" y="12714"/>
                </a:lnTo>
                <a:lnTo>
                  <a:pt x="3897" y="12957"/>
                </a:lnTo>
                <a:lnTo>
                  <a:pt x="4165" y="13201"/>
                </a:lnTo>
                <a:lnTo>
                  <a:pt x="4165" y="13201"/>
                </a:lnTo>
                <a:lnTo>
                  <a:pt x="3751" y="13444"/>
                </a:lnTo>
                <a:lnTo>
                  <a:pt x="3361" y="13639"/>
                </a:lnTo>
                <a:lnTo>
                  <a:pt x="3020" y="13785"/>
                </a:lnTo>
                <a:lnTo>
                  <a:pt x="2679" y="13883"/>
                </a:lnTo>
                <a:lnTo>
                  <a:pt x="2411" y="13956"/>
                </a:lnTo>
                <a:lnTo>
                  <a:pt x="2168" y="13956"/>
                </a:lnTo>
                <a:lnTo>
                  <a:pt x="2070" y="13931"/>
                </a:lnTo>
                <a:lnTo>
                  <a:pt x="1973" y="13907"/>
                </a:lnTo>
                <a:lnTo>
                  <a:pt x="1900" y="13858"/>
                </a:lnTo>
                <a:lnTo>
                  <a:pt x="1827" y="13810"/>
                </a:lnTo>
                <a:lnTo>
                  <a:pt x="1827" y="13810"/>
                </a:lnTo>
                <a:close/>
                <a:moveTo>
                  <a:pt x="8159" y="4482"/>
                </a:moveTo>
                <a:lnTo>
                  <a:pt x="8159" y="4482"/>
                </a:lnTo>
                <a:lnTo>
                  <a:pt x="8037" y="4482"/>
                </a:lnTo>
                <a:lnTo>
                  <a:pt x="7940" y="4433"/>
                </a:lnTo>
                <a:lnTo>
                  <a:pt x="7842" y="4384"/>
                </a:lnTo>
                <a:lnTo>
                  <a:pt x="7745" y="4311"/>
                </a:lnTo>
                <a:lnTo>
                  <a:pt x="7672" y="4238"/>
                </a:lnTo>
                <a:lnTo>
                  <a:pt x="7623" y="4141"/>
                </a:lnTo>
                <a:lnTo>
                  <a:pt x="7574" y="4019"/>
                </a:lnTo>
                <a:lnTo>
                  <a:pt x="7574" y="3897"/>
                </a:lnTo>
                <a:lnTo>
                  <a:pt x="7574" y="3897"/>
                </a:lnTo>
                <a:lnTo>
                  <a:pt x="7574" y="3775"/>
                </a:lnTo>
                <a:lnTo>
                  <a:pt x="7623" y="3678"/>
                </a:lnTo>
                <a:lnTo>
                  <a:pt x="7672" y="3580"/>
                </a:lnTo>
                <a:lnTo>
                  <a:pt x="7745" y="3483"/>
                </a:lnTo>
                <a:lnTo>
                  <a:pt x="7842" y="3410"/>
                </a:lnTo>
                <a:lnTo>
                  <a:pt x="7940" y="3361"/>
                </a:lnTo>
                <a:lnTo>
                  <a:pt x="8037" y="3337"/>
                </a:lnTo>
                <a:lnTo>
                  <a:pt x="8159" y="3313"/>
                </a:lnTo>
                <a:lnTo>
                  <a:pt x="8159" y="3313"/>
                </a:lnTo>
                <a:lnTo>
                  <a:pt x="8281" y="3337"/>
                </a:lnTo>
                <a:lnTo>
                  <a:pt x="8378" y="3361"/>
                </a:lnTo>
                <a:lnTo>
                  <a:pt x="8476" y="3410"/>
                </a:lnTo>
                <a:lnTo>
                  <a:pt x="8573" y="3483"/>
                </a:lnTo>
                <a:lnTo>
                  <a:pt x="8646" y="3580"/>
                </a:lnTo>
                <a:lnTo>
                  <a:pt x="8695" y="3678"/>
                </a:lnTo>
                <a:lnTo>
                  <a:pt x="8743" y="3775"/>
                </a:lnTo>
                <a:lnTo>
                  <a:pt x="8743" y="3897"/>
                </a:lnTo>
                <a:lnTo>
                  <a:pt x="8743" y="3897"/>
                </a:lnTo>
                <a:lnTo>
                  <a:pt x="8743" y="4019"/>
                </a:lnTo>
                <a:lnTo>
                  <a:pt x="8695" y="4141"/>
                </a:lnTo>
                <a:lnTo>
                  <a:pt x="8646" y="4238"/>
                </a:lnTo>
                <a:lnTo>
                  <a:pt x="8573" y="4311"/>
                </a:lnTo>
                <a:lnTo>
                  <a:pt x="8476" y="4384"/>
                </a:lnTo>
                <a:lnTo>
                  <a:pt x="8378" y="4433"/>
                </a:lnTo>
                <a:lnTo>
                  <a:pt x="8281" y="4482"/>
                </a:lnTo>
                <a:lnTo>
                  <a:pt x="8159" y="4482"/>
                </a:lnTo>
                <a:lnTo>
                  <a:pt x="8159" y="4482"/>
                </a:lnTo>
                <a:close/>
                <a:moveTo>
                  <a:pt x="9133" y="5943"/>
                </a:moveTo>
                <a:lnTo>
                  <a:pt x="9133" y="5943"/>
                </a:lnTo>
                <a:lnTo>
                  <a:pt x="9036" y="5943"/>
                </a:lnTo>
                <a:lnTo>
                  <a:pt x="8963" y="5919"/>
                </a:lnTo>
                <a:lnTo>
                  <a:pt x="8841" y="5846"/>
                </a:lnTo>
                <a:lnTo>
                  <a:pt x="8768" y="5724"/>
                </a:lnTo>
                <a:lnTo>
                  <a:pt x="8743" y="5651"/>
                </a:lnTo>
                <a:lnTo>
                  <a:pt x="8743" y="5553"/>
                </a:lnTo>
                <a:lnTo>
                  <a:pt x="8743" y="5553"/>
                </a:lnTo>
                <a:lnTo>
                  <a:pt x="8743" y="5480"/>
                </a:lnTo>
                <a:lnTo>
                  <a:pt x="8768" y="5407"/>
                </a:lnTo>
                <a:lnTo>
                  <a:pt x="8841" y="5285"/>
                </a:lnTo>
                <a:lnTo>
                  <a:pt x="8963" y="5212"/>
                </a:lnTo>
                <a:lnTo>
                  <a:pt x="9036" y="5188"/>
                </a:lnTo>
                <a:lnTo>
                  <a:pt x="9133" y="5164"/>
                </a:lnTo>
                <a:lnTo>
                  <a:pt x="9133" y="5164"/>
                </a:lnTo>
                <a:lnTo>
                  <a:pt x="9206" y="5188"/>
                </a:lnTo>
                <a:lnTo>
                  <a:pt x="9279" y="5212"/>
                </a:lnTo>
                <a:lnTo>
                  <a:pt x="9401" y="5285"/>
                </a:lnTo>
                <a:lnTo>
                  <a:pt x="9474" y="5407"/>
                </a:lnTo>
                <a:lnTo>
                  <a:pt x="9498" y="5480"/>
                </a:lnTo>
                <a:lnTo>
                  <a:pt x="9523" y="5553"/>
                </a:lnTo>
                <a:lnTo>
                  <a:pt x="9523" y="5553"/>
                </a:lnTo>
                <a:lnTo>
                  <a:pt x="9498" y="5651"/>
                </a:lnTo>
                <a:lnTo>
                  <a:pt x="9474" y="5724"/>
                </a:lnTo>
                <a:lnTo>
                  <a:pt x="9401" y="5846"/>
                </a:lnTo>
                <a:lnTo>
                  <a:pt x="9279" y="5919"/>
                </a:lnTo>
                <a:lnTo>
                  <a:pt x="9206" y="5943"/>
                </a:lnTo>
                <a:lnTo>
                  <a:pt x="9133" y="5943"/>
                </a:lnTo>
                <a:lnTo>
                  <a:pt x="9133" y="5943"/>
                </a:lnTo>
                <a:close/>
                <a:moveTo>
                  <a:pt x="9986" y="4409"/>
                </a:moveTo>
                <a:lnTo>
                  <a:pt x="9986" y="4409"/>
                </a:lnTo>
                <a:lnTo>
                  <a:pt x="9888" y="4409"/>
                </a:lnTo>
                <a:lnTo>
                  <a:pt x="9815" y="4384"/>
                </a:lnTo>
                <a:lnTo>
                  <a:pt x="9693" y="4287"/>
                </a:lnTo>
                <a:lnTo>
                  <a:pt x="9620" y="4165"/>
                </a:lnTo>
                <a:lnTo>
                  <a:pt x="9596" y="4092"/>
                </a:lnTo>
                <a:lnTo>
                  <a:pt x="9596" y="4019"/>
                </a:lnTo>
                <a:lnTo>
                  <a:pt x="9596" y="4019"/>
                </a:lnTo>
                <a:lnTo>
                  <a:pt x="9596" y="3946"/>
                </a:lnTo>
                <a:lnTo>
                  <a:pt x="9620" y="3873"/>
                </a:lnTo>
                <a:lnTo>
                  <a:pt x="9693" y="3751"/>
                </a:lnTo>
                <a:lnTo>
                  <a:pt x="9815" y="3654"/>
                </a:lnTo>
                <a:lnTo>
                  <a:pt x="9888" y="3629"/>
                </a:lnTo>
                <a:lnTo>
                  <a:pt x="9986" y="3629"/>
                </a:lnTo>
                <a:lnTo>
                  <a:pt x="9986" y="3629"/>
                </a:lnTo>
                <a:lnTo>
                  <a:pt x="10059" y="3629"/>
                </a:lnTo>
                <a:lnTo>
                  <a:pt x="10132" y="3654"/>
                </a:lnTo>
                <a:lnTo>
                  <a:pt x="10253" y="3751"/>
                </a:lnTo>
                <a:lnTo>
                  <a:pt x="10327" y="3873"/>
                </a:lnTo>
                <a:lnTo>
                  <a:pt x="10351" y="3946"/>
                </a:lnTo>
                <a:lnTo>
                  <a:pt x="10375" y="4019"/>
                </a:lnTo>
                <a:lnTo>
                  <a:pt x="10375" y="4019"/>
                </a:lnTo>
                <a:lnTo>
                  <a:pt x="10351" y="4092"/>
                </a:lnTo>
                <a:lnTo>
                  <a:pt x="10327" y="4165"/>
                </a:lnTo>
                <a:lnTo>
                  <a:pt x="10253" y="4287"/>
                </a:lnTo>
                <a:lnTo>
                  <a:pt x="10132" y="4384"/>
                </a:lnTo>
                <a:lnTo>
                  <a:pt x="10059" y="4409"/>
                </a:lnTo>
                <a:lnTo>
                  <a:pt x="9986" y="4409"/>
                </a:lnTo>
                <a:lnTo>
                  <a:pt x="9986" y="4409"/>
                </a:lnTo>
                <a:close/>
                <a:moveTo>
                  <a:pt x="13200" y="4165"/>
                </a:moveTo>
                <a:lnTo>
                  <a:pt x="13200" y="4165"/>
                </a:lnTo>
                <a:lnTo>
                  <a:pt x="12957" y="3897"/>
                </a:lnTo>
                <a:lnTo>
                  <a:pt x="12713" y="3605"/>
                </a:lnTo>
                <a:lnTo>
                  <a:pt x="12713" y="3605"/>
                </a:lnTo>
                <a:lnTo>
                  <a:pt x="12372" y="3288"/>
                </a:lnTo>
                <a:lnTo>
                  <a:pt x="12007" y="3020"/>
                </a:lnTo>
                <a:lnTo>
                  <a:pt x="11642" y="2752"/>
                </a:lnTo>
                <a:lnTo>
                  <a:pt x="11276" y="2533"/>
                </a:lnTo>
                <a:lnTo>
                  <a:pt x="11276" y="2533"/>
                </a:lnTo>
                <a:lnTo>
                  <a:pt x="11715" y="2265"/>
                </a:lnTo>
                <a:lnTo>
                  <a:pt x="12153" y="2046"/>
                </a:lnTo>
                <a:lnTo>
                  <a:pt x="12518" y="1876"/>
                </a:lnTo>
                <a:lnTo>
                  <a:pt x="12884" y="1754"/>
                </a:lnTo>
                <a:lnTo>
                  <a:pt x="13176" y="1681"/>
                </a:lnTo>
                <a:lnTo>
                  <a:pt x="13444" y="1681"/>
                </a:lnTo>
                <a:lnTo>
                  <a:pt x="13541" y="1681"/>
                </a:lnTo>
                <a:lnTo>
                  <a:pt x="13639" y="1730"/>
                </a:lnTo>
                <a:lnTo>
                  <a:pt x="13736" y="1754"/>
                </a:lnTo>
                <a:lnTo>
                  <a:pt x="13809" y="1827"/>
                </a:lnTo>
                <a:lnTo>
                  <a:pt x="13809" y="1827"/>
                </a:lnTo>
                <a:lnTo>
                  <a:pt x="13858" y="1900"/>
                </a:lnTo>
                <a:lnTo>
                  <a:pt x="13907" y="1973"/>
                </a:lnTo>
                <a:lnTo>
                  <a:pt x="13931" y="2070"/>
                </a:lnTo>
                <a:lnTo>
                  <a:pt x="13955" y="2168"/>
                </a:lnTo>
                <a:lnTo>
                  <a:pt x="13955" y="2411"/>
                </a:lnTo>
                <a:lnTo>
                  <a:pt x="13882" y="2679"/>
                </a:lnTo>
                <a:lnTo>
                  <a:pt x="13785" y="3020"/>
                </a:lnTo>
                <a:lnTo>
                  <a:pt x="13639" y="3361"/>
                </a:lnTo>
                <a:lnTo>
                  <a:pt x="13444" y="3751"/>
                </a:lnTo>
                <a:lnTo>
                  <a:pt x="13200" y="4165"/>
                </a:lnTo>
                <a:lnTo>
                  <a:pt x="13200" y="4165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740">
            <a:extLst>
              <a:ext uri="{FF2B5EF4-FFF2-40B4-BE49-F238E27FC236}">
                <a16:creationId xmlns:a16="http://schemas.microsoft.com/office/drawing/2014/main" id="{04D8B205-CFD0-48BF-ACA1-4CA8CDB39A2F}"/>
              </a:ext>
            </a:extLst>
          </p:cNvPr>
          <p:cNvSpPr/>
          <p:nvPr/>
        </p:nvSpPr>
        <p:spPr>
          <a:xfrm>
            <a:off x="9930321" y="2552888"/>
            <a:ext cx="296236" cy="296236"/>
          </a:xfrm>
          <a:custGeom>
            <a:avLst/>
            <a:gdLst/>
            <a:ahLst/>
            <a:cxnLst/>
            <a:rect l="0" t="0" r="0" b="0"/>
            <a:pathLst>
              <a:path w="16952" h="16952" fill="none" extrusionOk="0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721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6C355C-5802-48CA-B70E-48BA55D1E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65125"/>
            <a:ext cx="6057900" cy="1325563"/>
          </a:xfrm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sz="4400" b="0" dirty="0"/>
              <a:t>Timeline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9D2E959-DFE5-4B87-AEAF-D7F2457F5974}"/>
              </a:ext>
            </a:extLst>
          </p:cNvPr>
          <p:cNvSpPr/>
          <p:nvPr/>
        </p:nvSpPr>
        <p:spPr>
          <a:xfrm rot="10800000">
            <a:off x="9243113" y="2720050"/>
            <a:ext cx="755019" cy="1133253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8A070D-6EBB-4BB5-B8D7-8C11481591A5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9987107" y="3853303"/>
            <a:ext cx="7215" cy="3004696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BF57A9-4BB2-4EAD-B9E8-7D5277A1CABF}"/>
              </a:ext>
            </a:extLst>
          </p:cNvPr>
          <p:cNvCxnSpPr>
            <a:cxnSpLocks/>
          </p:cNvCxnSpPr>
          <p:nvPr/>
        </p:nvCxnSpPr>
        <p:spPr>
          <a:xfrm flipH="1">
            <a:off x="0" y="2720050"/>
            <a:ext cx="92659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3051DD75-1975-4D4A-8BF3-9D3A65C1A4C8}"/>
              </a:ext>
            </a:extLst>
          </p:cNvPr>
          <p:cNvSpPr/>
          <p:nvPr/>
        </p:nvSpPr>
        <p:spPr>
          <a:xfrm flipH="1" flipV="1">
            <a:off x="8395184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46F966A-2F15-473E-B97A-95D2C9C26103}"/>
              </a:ext>
            </a:extLst>
          </p:cNvPr>
          <p:cNvSpPr/>
          <p:nvPr/>
        </p:nvSpPr>
        <p:spPr>
          <a:xfrm flipH="1">
            <a:off x="6617312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7EDD27-24E4-4C1C-9EE9-181658D78AC1}"/>
              </a:ext>
            </a:extLst>
          </p:cNvPr>
          <p:cNvSpPr txBox="1"/>
          <p:nvPr/>
        </p:nvSpPr>
        <p:spPr>
          <a:xfrm flipH="1">
            <a:off x="6400491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0BADB2-9B47-418C-81D0-9D28AF272DBC}"/>
              </a:ext>
            </a:extLst>
          </p:cNvPr>
          <p:cNvSpPr txBox="1"/>
          <p:nvPr/>
        </p:nvSpPr>
        <p:spPr>
          <a:xfrm flipH="1">
            <a:off x="6922621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3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87F6B41-1FCC-4439-B35A-E9E33E121CD0}"/>
              </a:ext>
            </a:extLst>
          </p:cNvPr>
          <p:cNvSpPr/>
          <p:nvPr/>
        </p:nvSpPr>
        <p:spPr>
          <a:xfrm flipH="1">
            <a:off x="4066429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888A60-2B95-4C8C-A7FB-5F62D48D262E}"/>
              </a:ext>
            </a:extLst>
          </p:cNvPr>
          <p:cNvSpPr txBox="1"/>
          <p:nvPr/>
        </p:nvSpPr>
        <p:spPr>
          <a:xfrm flipH="1">
            <a:off x="3849608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21C926-2B1A-4FCE-80C4-232188767CCC}"/>
              </a:ext>
            </a:extLst>
          </p:cNvPr>
          <p:cNvSpPr txBox="1"/>
          <p:nvPr/>
        </p:nvSpPr>
        <p:spPr>
          <a:xfrm flipH="1">
            <a:off x="4371738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2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4706E08-B68E-4697-AF0D-D6533046F440}"/>
              </a:ext>
            </a:extLst>
          </p:cNvPr>
          <p:cNvSpPr/>
          <p:nvPr/>
        </p:nvSpPr>
        <p:spPr>
          <a:xfrm flipH="1">
            <a:off x="1515543" y="2064994"/>
            <a:ext cx="1221682" cy="122168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79CC5C-1109-4559-A701-85535694F898}"/>
              </a:ext>
            </a:extLst>
          </p:cNvPr>
          <p:cNvSpPr txBox="1"/>
          <p:nvPr/>
        </p:nvSpPr>
        <p:spPr>
          <a:xfrm flipH="1">
            <a:off x="1298722" y="3857700"/>
            <a:ext cx="1629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510649-ED0D-4F11-9439-56F9B69543F2}"/>
              </a:ext>
            </a:extLst>
          </p:cNvPr>
          <p:cNvSpPr txBox="1"/>
          <p:nvPr/>
        </p:nvSpPr>
        <p:spPr>
          <a:xfrm flipH="1">
            <a:off x="1820852" y="33506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1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54CB276-8B9E-4A4C-AFB0-29120CC19E23}"/>
              </a:ext>
            </a:extLst>
          </p:cNvPr>
          <p:cNvSpPr/>
          <p:nvPr/>
        </p:nvSpPr>
        <p:spPr>
          <a:xfrm flipH="1" flipV="1">
            <a:off x="5844301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7302C1B-C23D-44DA-96BE-677055CB663A}"/>
              </a:ext>
            </a:extLst>
          </p:cNvPr>
          <p:cNvSpPr/>
          <p:nvPr/>
        </p:nvSpPr>
        <p:spPr>
          <a:xfrm flipH="1" flipV="1">
            <a:off x="3293418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F3A5F11-F636-42CA-9279-4DAEAD757293}"/>
              </a:ext>
            </a:extLst>
          </p:cNvPr>
          <p:cNvSpPr/>
          <p:nvPr/>
        </p:nvSpPr>
        <p:spPr>
          <a:xfrm flipH="1" flipV="1">
            <a:off x="757772" y="2624463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4589CD1-8AC6-42B3-8E09-0E3509E80F95}"/>
              </a:ext>
            </a:extLst>
          </p:cNvPr>
          <p:cNvSpPr/>
          <p:nvPr userDrawn="1"/>
        </p:nvSpPr>
        <p:spPr>
          <a:xfrm flipH="1" flipV="1">
            <a:off x="1199253" y="4734077"/>
            <a:ext cx="2097930" cy="20979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6D2D895-8320-4CBA-B6C9-82D30E190599}"/>
              </a:ext>
            </a:extLst>
          </p:cNvPr>
          <p:cNvSpPr/>
          <p:nvPr userDrawn="1"/>
        </p:nvSpPr>
        <p:spPr>
          <a:xfrm flipH="1" flipV="1">
            <a:off x="3144834" y="6329659"/>
            <a:ext cx="661401" cy="718858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360A1C-56E7-4CA8-8E92-A97F33ECF00D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422404"/>
            <a:ext cx="142086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7982D7A-D4EA-4F6B-B662-6EF721147A35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472986"/>
            <a:ext cx="12532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6540AA5B-C02D-4628-BE98-89F8721C84AE}"/>
              </a:ext>
            </a:extLst>
          </p:cNvPr>
          <p:cNvSpPr/>
          <p:nvPr/>
        </p:nvSpPr>
        <p:spPr>
          <a:xfrm>
            <a:off x="3346348" y="6249881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hape 750">
            <a:extLst>
              <a:ext uri="{FF2B5EF4-FFF2-40B4-BE49-F238E27FC236}">
                <a16:creationId xmlns:a16="http://schemas.microsoft.com/office/drawing/2014/main" id="{33B85895-D91A-4BD1-8BD8-51EF4B68AD71}"/>
              </a:ext>
            </a:extLst>
          </p:cNvPr>
          <p:cNvSpPr/>
          <p:nvPr/>
        </p:nvSpPr>
        <p:spPr>
          <a:xfrm>
            <a:off x="1831819" y="5437833"/>
            <a:ext cx="886785" cy="681089"/>
          </a:xfrm>
          <a:custGeom>
            <a:avLst/>
            <a:gdLst/>
            <a:ahLst/>
            <a:cxnLst/>
            <a:rect l="0" t="0" r="0" b="0"/>
            <a:pathLst>
              <a:path w="18900" h="14516" fill="none" extrusionOk="0">
                <a:moveTo>
                  <a:pt x="18900" y="7989"/>
                </a:moveTo>
                <a:lnTo>
                  <a:pt x="18900" y="7989"/>
                </a:lnTo>
                <a:lnTo>
                  <a:pt x="18705" y="8111"/>
                </a:lnTo>
                <a:lnTo>
                  <a:pt x="18510" y="8184"/>
                </a:lnTo>
                <a:lnTo>
                  <a:pt x="18291" y="8232"/>
                </a:lnTo>
                <a:lnTo>
                  <a:pt x="18072" y="8232"/>
                </a:lnTo>
                <a:lnTo>
                  <a:pt x="17852" y="8184"/>
                </a:lnTo>
                <a:lnTo>
                  <a:pt x="17658" y="8111"/>
                </a:lnTo>
                <a:lnTo>
                  <a:pt x="17487" y="8013"/>
                </a:lnTo>
                <a:lnTo>
                  <a:pt x="17341" y="7891"/>
                </a:lnTo>
                <a:lnTo>
                  <a:pt x="17341" y="7891"/>
                </a:lnTo>
                <a:lnTo>
                  <a:pt x="17243" y="7745"/>
                </a:lnTo>
                <a:lnTo>
                  <a:pt x="17170" y="7575"/>
                </a:lnTo>
                <a:lnTo>
                  <a:pt x="17170" y="7404"/>
                </a:lnTo>
                <a:lnTo>
                  <a:pt x="17195" y="7234"/>
                </a:lnTo>
                <a:lnTo>
                  <a:pt x="17243" y="7088"/>
                </a:lnTo>
                <a:lnTo>
                  <a:pt x="17341" y="6942"/>
                </a:lnTo>
                <a:lnTo>
                  <a:pt x="17487" y="6844"/>
                </a:lnTo>
                <a:lnTo>
                  <a:pt x="17658" y="6795"/>
                </a:lnTo>
                <a:lnTo>
                  <a:pt x="17658" y="6795"/>
                </a:lnTo>
                <a:lnTo>
                  <a:pt x="17755" y="6771"/>
                </a:lnTo>
                <a:lnTo>
                  <a:pt x="17828" y="6771"/>
                </a:lnTo>
                <a:lnTo>
                  <a:pt x="17901" y="6795"/>
                </a:lnTo>
                <a:lnTo>
                  <a:pt x="17974" y="6820"/>
                </a:lnTo>
                <a:lnTo>
                  <a:pt x="18023" y="6869"/>
                </a:lnTo>
                <a:lnTo>
                  <a:pt x="18047" y="6917"/>
                </a:lnTo>
                <a:lnTo>
                  <a:pt x="18096" y="7063"/>
                </a:lnTo>
                <a:lnTo>
                  <a:pt x="18072" y="7210"/>
                </a:lnTo>
                <a:lnTo>
                  <a:pt x="18023" y="7356"/>
                </a:lnTo>
                <a:lnTo>
                  <a:pt x="17950" y="7477"/>
                </a:lnTo>
                <a:lnTo>
                  <a:pt x="17828" y="7599"/>
                </a:lnTo>
                <a:lnTo>
                  <a:pt x="17828" y="7599"/>
                </a:lnTo>
                <a:lnTo>
                  <a:pt x="17633" y="7697"/>
                </a:lnTo>
                <a:lnTo>
                  <a:pt x="17438" y="7770"/>
                </a:lnTo>
                <a:lnTo>
                  <a:pt x="17219" y="7794"/>
                </a:lnTo>
                <a:lnTo>
                  <a:pt x="17000" y="7794"/>
                </a:lnTo>
                <a:lnTo>
                  <a:pt x="17000" y="7794"/>
                </a:lnTo>
                <a:lnTo>
                  <a:pt x="16878" y="7794"/>
                </a:lnTo>
                <a:lnTo>
                  <a:pt x="16781" y="7770"/>
                </a:lnTo>
                <a:lnTo>
                  <a:pt x="16708" y="7745"/>
                </a:lnTo>
                <a:lnTo>
                  <a:pt x="16635" y="7697"/>
                </a:lnTo>
                <a:lnTo>
                  <a:pt x="16586" y="7648"/>
                </a:lnTo>
                <a:lnTo>
                  <a:pt x="16562" y="7550"/>
                </a:lnTo>
                <a:lnTo>
                  <a:pt x="16537" y="7331"/>
                </a:lnTo>
                <a:lnTo>
                  <a:pt x="16537" y="7331"/>
                </a:lnTo>
                <a:lnTo>
                  <a:pt x="16513" y="7015"/>
                </a:lnTo>
                <a:lnTo>
                  <a:pt x="16488" y="6698"/>
                </a:lnTo>
                <a:lnTo>
                  <a:pt x="16440" y="6381"/>
                </a:lnTo>
                <a:lnTo>
                  <a:pt x="16367" y="6065"/>
                </a:lnTo>
                <a:lnTo>
                  <a:pt x="16269" y="5748"/>
                </a:lnTo>
                <a:lnTo>
                  <a:pt x="16172" y="5456"/>
                </a:lnTo>
                <a:lnTo>
                  <a:pt x="16050" y="5164"/>
                </a:lnTo>
                <a:lnTo>
                  <a:pt x="15904" y="4871"/>
                </a:lnTo>
                <a:lnTo>
                  <a:pt x="15758" y="4604"/>
                </a:lnTo>
                <a:lnTo>
                  <a:pt x="15587" y="4311"/>
                </a:lnTo>
                <a:lnTo>
                  <a:pt x="15393" y="4068"/>
                </a:lnTo>
                <a:lnTo>
                  <a:pt x="15198" y="3800"/>
                </a:lnTo>
                <a:lnTo>
                  <a:pt x="14978" y="3556"/>
                </a:lnTo>
                <a:lnTo>
                  <a:pt x="14759" y="3313"/>
                </a:lnTo>
                <a:lnTo>
                  <a:pt x="14516" y="3094"/>
                </a:lnTo>
                <a:lnTo>
                  <a:pt x="14272" y="2874"/>
                </a:lnTo>
                <a:lnTo>
                  <a:pt x="14004" y="2655"/>
                </a:lnTo>
                <a:lnTo>
                  <a:pt x="13712" y="2460"/>
                </a:lnTo>
                <a:lnTo>
                  <a:pt x="13420" y="2265"/>
                </a:lnTo>
                <a:lnTo>
                  <a:pt x="13128" y="2095"/>
                </a:lnTo>
                <a:lnTo>
                  <a:pt x="12811" y="1924"/>
                </a:lnTo>
                <a:lnTo>
                  <a:pt x="12494" y="1778"/>
                </a:lnTo>
                <a:lnTo>
                  <a:pt x="12178" y="1632"/>
                </a:lnTo>
                <a:lnTo>
                  <a:pt x="11837" y="1510"/>
                </a:lnTo>
                <a:lnTo>
                  <a:pt x="11496" y="1389"/>
                </a:lnTo>
                <a:lnTo>
                  <a:pt x="11130" y="1291"/>
                </a:lnTo>
                <a:lnTo>
                  <a:pt x="10765" y="1218"/>
                </a:lnTo>
                <a:lnTo>
                  <a:pt x="10400" y="1145"/>
                </a:lnTo>
                <a:lnTo>
                  <a:pt x="10034" y="1096"/>
                </a:lnTo>
                <a:lnTo>
                  <a:pt x="9645" y="1048"/>
                </a:lnTo>
                <a:lnTo>
                  <a:pt x="9255" y="1023"/>
                </a:lnTo>
                <a:lnTo>
                  <a:pt x="8865" y="1023"/>
                </a:lnTo>
                <a:lnTo>
                  <a:pt x="8865" y="1023"/>
                </a:lnTo>
                <a:lnTo>
                  <a:pt x="8330" y="1023"/>
                </a:lnTo>
                <a:lnTo>
                  <a:pt x="7794" y="1072"/>
                </a:lnTo>
                <a:lnTo>
                  <a:pt x="7258" y="1145"/>
                </a:lnTo>
                <a:lnTo>
                  <a:pt x="6747" y="1267"/>
                </a:lnTo>
                <a:lnTo>
                  <a:pt x="6747" y="1267"/>
                </a:lnTo>
                <a:lnTo>
                  <a:pt x="6600" y="1048"/>
                </a:lnTo>
                <a:lnTo>
                  <a:pt x="6454" y="877"/>
                </a:lnTo>
                <a:lnTo>
                  <a:pt x="6284" y="707"/>
                </a:lnTo>
                <a:lnTo>
                  <a:pt x="6138" y="561"/>
                </a:lnTo>
                <a:lnTo>
                  <a:pt x="5967" y="439"/>
                </a:lnTo>
                <a:lnTo>
                  <a:pt x="5821" y="341"/>
                </a:lnTo>
                <a:lnTo>
                  <a:pt x="5504" y="195"/>
                </a:lnTo>
                <a:lnTo>
                  <a:pt x="5237" y="98"/>
                </a:lnTo>
                <a:lnTo>
                  <a:pt x="5017" y="49"/>
                </a:lnTo>
                <a:lnTo>
                  <a:pt x="4822" y="0"/>
                </a:lnTo>
                <a:lnTo>
                  <a:pt x="4822" y="0"/>
                </a:lnTo>
                <a:lnTo>
                  <a:pt x="4725" y="195"/>
                </a:lnTo>
                <a:lnTo>
                  <a:pt x="4628" y="390"/>
                </a:lnTo>
                <a:lnTo>
                  <a:pt x="4530" y="682"/>
                </a:lnTo>
                <a:lnTo>
                  <a:pt x="4433" y="999"/>
                </a:lnTo>
                <a:lnTo>
                  <a:pt x="4384" y="1389"/>
                </a:lnTo>
                <a:lnTo>
                  <a:pt x="4360" y="1778"/>
                </a:lnTo>
                <a:lnTo>
                  <a:pt x="4360" y="1998"/>
                </a:lnTo>
                <a:lnTo>
                  <a:pt x="4408" y="2217"/>
                </a:lnTo>
                <a:lnTo>
                  <a:pt x="4408" y="2217"/>
                </a:lnTo>
                <a:lnTo>
                  <a:pt x="4067" y="2436"/>
                </a:lnTo>
                <a:lnTo>
                  <a:pt x="3678" y="2728"/>
                </a:lnTo>
                <a:lnTo>
                  <a:pt x="3264" y="3142"/>
                </a:lnTo>
                <a:lnTo>
                  <a:pt x="2825" y="3605"/>
                </a:lnTo>
                <a:lnTo>
                  <a:pt x="2411" y="4116"/>
                </a:lnTo>
                <a:lnTo>
                  <a:pt x="2022" y="4652"/>
                </a:lnTo>
                <a:lnTo>
                  <a:pt x="1851" y="4945"/>
                </a:lnTo>
                <a:lnTo>
                  <a:pt x="1705" y="5237"/>
                </a:lnTo>
                <a:lnTo>
                  <a:pt x="1559" y="5529"/>
                </a:lnTo>
                <a:lnTo>
                  <a:pt x="1461" y="5797"/>
                </a:lnTo>
                <a:lnTo>
                  <a:pt x="560" y="5797"/>
                </a:lnTo>
                <a:lnTo>
                  <a:pt x="560" y="5797"/>
                </a:lnTo>
                <a:lnTo>
                  <a:pt x="463" y="5821"/>
                </a:lnTo>
                <a:lnTo>
                  <a:pt x="341" y="5846"/>
                </a:lnTo>
                <a:lnTo>
                  <a:pt x="244" y="5894"/>
                </a:lnTo>
                <a:lnTo>
                  <a:pt x="171" y="5967"/>
                </a:lnTo>
                <a:lnTo>
                  <a:pt x="98" y="6040"/>
                </a:lnTo>
                <a:lnTo>
                  <a:pt x="49" y="6138"/>
                </a:lnTo>
                <a:lnTo>
                  <a:pt x="25" y="6260"/>
                </a:lnTo>
                <a:lnTo>
                  <a:pt x="0" y="6357"/>
                </a:lnTo>
                <a:lnTo>
                  <a:pt x="0" y="8598"/>
                </a:lnTo>
                <a:lnTo>
                  <a:pt x="0" y="8598"/>
                </a:lnTo>
                <a:lnTo>
                  <a:pt x="25" y="8720"/>
                </a:lnTo>
                <a:lnTo>
                  <a:pt x="49" y="8817"/>
                </a:lnTo>
                <a:lnTo>
                  <a:pt x="98" y="8914"/>
                </a:lnTo>
                <a:lnTo>
                  <a:pt x="171" y="8987"/>
                </a:lnTo>
                <a:lnTo>
                  <a:pt x="244" y="9060"/>
                </a:lnTo>
                <a:lnTo>
                  <a:pt x="341" y="9109"/>
                </a:lnTo>
                <a:lnTo>
                  <a:pt x="463" y="9158"/>
                </a:lnTo>
                <a:lnTo>
                  <a:pt x="560" y="9158"/>
                </a:lnTo>
                <a:lnTo>
                  <a:pt x="1510" y="9158"/>
                </a:lnTo>
                <a:lnTo>
                  <a:pt x="1510" y="9158"/>
                </a:lnTo>
                <a:lnTo>
                  <a:pt x="1583" y="9353"/>
                </a:lnTo>
                <a:lnTo>
                  <a:pt x="1681" y="9572"/>
                </a:lnTo>
                <a:lnTo>
                  <a:pt x="1924" y="9986"/>
                </a:lnTo>
                <a:lnTo>
                  <a:pt x="2216" y="10376"/>
                </a:lnTo>
                <a:lnTo>
                  <a:pt x="2582" y="10765"/>
                </a:lnTo>
                <a:lnTo>
                  <a:pt x="2972" y="11131"/>
                </a:lnTo>
                <a:lnTo>
                  <a:pt x="3410" y="11472"/>
                </a:lnTo>
                <a:lnTo>
                  <a:pt x="3897" y="11788"/>
                </a:lnTo>
                <a:lnTo>
                  <a:pt x="4408" y="12032"/>
                </a:lnTo>
                <a:lnTo>
                  <a:pt x="4408" y="14516"/>
                </a:lnTo>
                <a:lnTo>
                  <a:pt x="5090" y="14516"/>
                </a:lnTo>
                <a:lnTo>
                  <a:pt x="6308" y="12860"/>
                </a:lnTo>
                <a:lnTo>
                  <a:pt x="6308" y="12860"/>
                </a:lnTo>
                <a:lnTo>
                  <a:pt x="6917" y="13030"/>
                </a:lnTo>
                <a:lnTo>
                  <a:pt x="7550" y="13128"/>
                </a:lnTo>
                <a:lnTo>
                  <a:pt x="8208" y="13201"/>
                </a:lnTo>
                <a:lnTo>
                  <a:pt x="8865" y="13225"/>
                </a:lnTo>
                <a:lnTo>
                  <a:pt x="8865" y="13225"/>
                </a:lnTo>
                <a:lnTo>
                  <a:pt x="9523" y="13201"/>
                </a:lnTo>
                <a:lnTo>
                  <a:pt x="10181" y="13128"/>
                </a:lnTo>
                <a:lnTo>
                  <a:pt x="10814" y="13030"/>
                </a:lnTo>
                <a:lnTo>
                  <a:pt x="11423" y="12860"/>
                </a:lnTo>
                <a:lnTo>
                  <a:pt x="12592" y="14516"/>
                </a:lnTo>
                <a:lnTo>
                  <a:pt x="13347" y="14516"/>
                </a:lnTo>
                <a:lnTo>
                  <a:pt x="13347" y="12032"/>
                </a:lnTo>
                <a:lnTo>
                  <a:pt x="13347" y="12032"/>
                </a:lnTo>
                <a:lnTo>
                  <a:pt x="13688" y="11886"/>
                </a:lnTo>
                <a:lnTo>
                  <a:pt x="14004" y="11715"/>
                </a:lnTo>
                <a:lnTo>
                  <a:pt x="14297" y="11545"/>
                </a:lnTo>
                <a:lnTo>
                  <a:pt x="14589" y="11350"/>
                </a:lnTo>
                <a:lnTo>
                  <a:pt x="14857" y="11131"/>
                </a:lnTo>
                <a:lnTo>
                  <a:pt x="15100" y="10911"/>
                </a:lnTo>
                <a:lnTo>
                  <a:pt x="15344" y="10668"/>
                </a:lnTo>
                <a:lnTo>
                  <a:pt x="15563" y="10400"/>
                </a:lnTo>
                <a:lnTo>
                  <a:pt x="15733" y="10132"/>
                </a:lnTo>
                <a:lnTo>
                  <a:pt x="15904" y="9864"/>
                </a:lnTo>
                <a:lnTo>
                  <a:pt x="16074" y="9572"/>
                </a:lnTo>
                <a:lnTo>
                  <a:pt x="16196" y="9255"/>
                </a:lnTo>
                <a:lnTo>
                  <a:pt x="16318" y="8939"/>
                </a:lnTo>
                <a:lnTo>
                  <a:pt x="16391" y="8598"/>
                </a:lnTo>
                <a:lnTo>
                  <a:pt x="16464" y="8257"/>
                </a:lnTo>
                <a:lnTo>
                  <a:pt x="16513" y="7916"/>
                </a:lnTo>
                <a:lnTo>
                  <a:pt x="16513" y="7916"/>
                </a:lnTo>
                <a:lnTo>
                  <a:pt x="16513" y="7599"/>
                </a:lnTo>
              </a:path>
            </a:pathLst>
          </a:custGeom>
          <a:solidFill>
            <a:schemeClr val="accent2"/>
          </a:solidFill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" name="Shape 751">
            <a:extLst>
              <a:ext uri="{FF2B5EF4-FFF2-40B4-BE49-F238E27FC236}">
                <a16:creationId xmlns:a16="http://schemas.microsoft.com/office/drawing/2014/main" id="{E5AD9878-4F9F-4B03-9DF7-D1FED0F3F09F}"/>
              </a:ext>
            </a:extLst>
          </p:cNvPr>
          <p:cNvSpPr/>
          <p:nvPr/>
        </p:nvSpPr>
        <p:spPr>
          <a:xfrm>
            <a:off x="1975769" y="5689230"/>
            <a:ext cx="64046" cy="64046"/>
          </a:xfrm>
          <a:custGeom>
            <a:avLst/>
            <a:gdLst/>
            <a:ahLst/>
            <a:cxnLst/>
            <a:rect l="0" t="0" r="0" b="0"/>
            <a:pathLst>
              <a:path w="1365" h="1365" fill="none" extrusionOk="0">
                <a:moveTo>
                  <a:pt x="683" y="1364"/>
                </a:moveTo>
                <a:lnTo>
                  <a:pt x="683" y="1364"/>
                </a:lnTo>
                <a:lnTo>
                  <a:pt x="537" y="1340"/>
                </a:lnTo>
                <a:lnTo>
                  <a:pt x="415" y="1316"/>
                </a:lnTo>
                <a:lnTo>
                  <a:pt x="293" y="1243"/>
                </a:lnTo>
                <a:lnTo>
                  <a:pt x="196" y="1170"/>
                </a:lnTo>
                <a:lnTo>
                  <a:pt x="123" y="1072"/>
                </a:lnTo>
                <a:lnTo>
                  <a:pt x="50" y="950"/>
                </a:lnTo>
                <a:lnTo>
                  <a:pt x="25" y="829"/>
                </a:lnTo>
                <a:lnTo>
                  <a:pt x="1" y="682"/>
                </a:lnTo>
                <a:lnTo>
                  <a:pt x="1" y="682"/>
                </a:lnTo>
                <a:lnTo>
                  <a:pt x="25" y="536"/>
                </a:lnTo>
                <a:lnTo>
                  <a:pt x="50" y="415"/>
                </a:lnTo>
                <a:lnTo>
                  <a:pt x="123" y="317"/>
                </a:lnTo>
                <a:lnTo>
                  <a:pt x="196" y="195"/>
                </a:lnTo>
                <a:lnTo>
                  <a:pt x="293" y="122"/>
                </a:lnTo>
                <a:lnTo>
                  <a:pt x="415" y="74"/>
                </a:lnTo>
                <a:lnTo>
                  <a:pt x="537" y="25"/>
                </a:lnTo>
                <a:lnTo>
                  <a:pt x="683" y="1"/>
                </a:lnTo>
                <a:lnTo>
                  <a:pt x="683" y="1"/>
                </a:lnTo>
                <a:lnTo>
                  <a:pt x="805" y="25"/>
                </a:lnTo>
                <a:lnTo>
                  <a:pt x="951" y="74"/>
                </a:lnTo>
                <a:lnTo>
                  <a:pt x="1048" y="122"/>
                </a:lnTo>
                <a:lnTo>
                  <a:pt x="1170" y="195"/>
                </a:lnTo>
                <a:lnTo>
                  <a:pt x="1243" y="317"/>
                </a:lnTo>
                <a:lnTo>
                  <a:pt x="1292" y="415"/>
                </a:lnTo>
                <a:lnTo>
                  <a:pt x="1340" y="536"/>
                </a:lnTo>
                <a:lnTo>
                  <a:pt x="1365" y="682"/>
                </a:lnTo>
                <a:lnTo>
                  <a:pt x="1365" y="682"/>
                </a:lnTo>
                <a:lnTo>
                  <a:pt x="1340" y="829"/>
                </a:lnTo>
                <a:lnTo>
                  <a:pt x="1292" y="950"/>
                </a:lnTo>
                <a:lnTo>
                  <a:pt x="1243" y="1072"/>
                </a:lnTo>
                <a:lnTo>
                  <a:pt x="1170" y="1170"/>
                </a:lnTo>
                <a:lnTo>
                  <a:pt x="1048" y="1243"/>
                </a:lnTo>
                <a:lnTo>
                  <a:pt x="951" y="1316"/>
                </a:lnTo>
                <a:lnTo>
                  <a:pt x="805" y="1340"/>
                </a:lnTo>
                <a:lnTo>
                  <a:pt x="683" y="1364"/>
                </a:lnTo>
                <a:lnTo>
                  <a:pt x="683" y="1364"/>
                </a:lnTo>
              </a:path>
            </a:pathLst>
          </a:custGeom>
          <a:solidFill>
            <a:schemeClr val="accent2"/>
          </a:solidFill>
          <a:ln w="12175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" name="Shape 752">
            <a:extLst>
              <a:ext uri="{FF2B5EF4-FFF2-40B4-BE49-F238E27FC236}">
                <a16:creationId xmlns:a16="http://schemas.microsoft.com/office/drawing/2014/main" id="{25E7981E-E48A-4508-84D4-CC0C75844B82}"/>
              </a:ext>
            </a:extLst>
          </p:cNvPr>
          <p:cNvSpPr/>
          <p:nvPr/>
        </p:nvSpPr>
        <p:spPr>
          <a:xfrm>
            <a:off x="2167765" y="5563531"/>
            <a:ext cx="160044" cy="22897"/>
          </a:xfrm>
          <a:custGeom>
            <a:avLst/>
            <a:gdLst/>
            <a:ahLst/>
            <a:cxnLst/>
            <a:rect l="0" t="0" r="0" b="0"/>
            <a:pathLst>
              <a:path w="3411" h="488" fill="none" extrusionOk="0">
                <a:moveTo>
                  <a:pt x="3410" y="488"/>
                </a:moveTo>
                <a:lnTo>
                  <a:pt x="3410" y="488"/>
                </a:lnTo>
                <a:lnTo>
                  <a:pt x="3215" y="366"/>
                </a:lnTo>
                <a:lnTo>
                  <a:pt x="3021" y="268"/>
                </a:lnTo>
                <a:lnTo>
                  <a:pt x="2826" y="195"/>
                </a:lnTo>
                <a:lnTo>
                  <a:pt x="2607" y="122"/>
                </a:lnTo>
                <a:lnTo>
                  <a:pt x="2387" y="74"/>
                </a:lnTo>
                <a:lnTo>
                  <a:pt x="2168" y="25"/>
                </a:lnTo>
                <a:lnTo>
                  <a:pt x="1925" y="0"/>
                </a:lnTo>
                <a:lnTo>
                  <a:pt x="1705" y="0"/>
                </a:lnTo>
                <a:lnTo>
                  <a:pt x="1462" y="0"/>
                </a:lnTo>
                <a:lnTo>
                  <a:pt x="1243" y="25"/>
                </a:lnTo>
                <a:lnTo>
                  <a:pt x="1023" y="74"/>
                </a:lnTo>
                <a:lnTo>
                  <a:pt x="804" y="122"/>
                </a:lnTo>
                <a:lnTo>
                  <a:pt x="585" y="195"/>
                </a:lnTo>
                <a:lnTo>
                  <a:pt x="366" y="268"/>
                </a:lnTo>
                <a:lnTo>
                  <a:pt x="171" y="366"/>
                </a:lnTo>
                <a:lnTo>
                  <a:pt x="1" y="488"/>
                </a:lnTo>
              </a:path>
            </a:pathLst>
          </a:custGeom>
          <a:solidFill>
            <a:schemeClr val="accent2"/>
          </a:solidFill>
          <a:ln w="12175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651">
            <a:extLst>
              <a:ext uri="{FF2B5EF4-FFF2-40B4-BE49-F238E27FC236}">
                <a16:creationId xmlns:a16="http://schemas.microsoft.com/office/drawing/2014/main" id="{7A8086A0-412E-4F5C-BCBA-5AEDAD6ED67A}"/>
              </a:ext>
            </a:extLst>
          </p:cNvPr>
          <p:cNvSpPr/>
          <p:nvPr/>
        </p:nvSpPr>
        <p:spPr>
          <a:xfrm>
            <a:off x="2163833" y="2548600"/>
            <a:ext cx="105147" cy="105147"/>
          </a:xfrm>
          <a:custGeom>
            <a:avLst/>
            <a:gdLst/>
            <a:ahLst/>
            <a:cxnLst/>
            <a:rect l="0" t="0" r="0" b="0"/>
            <a:pathLst>
              <a:path w="6017" h="6017" fill="none" extrusionOk="0">
                <a:moveTo>
                  <a:pt x="5846" y="3605"/>
                </a:moveTo>
                <a:lnTo>
                  <a:pt x="2412" y="171"/>
                </a:lnTo>
                <a:lnTo>
                  <a:pt x="2412" y="171"/>
                </a:lnTo>
                <a:lnTo>
                  <a:pt x="2314" y="98"/>
                </a:lnTo>
                <a:lnTo>
                  <a:pt x="2217" y="49"/>
                </a:lnTo>
                <a:lnTo>
                  <a:pt x="2095" y="25"/>
                </a:lnTo>
                <a:lnTo>
                  <a:pt x="1997" y="1"/>
                </a:lnTo>
                <a:lnTo>
                  <a:pt x="1876" y="25"/>
                </a:lnTo>
                <a:lnTo>
                  <a:pt x="1778" y="49"/>
                </a:lnTo>
                <a:lnTo>
                  <a:pt x="1681" y="98"/>
                </a:lnTo>
                <a:lnTo>
                  <a:pt x="1583" y="171"/>
                </a:lnTo>
                <a:lnTo>
                  <a:pt x="0" y="1778"/>
                </a:lnTo>
                <a:lnTo>
                  <a:pt x="4238" y="6016"/>
                </a:lnTo>
                <a:lnTo>
                  <a:pt x="5846" y="4433"/>
                </a:lnTo>
                <a:lnTo>
                  <a:pt x="5846" y="4433"/>
                </a:lnTo>
                <a:lnTo>
                  <a:pt x="5919" y="4336"/>
                </a:lnTo>
                <a:lnTo>
                  <a:pt x="5967" y="4238"/>
                </a:lnTo>
                <a:lnTo>
                  <a:pt x="5992" y="4141"/>
                </a:lnTo>
                <a:lnTo>
                  <a:pt x="6016" y="4019"/>
                </a:lnTo>
                <a:lnTo>
                  <a:pt x="5992" y="3922"/>
                </a:lnTo>
                <a:lnTo>
                  <a:pt x="5967" y="3800"/>
                </a:lnTo>
                <a:lnTo>
                  <a:pt x="5919" y="3703"/>
                </a:lnTo>
                <a:lnTo>
                  <a:pt x="5846" y="3605"/>
                </a:lnTo>
                <a:lnTo>
                  <a:pt x="5846" y="3605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" name="Shape 652">
            <a:extLst>
              <a:ext uri="{FF2B5EF4-FFF2-40B4-BE49-F238E27FC236}">
                <a16:creationId xmlns:a16="http://schemas.microsoft.com/office/drawing/2014/main" id="{5903AF8C-28D6-4DE9-A4FA-6C4126D455AD}"/>
              </a:ext>
            </a:extLst>
          </p:cNvPr>
          <p:cNvSpPr/>
          <p:nvPr/>
        </p:nvSpPr>
        <p:spPr>
          <a:xfrm>
            <a:off x="2031478" y="2634996"/>
            <a:ext cx="183015" cy="183033"/>
          </a:xfrm>
          <a:custGeom>
            <a:avLst/>
            <a:gdLst/>
            <a:ahLst/>
            <a:cxnLst/>
            <a:rect l="0" t="0" r="0" b="0"/>
            <a:pathLst>
              <a:path w="10473" h="10474" fill="none" extrusionOk="0">
                <a:moveTo>
                  <a:pt x="10473" y="1"/>
                </a:moveTo>
                <a:lnTo>
                  <a:pt x="0" y="10473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" name="Shape 653">
            <a:extLst>
              <a:ext uri="{FF2B5EF4-FFF2-40B4-BE49-F238E27FC236}">
                <a16:creationId xmlns:a16="http://schemas.microsoft.com/office/drawing/2014/main" id="{910B0B3B-A3BB-4016-A671-836F03F9EE87}"/>
              </a:ext>
            </a:extLst>
          </p:cNvPr>
          <p:cNvSpPr/>
          <p:nvPr/>
        </p:nvSpPr>
        <p:spPr>
          <a:xfrm>
            <a:off x="1964217" y="2581802"/>
            <a:ext cx="271561" cy="271544"/>
          </a:xfrm>
          <a:custGeom>
            <a:avLst/>
            <a:gdLst/>
            <a:ahLst/>
            <a:cxnLst/>
            <a:rect l="0" t="0" r="0" b="0"/>
            <a:pathLst>
              <a:path w="15540" h="15539" fill="none" extrusionOk="0">
                <a:moveTo>
                  <a:pt x="11277" y="0"/>
                </a:moveTo>
                <a:lnTo>
                  <a:pt x="756" y="10546"/>
                </a:lnTo>
                <a:lnTo>
                  <a:pt x="756" y="10546"/>
                </a:lnTo>
                <a:lnTo>
                  <a:pt x="683" y="10619"/>
                </a:lnTo>
                <a:lnTo>
                  <a:pt x="634" y="10692"/>
                </a:lnTo>
                <a:lnTo>
                  <a:pt x="610" y="10765"/>
                </a:lnTo>
                <a:lnTo>
                  <a:pt x="585" y="10863"/>
                </a:lnTo>
                <a:lnTo>
                  <a:pt x="1" y="14881"/>
                </a:lnTo>
                <a:lnTo>
                  <a:pt x="1" y="14881"/>
                </a:lnTo>
                <a:lnTo>
                  <a:pt x="1" y="15003"/>
                </a:lnTo>
                <a:lnTo>
                  <a:pt x="25" y="15149"/>
                </a:lnTo>
                <a:lnTo>
                  <a:pt x="98" y="15271"/>
                </a:lnTo>
                <a:lnTo>
                  <a:pt x="171" y="15368"/>
                </a:lnTo>
                <a:lnTo>
                  <a:pt x="171" y="15368"/>
                </a:lnTo>
                <a:lnTo>
                  <a:pt x="269" y="15441"/>
                </a:lnTo>
                <a:lnTo>
                  <a:pt x="366" y="15490"/>
                </a:lnTo>
                <a:lnTo>
                  <a:pt x="464" y="15514"/>
                </a:lnTo>
                <a:lnTo>
                  <a:pt x="585" y="15539"/>
                </a:lnTo>
                <a:lnTo>
                  <a:pt x="585" y="15539"/>
                </a:lnTo>
                <a:lnTo>
                  <a:pt x="659" y="15539"/>
                </a:lnTo>
                <a:lnTo>
                  <a:pt x="4677" y="14954"/>
                </a:lnTo>
                <a:lnTo>
                  <a:pt x="4677" y="14954"/>
                </a:lnTo>
                <a:lnTo>
                  <a:pt x="4848" y="14905"/>
                </a:lnTo>
                <a:lnTo>
                  <a:pt x="4921" y="14857"/>
                </a:lnTo>
                <a:lnTo>
                  <a:pt x="4994" y="14784"/>
                </a:lnTo>
                <a:lnTo>
                  <a:pt x="15539" y="4262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" name="Shape 654">
            <a:extLst>
              <a:ext uri="{FF2B5EF4-FFF2-40B4-BE49-F238E27FC236}">
                <a16:creationId xmlns:a16="http://schemas.microsoft.com/office/drawing/2014/main" id="{41FCA700-A868-4301-AA46-215F3B5ED982}"/>
              </a:ext>
            </a:extLst>
          </p:cNvPr>
          <p:cNvSpPr/>
          <p:nvPr/>
        </p:nvSpPr>
        <p:spPr>
          <a:xfrm>
            <a:off x="1999551" y="2603069"/>
            <a:ext cx="183015" cy="183033"/>
          </a:xfrm>
          <a:custGeom>
            <a:avLst/>
            <a:gdLst/>
            <a:ahLst/>
            <a:cxnLst/>
            <a:rect l="0" t="0" r="0" b="0"/>
            <a:pathLst>
              <a:path w="10473" h="10474" fill="none" extrusionOk="0">
                <a:moveTo>
                  <a:pt x="0" y="10474"/>
                </a:moveTo>
                <a:lnTo>
                  <a:pt x="10473" y="1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" name="Shape 655">
            <a:extLst>
              <a:ext uri="{FF2B5EF4-FFF2-40B4-BE49-F238E27FC236}">
                <a16:creationId xmlns:a16="http://schemas.microsoft.com/office/drawing/2014/main" id="{21432830-56DB-4309-92D8-B3FAEEBEAF1D}"/>
              </a:ext>
            </a:extLst>
          </p:cNvPr>
          <p:cNvSpPr/>
          <p:nvPr/>
        </p:nvSpPr>
        <p:spPr>
          <a:xfrm>
            <a:off x="1971888" y="2814604"/>
            <a:ext cx="31088" cy="31088"/>
          </a:xfrm>
          <a:custGeom>
            <a:avLst/>
            <a:gdLst/>
            <a:ahLst/>
            <a:cxnLst/>
            <a:rect l="0" t="0" r="0" b="0"/>
            <a:pathLst>
              <a:path w="1779" h="1779" fill="none" extrusionOk="0">
                <a:moveTo>
                  <a:pt x="1778" y="1778"/>
                </a:moveTo>
                <a:lnTo>
                  <a:pt x="0" y="0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" name="Shape 656">
            <a:extLst>
              <a:ext uri="{FF2B5EF4-FFF2-40B4-BE49-F238E27FC236}">
                <a16:creationId xmlns:a16="http://schemas.microsoft.com/office/drawing/2014/main" id="{E9C9BB27-1FCF-4B06-A6B2-F7AEAE0072AD}"/>
              </a:ext>
            </a:extLst>
          </p:cNvPr>
          <p:cNvSpPr/>
          <p:nvPr/>
        </p:nvSpPr>
        <p:spPr>
          <a:xfrm>
            <a:off x="1978686" y="2767789"/>
            <a:ext cx="71106" cy="71088"/>
          </a:xfrm>
          <a:custGeom>
            <a:avLst/>
            <a:gdLst/>
            <a:ahLst/>
            <a:cxnLst/>
            <a:rect l="0" t="0" r="0" b="0"/>
            <a:pathLst>
              <a:path w="4069" h="4068" fill="none" extrusionOk="0">
                <a:moveTo>
                  <a:pt x="1" y="49"/>
                </a:moveTo>
                <a:lnTo>
                  <a:pt x="1" y="49"/>
                </a:lnTo>
                <a:lnTo>
                  <a:pt x="25" y="0"/>
                </a:lnTo>
                <a:lnTo>
                  <a:pt x="25" y="0"/>
                </a:lnTo>
                <a:lnTo>
                  <a:pt x="4068" y="4043"/>
                </a:lnTo>
                <a:lnTo>
                  <a:pt x="4068" y="4043"/>
                </a:lnTo>
                <a:lnTo>
                  <a:pt x="4068" y="4043"/>
                </a:lnTo>
                <a:lnTo>
                  <a:pt x="4020" y="4068"/>
                </a:lnTo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1" name="Shape 955">
            <a:extLst>
              <a:ext uri="{FF2B5EF4-FFF2-40B4-BE49-F238E27FC236}">
                <a16:creationId xmlns:a16="http://schemas.microsoft.com/office/drawing/2014/main" id="{E0736534-63F5-43D5-A13C-5072F3130089}"/>
              </a:ext>
            </a:extLst>
          </p:cNvPr>
          <p:cNvSpPr/>
          <p:nvPr/>
        </p:nvSpPr>
        <p:spPr>
          <a:xfrm>
            <a:off x="4460012" y="2576555"/>
            <a:ext cx="428765" cy="260909"/>
          </a:xfrm>
          <a:custGeom>
            <a:avLst/>
            <a:gdLst/>
            <a:ahLst/>
            <a:cxnLst/>
            <a:rect l="0" t="0" r="0" b="0"/>
            <a:pathLst>
              <a:path w="17293" h="10523" fill="none" extrusionOk="0">
                <a:moveTo>
                  <a:pt x="14711" y="7916"/>
                </a:moveTo>
                <a:lnTo>
                  <a:pt x="14711" y="7916"/>
                </a:lnTo>
                <a:lnTo>
                  <a:pt x="14151" y="8379"/>
                </a:lnTo>
                <a:lnTo>
                  <a:pt x="13493" y="8842"/>
                </a:lnTo>
                <a:lnTo>
                  <a:pt x="12811" y="9280"/>
                </a:lnTo>
                <a:lnTo>
                  <a:pt x="12446" y="9475"/>
                </a:lnTo>
                <a:lnTo>
                  <a:pt x="12056" y="9670"/>
                </a:lnTo>
                <a:lnTo>
                  <a:pt x="11667" y="9840"/>
                </a:lnTo>
                <a:lnTo>
                  <a:pt x="11253" y="10011"/>
                </a:lnTo>
                <a:lnTo>
                  <a:pt x="10839" y="10157"/>
                </a:lnTo>
                <a:lnTo>
                  <a:pt x="10425" y="10278"/>
                </a:lnTo>
                <a:lnTo>
                  <a:pt x="9986" y="10376"/>
                </a:lnTo>
                <a:lnTo>
                  <a:pt x="9548" y="10449"/>
                </a:lnTo>
                <a:lnTo>
                  <a:pt x="9109" y="10498"/>
                </a:lnTo>
                <a:lnTo>
                  <a:pt x="8647" y="10522"/>
                </a:lnTo>
                <a:lnTo>
                  <a:pt x="8647" y="10522"/>
                </a:lnTo>
                <a:lnTo>
                  <a:pt x="8233" y="10522"/>
                </a:lnTo>
                <a:lnTo>
                  <a:pt x="7843" y="10473"/>
                </a:lnTo>
                <a:lnTo>
                  <a:pt x="7453" y="10425"/>
                </a:lnTo>
                <a:lnTo>
                  <a:pt x="7064" y="10327"/>
                </a:lnTo>
                <a:lnTo>
                  <a:pt x="6674" y="10230"/>
                </a:lnTo>
                <a:lnTo>
                  <a:pt x="6284" y="10108"/>
                </a:lnTo>
                <a:lnTo>
                  <a:pt x="5919" y="9986"/>
                </a:lnTo>
                <a:lnTo>
                  <a:pt x="5554" y="9840"/>
                </a:lnTo>
                <a:lnTo>
                  <a:pt x="5213" y="9670"/>
                </a:lnTo>
                <a:lnTo>
                  <a:pt x="4847" y="9499"/>
                </a:lnTo>
                <a:lnTo>
                  <a:pt x="4190" y="9109"/>
                </a:lnTo>
                <a:lnTo>
                  <a:pt x="3557" y="8695"/>
                </a:lnTo>
                <a:lnTo>
                  <a:pt x="2972" y="8233"/>
                </a:lnTo>
                <a:lnTo>
                  <a:pt x="2412" y="7794"/>
                </a:lnTo>
                <a:lnTo>
                  <a:pt x="1900" y="7332"/>
                </a:lnTo>
                <a:lnTo>
                  <a:pt x="1438" y="6893"/>
                </a:lnTo>
                <a:lnTo>
                  <a:pt x="1048" y="6479"/>
                </a:lnTo>
                <a:lnTo>
                  <a:pt x="390" y="5748"/>
                </a:lnTo>
                <a:lnTo>
                  <a:pt x="1" y="5261"/>
                </a:lnTo>
                <a:lnTo>
                  <a:pt x="1" y="5261"/>
                </a:lnTo>
                <a:lnTo>
                  <a:pt x="390" y="4774"/>
                </a:lnTo>
                <a:lnTo>
                  <a:pt x="1048" y="4044"/>
                </a:lnTo>
                <a:lnTo>
                  <a:pt x="1438" y="3630"/>
                </a:lnTo>
                <a:lnTo>
                  <a:pt x="1900" y="3191"/>
                </a:lnTo>
                <a:lnTo>
                  <a:pt x="2412" y="2728"/>
                </a:lnTo>
                <a:lnTo>
                  <a:pt x="2972" y="2290"/>
                </a:lnTo>
                <a:lnTo>
                  <a:pt x="3557" y="1852"/>
                </a:lnTo>
                <a:lnTo>
                  <a:pt x="4190" y="1413"/>
                </a:lnTo>
                <a:lnTo>
                  <a:pt x="4847" y="1024"/>
                </a:lnTo>
                <a:lnTo>
                  <a:pt x="5213" y="853"/>
                </a:lnTo>
                <a:lnTo>
                  <a:pt x="5554" y="683"/>
                </a:lnTo>
                <a:lnTo>
                  <a:pt x="5919" y="536"/>
                </a:lnTo>
                <a:lnTo>
                  <a:pt x="6284" y="415"/>
                </a:lnTo>
                <a:lnTo>
                  <a:pt x="6674" y="293"/>
                </a:lnTo>
                <a:lnTo>
                  <a:pt x="7064" y="196"/>
                </a:lnTo>
                <a:lnTo>
                  <a:pt x="7453" y="98"/>
                </a:lnTo>
                <a:lnTo>
                  <a:pt x="7843" y="49"/>
                </a:lnTo>
                <a:lnTo>
                  <a:pt x="8233" y="1"/>
                </a:lnTo>
                <a:lnTo>
                  <a:pt x="8647" y="1"/>
                </a:lnTo>
                <a:lnTo>
                  <a:pt x="8647" y="1"/>
                </a:lnTo>
                <a:lnTo>
                  <a:pt x="9109" y="25"/>
                </a:lnTo>
                <a:lnTo>
                  <a:pt x="9548" y="74"/>
                </a:lnTo>
                <a:lnTo>
                  <a:pt x="9986" y="147"/>
                </a:lnTo>
                <a:lnTo>
                  <a:pt x="10425" y="244"/>
                </a:lnTo>
                <a:lnTo>
                  <a:pt x="10839" y="366"/>
                </a:lnTo>
                <a:lnTo>
                  <a:pt x="11253" y="512"/>
                </a:lnTo>
                <a:lnTo>
                  <a:pt x="11667" y="683"/>
                </a:lnTo>
                <a:lnTo>
                  <a:pt x="12056" y="853"/>
                </a:lnTo>
                <a:lnTo>
                  <a:pt x="12446" y="1048"/>
                </a:lnTo>
                <a:lnTo>
                  <a:pt x="12811" y="1243"/>
                </a:lnTo>
                <a:lnTo>
                  <a:pt x="13493" y="1681"/>
                </a:lnTo>
                <a:lnTo>
                  <a:pt x="14151" y="2144"/>
                </a:lnTo>
                <a:lnTo>
                  <a:pt x="14711" y="2607"/>
                </a:lnTo>
                <a:lnTo>
                  <a:pt x="14711" y="2607"/>
                </a:lnTo>
                <a:lnTo>
                  <a:pt x="15198" y="3021"/>
                </a:lnTo>
                <a:lnTo>
                  <a:pt x="15637" y="3435"/>
                </a:lnTo>
                <a:lnTo>
                  <a:pt x="16026" y="3824"/>
                </a:lnTo>
                <a:lnTo>
                  <a:pt x="16367" y="4190"/>
                </a:lnTo>
                <a:lnTo>
                  <a:pt x="16927" y="4823"/>
                </a:lnTo>
                <a:lnTo>
                  <a:pt x="17293" y="5261"/>
                </a:lnTo>
                <a:lnTo>
                  <a:pt x="17293" y="5261"/>
                </a:lnTo>
                <a:lnTo>
                  <a:pt x="16927" y="5700"/>
                </a:lnTo>
                <a:lnTo>
                  <a:pt x="16367" y="6333"/>
                </a:lnTo>
                <a:lnTo>
                  <a:pt x="16026" y="6698"/>
                </a:lnTo>
                <a:lnTo>
                  <a:pt x="15637" y="7088"/>
                </a:lnTo>
                <a:lnTo>
                  <a:pt x="15198" y="7502"/>
                </a:lnTo>
                <a:lnTo>
                  <a:pt x="14711" y="7916"/>
                </a:lnTo>
                <a:lnTo>
                  <a:pt x="14711" y="7916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" name="Shape 956">
            <a:extLst>
              <a:ext uri="{FF2B5EF4-FFF2-40B4-BE49-F238E27FC236}">
                <a16:creationId xmlns:a16="http://schemas.microsoft.com/office/drawing/2014/main" id="{9106F0CE-EDA2-42ED-B087-A0296D5A3372}"/>
              </a:ext>
            </a:extLst>
          </p:cNvPr>
          <p:cNvSpPr/>
          <p:nvPr/>
        </p:nvSpPr>
        <p:spPr>
          <a:xfrm>
            <a:off x="4634538" y="2667128"/>
            <a:ext cx="79738" cy="79738"/>
          </a:xfrm>
          <a:custGeom>
            <a:avLst/>
            <a:gdLst/>
            <a:ahLst/>
            <a:cxnLst/>
            <a:rect l="0" t="0" r="0" b="0"/>
            <a:pathLst>
              <a:path w="3216" h="3216" fill="none" extrusionOk="0">
                <a:moveTo>
                  <a:pt x="0" y="1608"/>
                </a:moveTo>
                <a:lnTo>
                  <a:pt x="0" y="1608"/>
                </a:lnTo>
                <a:lnTo>
                  <a:pt x="25" y="1438"/>
                </a:lnTo>
                <a:lnTo>
                  <a:pt x="49" y="1292"/>
                </a:lnTo>
                <a:lnTo>
                  <a:pt x="73" y="1121"/>
                </a:lnTo>
                <a:lnTo>
                  <a:pt x="146" y="975"/>
                </a:lnTo>
                <a:lnTo>
                  <a:pt x="195" y="853"/>
                </a:lnTo>
                <a:lnTo>
                  <a:pt x="293" y="707"/>
                </a:lnTo>
                <a:lnTo>
                  <a:pt x="366" y="585"/>
                </a:lnTo>
                <a:lnTo>
                  <a:pt x="487" y="488"/>
                </a:lnTo>
                <a:lnTo>
                  <a:pt x="585" y="366"/>
                </a:lnTo>
                <a:lnTo>
                  <a:pt x="707" y="293"/>
                </a:lnTo>
                <a:lnTo>
                  <a:pt x="853" y="196"/>
                </a:lnTo>
                <a:lnTo>
                  <a:pt x="974" y="147"/>
                </a:lnTo>
                <a:lnTo>
                  <a:pt x="1121" y="74"/>
                </a:lnTo>
                <a:lnTo>
                  <a:pt x="1291" y="50"/>
                </a:lnTo>
                <a:lnTo>
                  <a:pt x="1437" y="25"/>
                </a:lnTo>
                <a:lnTo>
                  <a:pt x="1608" y="1"/>
                </a:lnTo>
                <a:lnTo>
                  <a:pt x="1608" y="1"/>
                </a:lnTo>
                <a:lnTo>
                  <a:pt x="1778" y="25"/>
                </a:lnTo>
                <a:lnTo>
                  <a:pt x="1924" y="50"/>
                </a:lnTo>
                <a:lnTo>
                  <a:pt x="2095" y="74"/>
                </a:lnTo>
                <a:lnTo>
                  <a:pt x="2241" y="147"/>
                </a:lnTo>
                <a:lnTo>
                  <a:pt x="2363" y="196"/>
                </a:lnTo>
                <a:lnTo>
                  <a:pt x="2509" y="293"/>
                </a:lnTo>
                <a:lnTo>
                  <a:pt x="2631" y="366"/>
                </a:lnTo>
                <a:lnTo>
                  <a:pt x="2728" y="488"/>
                </a:lnTo>
                <a:lnTo>
                  <a:pt x="2850" y="585"/>
                </a:lnTo>
                <a:lnTo>
                  <a:pt x="2923" y="707"/>
                </a:lnTo>
                <a:lnTo>
                  <a:pt x="3020" y="853"/>
                </a:lnTo>
                <a:lnTo>
                  <a:pt x="3069" y="975"/>
                </a:lnTo>
                <a:lnTo>
                  <a:pt x="3142" y="1121"/>
                </a:lnTo>
                <a:lnTo>
                  <a:pt x="3166" y="1292"/>
                </a:lnTo>
                <a:lnTo>
                  <a:pt x="3191" y="1438"/>
                </a:lnTo>
                <a:lnTo>
                  <a:pt x="3215" y="1608"/>
                </a:lnTo>
                <a:lnTo>
                  <a:pt x="3215" y="1608"/>
                </a:lnTo>
                <a:lnTo>
                  <a:pt x="3191" y="1779"/>
                </a:lnTo>
                <a:lnTo>
                  <a:pt x="3166" y="1925"/>
                </a:lnTo>
                <a:lnTo>
                  <a:pt x="3142" y="2095"/>
                </a:lnTo>
                <a:lnTo>
                  <a:pt x="3069" y="2242"/>
                </a:lnTo>
                <a:lnTo>
                  <a:pt x="3020" y="2363"/>
                </a:lnTo>
                <a:lnTo>
                  <a:pt x="2923" y="2509"/>
                </a:lnTo>
                <a:lnTo>
                  <a:pt x="2850" y="2631"/>
                </a:lnTo>
                <a:lnTo>
                  <a:pt x="2728" y="2729"/>
                </a:lnTo>
                <a:lnTo>
                  <a:pt x="2631" y="2850"/>
                </a:lnTo>
                <a:lnTo>
                  <a:pt x="2509" y="2924"/>
                </a:lnTo>
                <a:lnTo>
                  <a:pt x="2363" y="3021"/>
                </a:lnTo>
                <a:lnTo>
                  <a:pt x="2241" y="3070"/>
                </a:lnTo>
                <a:lnTo>
                  <a:pt x="2095" y="3143"/>
                </a:lnTo>
                <a:lnTo>
                  <a:pt x="1924" y="3167"/>
                </a:lnTo>
                <a:lnTo>
                  <a:pt x="1778" y="3191"/>
                </a:lnTo>
                <a:lnTo>
                  <a:pt x="1608" y="3216"/>
                </a:lnTo>
                <a:lnTo>
                  <a:pt x="1608" y="3216"/>
                </a:lnTo>
                <a:lnTo>
                  <a:pt x="1437" y="3191"/>
                </a:lnTo>
                <a:lnTo>
                  <a:pt x="1291" y="3167"/>
                </a:lnTo>
                <a:lnTo>
                  <a:pt x="1121" y="3143"/>
                </a:lnTo>
                <a:lnTo>
                  <a:pt x="974" y="3070"/>
                </a:lnTo>
                <a:lnTo>
                  <a:pt x="853" y="3021"/>
                </a:lnTo>
                <a:lnTo>
                  <a:pt x="707" y="2924"/>
                </a:lnTo>
                <a:lnTo>
                  <a:pt x="585" y="2850"/>
                </a:lnTo>
                <a:lnTo>
                  <a:pt x="487" y="2729"/>
                </a:lnTo>
                <a:lnTo>
                  <a:pt x="366" y="2631"/>
                </a:lnTo>
                <a:lnTo>
                  <a:pt x="293" y="2509"/>
                </a:lnTo>
                <a:lnTo>
                  <a:pt x="195" y="2363"/>
                </a:lnTo>
                <a:lnTo>
                  <a:pt x="146" y="2242"/>
                </a:lnTo>
                <a:lnTo>
                  <a:pt x="73" y="2095"/>
                </a:lnTo>
                <a:lnTo>
                  <a:pt x="49" y="1925"/>
                </a:lnTo>
                <a:lnTo>
                  <a:pt x="25" y="1779"/>
                </a:lnTo>
                <a:lnTo>
                  <a:pt x="0" y="1608"/>
                </a:lnTo>
                <a:lnTo>
                  <a:pt x="0" y="1608"/>
                </a:lnTo>
                <a:close/>
              </a:path>
            </a:pathLst>
          </a:custGeom>
          <a:noFill/>
          <a:ln w="12175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" name="Shape 957">
            <a:extLst>
              <a:ext uri="{FF2B5EF4-FFF2-40B4-BE49-F238E27FC236}">
                <a16:creationId xmlns:a16="http://schemas.microsoft.com/office/drawing/2014/main" id="{6395CFCE-0B53-427F-9D67-A3D6EC64159C}"/>
              </a:ext>
            </a:extLst>
          </p:cNvPr>
          <p:cNvSpPr/>
          <p:nvPr/>
        </p:nvSpPr>
        <p:spPr>
          <a:xfrm>
            <a:off x="4571115" y="2603729"/>
            <a:ext cx="206560" cy="206560"/>
          </a:xfrm>
          <a:custGeom>
            <a:avLst/>
            <a:gdLst/>
            <a:ahLst/>
            <a:cxnLst/>
            <a:rect l="0" t="0" r="0" b="0"/>
            <a:pathLst>
              <a:path w="8331" h="8331" fill="none" extrusionOk="0">
                <a:moveTo>
                  <a:pt x="1" y="4165"/>
                </a:moveTo>
                <a:lnTo>
                  <a:pt x="1" y="4165"/>
                </a:lnTo>
                <a:lnTo>
                  <a:pt x="25" y="3751"/>
                </a:lnTo>
                <a:lnTo>
                  <a:pt x="74" y="3337"/>
                </a:lnTo>
                <a:lnTo>
                  <a:pt x="196" y="2923"/>
                </a:lnTo>
                <a:lnTo>
                  <a:pt x="318" y="2534"/>
                </a:lnTo>
                <a:lnTo>
                  <a:pt x="512" y="2168"/>
                </a:lnTo>
                <a:lnTo>
                  <a:pt x="707" y="1827"/>
                </a:lnTo>
                <a:lnTo>
                  <a:pt x="951" y="1511"/>
                </a:lnTo>
                <a:lnTo>
                  <a:pt x="1219" y="1218"/>
                </a:lnTo>
                <a:lnTo>
                  <a:pt x="1511" y="951"/>
                </a:lnTo>
                <a:lnTo>
                  <a:pt x="1828" y="707"/>
                </a:lnTo>
                <a:lnTo>
                  <a:pt x="2169" y="512"/>
                </a:lnTo>
                <a:lnTo>
                  <a:pt x="2534" y="317"/>
                </a:lnTo>
                <a:lnTo>
                  <a:pt x="2924" y="195"/>
                </a:lnTo>
                <a:lnTo>
                  <a:pt x="3313" y="74"/>
                </a:lnTo>
                <a:lnTo>
                  <a:pt x="3727" y="25"/>
                </a:lnTo>
                <a:lnTo>
                  <a:pt x="4166" y="1"/>
                </a:lnTo>
                <a:lnTo>
                  <a:pt x="4166" y="1"/>
                </a:lnTo>
                <a:lnTo>
                  <a:pt x="4580" y="25"/>
                </a:lnTo>
                <a:lnTo>
                  <a:pt x="4994" y="74"/>
                </a:lnTo>
                <a:lnTo>
                  <a:pt x="5408" y="195"/>
                </a:lnTo>
                <a:lnTo>
                  <a:pt x="5797" y="317"/>
                </a:lnTo>
                <a:lnTo>
                  <a:pt x="6163" y="512"/>
                </a:lnTo>
                <a:lnTo>
                  <a:pt x="6504" y="707"/>
                </a:lnTo>
                <a:lnTo>
                  <a:pt x="6820" y="951"/>
                </a:lnTo>
                <a:lnTo>
                  <a:pt x="7113" y="1218"/>
                </a:lnTo>
                <a:lnTo>
                  <a:pt x="7381" y="1511"/>
                </a:lnTo>
                <a:lnTo>
                  <a:pt x="7624" y="1827"/>
                </a:lnTo>
                <a:lnTo>
                  <a:pt x="7819" y="2168"/>
                </a:lnTo>
                <a:lnTo>
                  <a:pt x="8014" y="2534"/>
                </a:lnTo>
                <a:lnTo>
                  <a:pt x="8136" y="2923"/>
                </a:lnTo>
                <a:lnTo>
                  <a:pt x="8257" y="3337"/>
                </a:lnTo>
                <a:lnTo>
                  <a:pt x="8306" y="3751"/>
                </a:lnTo>
                <a:lnTo>
                  <a:pt x="8330" y="4165"/>
                </a:lnTo>
                <a:lnTo>
                  <a:pt x="8330" y="4165"/>
                </a:lnTo>
                <a:lnTo>
                  <a:pt x="8306" y="4579"/>
                </a:lnTo>
                <a:lnTo>
                  <a:pt x="8257" y="4993"/>
                </a:lnTo>
                <a:lnTo>
                  <a:pt x="8136" y="5407"/>
                </a:lnTo>
                <a:lnTo>
                  <a:pt x="8014" y="5797"/>
                </a:lnTo>
                <a:lnTo>
                  <a:pt x="7819" y="6162"/>
                </a:lnTo>
                <a:lnTo>
                  <a:pt x="7624" y="6503"/>
                </a:lnTo>
                <a:lnTo>
                  <a:pt x="7381" y="6820"/>
                </a:lnTo>
                <a:lnTo>
                  <a:pt x="7113" y="7112"/>
                </a:lnTo>
                <a:lnTo>
                  <a:pt x="6820" y="7380"/>
                </a:lnTo>
                <a:lnTo>
                  <a:pt x="6504" y="7624"/>
                </a:lnTo>
                <a:lnTo>
                  <a:pt x="6163" y="7819"/>
                </a:lnTo>
                <a:lnTo>
                  <a:pt x="5797" y="8013"/>
                </a:lnTo>
                <a:lnTo>
                  <a:pt x="5408" y="8135"/>
                </a:lnTo>
                <a:lnTo>
                  <a:pt x="4994" y="8257"/>
                </a:lnTo>
                <a:lnTo>
                  <a:pt x="4580" y="8306"/>
                </a:lnTo>
                <a:lnTo>
                  <a:pt x="4166" y="8330"/>
                </a:lnTo>
                <a:lnTo>
                  <a:pt x="4166" y="8330"/>
                </a:lnTo>
                <a:lnTo>
                  <a:pt x="3727" y="8306"/>
                </a:lnTo>
                <a:lnTo>
                  <a:pt x="3313" y="8257"/>
                </a:lnTo>
                <a:lnTo>
                  <a:pt x="2924" y="8135"/>
                </a:lnTo>
                <a:lnTo>
                  <a:pt x="2534" y="8013"/>
                </a:lnTo>
                <a:lnTo>
                  <a:pt x="2169" y="7819"/>
                </a:lnTo>
                <a:lnTo>
                  <a:pt x="1828" y="7624"/>
                </a:lnTo>
                <a:lnTo>
                  <a:pt x="1511" y="7380"/>
                </a:lnTo>
                <a:lnTo>
                  <a:pt x="1219" y="7112"/>
                </a:lnTo>
                <a:lnTo>
                  <a:pt x="951" y="6820"/>
                </a:lnTo>
                <a:lnTo>
                  <a:pt x="707" y="6503"/>
                </a:lnTo>
                <a:lnTo>
                  <a:pt x="512" y="6162"/>
                </a:lnTo>
                <a:lnTo>
                  <a:pt x="318" y="5797"/>
                </a:lnTo>
                <a:lnTo>
                  <a:pt x="196" y="5407"/>
                </a:lnTo>
                <a:lnTo>
                  <a:pt x="74" y="4993"/>
                </a:lnTo>
                <a:lnTo>
                  <a:pt x="25" y="4579"/>
                </a:lnTo>
                <a:lnTo>
                  <a:pt x="1" y="4165"/>
                </a:lnTo>
                <a:lnTo>
                  <a:pt x="1" y="4165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753">
            <a:extLst>
              <a:ext uri="{FF2B5EF4-FFF2-40B4-BE49-F238E27FC236}">
                <a16:creationId xmlns:a16="http://schemas.microsoft.com/office/drawing/2014/main" id="{84705069-43CB-4BA9-B814-3E75F19DA327}"/>
              </a:ext>
            </a:extLst>
          </p:cNvPr>
          <p:cNvSpPr/>
          <p:nvPr/>
        </p:nvSpPr>
        <p:spPr>
          <a:xfrm>
            <a:off x="7102965" y="2530233"/>
            <a:ext cx="224728" cy="323479"/>
          </a:xfrm>
          <a:custGeom>
            <a:avLst/>
            <a:gdLst/>
            <a:ahLst/>
            <a:cxnLst/>
            <a:rect l="0" t="0" r="0" b="0"/>
            <a:pathLst>
              <a:path w="12860" h="18511" fill="none" extrusionOk="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w="12175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9295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6C355C-5802-48CA-B70E-48BA55D1E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sz="4400" b="0" dirty="0"/>
              <a:t>Pyramid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CBC6-E173-4ACA-B748-AB68A305D5B8}"/>
              </a:ext>
            </a:extLst>
          </p:cNvPr>
          <p:cNvCxnSpPr>
            <a:cxnSpLocks/>
            <a:stCxn id="21" idx="2"/>
          </p:cNvCxnSpPr>
          <p:nvPr/>
        </p:nvCxnSpPr>
        <p:spPr>
          <a:xfrm flipH="1" flipV="1">
            <a:off x="4175052" y="3021853"/>
            <a:ext cx="3704844" cy="141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C48BCA78-576E-458D-8573-C2DD7C75E5E6}"/>
              </a:ext>
            </a:extLst>
          </p:cNvPr>
          <p:cNvSpPr/>
          <p:nvPr/>
        </p:nvSpPr>
        <p:spPr>
          <a:xfrm flipH="1">
            <a:off x="7246424" y="2719304"/>
            <a:ext cx="633472" cy="63347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7C1CC0-1C67-41DA-ADD1-189540D5274E}"/>
              </a:ext>
            </a:extLst>
          </p:cNvPr>
          <p:cNvSpPr txBox="1"/>
          <p:nvPr/>
        </p:nvSpPr>
        <p:spPr>
          <a:xfrm flipH="1">
            <a:off x="8503655" y="2874314"/>
            <a:ext cx="1781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CC25C35-6E8D-476A-B938-5C655FC7DDC2}"/>
              </a:ext>
            </a:extLst>
          </p:cNvPr>
          <p:cNvSpPr/>
          <p:nvPr/>
        </p:nvSpPr>
        <p:spPr>
          <a:xfrm flipH="1" flipV="1">
            <a:off x="6196142" y="2926265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686226B-DC64-4589-BB9C-642940739D57}"/>
              </a:ext>
            </a:extLst>
          </p:cNvPr>
          <p:cNvCxnSpPr>
            <a:cxnSpLocks/>
            <a:stCxn id="35" idx="2"/>
          </p:cNvCxnSpPr>
          <p:nvPr/>
        </p:nvCxnSpPr>
        <p:spPr>
          <a:xfrm flipH="1">
            <a:off x="4551118" y="3830661"/>
            <a:ext cx="33287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D02C1C4-FBE5-4BA4-9569-596AAAC423A9}"/>
              </a:ext>
            </a:extLst>
          </p:cNvPr>
          <p:cNvSpPr txBox="1"/>
          <p:nvPr/>
        </p:nvSpPr>
        <p:spPr>
          <a:xfrm flipH="1">
            <a:off x="8503655" y="3668934"/>
            <a:ext cx="1781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CC5C9FE-7171-49E4-A43D-16808FE16ED4}"/>
              </a:ext>
            </a:extLst>
          </p:cNvPr>
          <p:cNvSpPr txBox="1"/>
          <p:nvPr/>
        </p:nvSpPr>
        <p:spPr>
          <a:xfrm flipH="1">
            <a:off x="7905615" y="2806928"/>
            <a:ext cx="512698" cy="4582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1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2AD96F7-E081-461A-BFE4-7D62A94F3C88}"/>
              </a:ext>
            </a:extLst>
          </p:cNvPr>
          <p:cNvSpPr/>
          <p:nvPr/>
        </p:nvSpPr>
        <p:spPr>
          <a:xfrm flipH="1" flipV="1">
            <a:off x="6196142" y="3733230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B1D8ADC-6FA7-4101-A768-1C4C9D506535}"/>
              </a:ext>
            </a:extLst>
          </p:cNvPr>
          <p:cNvSpPr/>
          <p:nvPr/>
        </p:nvSpPr>
        <p:spPr>
          <a:xfrm flipH="1">
            <a:off x="7246424" y="3513924"/>
            <a:ext cx="633472" cy="63347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30A9722-1F80-4479-940B-41E1072A64F0}"/>
              </a:ext>
            </a:extLst>
          </p:cNvPr>
          <p:cNvCxnSpPr>
            <a:cxnSpLocks/>
            <a:stCxn id="40" idx="2"/>
          </p:cNvCxnSpPr>
          <p:nvPr/>
        </p:nvCxnSpPr>
        <p:spPr>
          <a:xfrm flipH="1">
            <a:off x="4864190" y="4625282"/>
            <a:ext cx="30157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A84AB412-456F-4B3C-B7D4-09AF6A115B29}"/>
              </a:ext>
            </a:extLst>
          </p:cNvPr>
          <p:cNvSpPr/>
          <p:nvPr/>
        </p:nvSpPr>
        <p:spPr>
          <a:xfrm flipH="1" flipV="1">
            <a:off x="6196142" y="4540196"/>
            <a:ext cx="191174" cy="1911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C65C717-5C9A-468F-8275-4671AB54F21A}"/>
              </a:ext>
            </a:extLst>
          </p:cNvPr>
          <p:cNvSpPr/>
          <p:nvPr/>
        </p:nvSpPr>
        <p:spPr>
          <a:xfrm flipH="1">
            <a:off x="7246424" y="4308545"/>
            <a:ext cx="633472" cy="63347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3D2807E-098B-4441-BDC8-8F61A7F6C98C}"/>
              </a:ext>
            </a:extLst>
          </p:cNvPr>
          <p:cNvSpPr txBox="1"/>
          <p:nvPr/>
        </p:nvSpPr>
        <p:spPr>
          <a:xfrm flipH="1">
            <a:off x="7905615" y="356905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2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9D396B-B233-4E3C-BFDD-25474B80BF8A}"/>
              </a:ext>
            </a:extLst>
          </p:cNvPr>
          <p:cNvSpPr txBox="1"/>
          <p:nvPr/>
        </p:nvSpPr>
        <p:spPr>
          <a:xfrm flipH="1">
            <a:off x="7905615" y="436367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accent1"/>
                </a:solidFill>
                <a:latin typeface="Arial" panose="020B0604020202020204" pitchFamily="34" charset="0"/>
              </a:rPr>
              <a:t>0</a:t>
            </a:r>
            <a:r>
              <a:rPr lang="en-IN" sz="2800" dirty="0">
                <a:solidFill>
                  <a:schemeClr val="accent1"/>
                </a:solidFill>
                <a:latin typeface="Arial" panose="020B0604020202020204" pitchFamily="34" charset="0"/>
              </a:rPr>
              <a:t>3</a:t>
            </a:r>
            <a:endParaRPr lang="en-ID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79E4942-0CE1-4E03-A223-BE4257688418}"/>
              </a:ext>
            </a:extLst>
          </p:cNvPr>
          <p:cNvSpPr txBox="1"/>
          <p:nvPr/>
        </p:nvSpPr>
        <p:spPr>
          <a:xfrm flipH="1">
            <a:off x="8503655" y="4463555"/>
            <a:ext cx="169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Edit Text Here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F1543DC-01E6-4152-86D6-0C14D1B8AC2A}"/>
              </a:ext>
            </a:extLst>
          </p:cNvPr>
          <p:cNvSpPr/>
          <p:nvPr/>
        </p:nvSpPr>
        <p:spPr>
          <a:xfrm>
            <a:off x="9749299" y="227260"/>
            <a:ext cx="2182325" cy="218232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C82D9148-3D36-4CDF-95A4-1A1FB6DF8B53}"/>
              </a:ext>
            </a:extLst>
          </p:cNvPr>
          <p:cNvSpPr/>
          <p:nvPr/>
        </p:nvSpPr>
        <p:spPr>
          <a:xfrm>
            <a:off x="9219768" y="2040"/>
            <a:ext cx="688008" cy="747776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F6D9F39-D984-43E9-9D48-9950A8C81223}"/>
              </a:ext>
            </a:extLst>
          </p:cNvPr>
          <p:cNvCxnSpPr>
            <a:cxnSpLocks/>
          </p:cNvCxnSpPr>
          <p:nvPr/>
        </p:nvCxnSpPr>
        <p:spPr>
          <a:xfrm>
            <a:off x="11701092" y="653340"/>
            <a:ext cx="49090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5C58348-44E3-4123-8633-D9CE400F5FF2}"/>
              </a:ext>
            </a:extLst>
          </p:cNvPr>
          <p:cNvCxnSpPr>
            <a:cxnSpLocks/>
          </p:cNvCxnSpPr>
          <p:nvPr/>
        </p:nvCxnSpPr>
        <p:spPr>
          <a:xfrm>
            <a:off x="11875465" y="1640952"/>
            <a:ext cx="31653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DB6D2E9-9B16-48E5-A979-A1F690841AC5}"/>
              </a:ext>
            </a:extLst>
          </p:cNvPr>
          <p:cNvCxnSpPr>
            <a:cxnSpLocks/>
          </p:cNvCxnSpPr>
          <p:nvPr/>
        </p:nvCxnSpPr>
        <p:spPr>
          <a:xfrm>
            <a:off x="10787804" y="2409585"/>
            <a:ext cx="0" cy="9540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6B37CB23-A734-4800-8934-11F731703B8A}"/>
              </a:ext>
            </a:extLst>
          </p:cNvPr>
          <p:cNvSpPr/>
          <p:nvPr/>
        </p:nvSpPr>
        <p:spPr>
          <a:xfrm>
            <a:off x="9120850" y="213966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87A6BBE8-7879-4350-857B-3E7BAE8B157E}"/>
              </a:ext>
            </a:extLst>
          </p:cNvPr>
          <p:cNvSpPr/>
          <p:nvPr/>
        </p:nvSpPr>
        <p:spPr>
          <a:xfrm>
            <a:off x="10688885" y="2848971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8CD03453-7BAA-47D9-8BDC-330E506BB204}"/>
              </a:ext>
            </a:extLst>
          </p:cNvPr>
          <p:cNvSpPr/>
          <p:nvPr/>
        </p:nvSpPr>
        <p:spPr>
          <a:xfrm>
            <a:off x="10780278" y="3363647"/>
            <a:ext cx="688008" cy="747776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97E93FB-9F84-41B7-9CB0-F82469EC1FC4}"/>
              </a:ext>
            </a:extLst>
          </p:cNvPr>
          <p:cNvCxnSpPr>
            <a:cxnSpLocks/>
          </p:cNvCxnSpPr>
          <p:nvPr/>
        </p:nvCxnSpPr>
        <p:spPr>
          <a:xfrm flipH="1">
            <a:off x="11464476" y="4111089"/>
            <a:ext cx="7237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5356B07A-450A-4482-849A-8E7EE85D3B72}"/>
              </a:ext>
            </a:extLst>
          </p:cNvPr>
          <p:cNvSpPr/>
          <p:nvPr userDrawn="1"/>
        </p:nvSpPr>
        <p:spPr>
          <a:xfrm flipH="1" flipV="1">
            <a:off x="0" y="5350421"/>
            <a:ext cx="680659" cy="86655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59DA8880-06BB-46BF-9CB7-0222A42AC416}"/>
              </a:ext>
            </a:extLst>
          </p:cNvPr>
          <p:cNvSpPr/>
          <p:nvPr userDrawn="1"/>
        </p:nvSpPr>
        <p:spPr>
          <a:xfrm>
            <a:off x="664261" y="6286596"/>
            <a:ext cx="680659" cy="64850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1886E88E-7E2A-4DAE-87E1-F739CF43C73F}"/>
              </a:ext>
            </a:extLst>
          </p:cNvPr>
          <p:cNvSpPr/>
          <p:nvPr userDrawn="1"/>
        </p:nvSpPr>
        <p:spPr>
          <a:xfrm flipH="1">
            <a:off x="895806" y="6351289"/>
            <a:ext cx="680659" cy="58381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F7E1B6F-FB54-4663-96A5-B0790DB3EAB7}"/>
              </a:ext>
            </a:extLst>
          </p:cNvPr>
          <p:cNvSpPr/>
          <p:nvPr userDrawn="1"/>
        </p:nvSpPr>
        <p:spPr>
          <a:xfrm flipH="1">
            <a:off x="563692" y="6166583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C1842044-2BEB-48B2-A212-70CB86D7CF8A}"/>
              </a:ext>
            </a:extLst>
          </p:cNvPr>
          <p:cNvSpPr/>
          <p:nvPr/>
        </p:nvSpPr>
        <p:spPr>
          <a:xfrm rot="16200000" flipH="1" flipV="1">
            <a:off x="1550001" y="5631546"/>
            <a:ext cx="757453" cy="71891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CCD84F-7448-4912-8C3B-4A1046CDBA6B}"/>
              </a:ext>
            </a:extLst>
          </p:cNvPr>
          <p:cNvGrpSpPr/>
          <p:nvPr/>
        </p:nvGrpSpPr>
        <p:grpSpPr>
          <a:xfrm>
            <a:off x="419100" y="2304571"/>
            <a:ext cx="4445091" cy="3440998"/>
            <a:chOff x="1654252" y="2964328"/>
            <a:chExt cx="4445091" cy="3440998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469B2B3-88F9-4A36-BB19-5FA172684A5A}"/>
                </a:ext>
              </a:extLst>
            </p:cNvPr>
            <p:cNvGrpSpPr/>
            <p:nvPr/>
          </p:nvGrpSpPr>
          <p:grpSpPr>
            <a:xfrm>
              <a:off x="2333990" y="2964328"/>
              <a:ext cx="3076214" cy="1226913"/>
              <a:chOff x="1734207" y="1836705"/>
              <a:chExt cx="2861846" cy="1141415"/>
            </a:xfrm>
          </p:grpSpPr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7E7ACD09-4517-4B68-B057-11BA881DC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207" y="2609893"/>
                <a:ext cx="2861846" cy="368227"/>
              </a:xfrm>
              <a:custGeom>
                <a:avLst/>
                <a:gdLst>
                  <a:gd name="T0" fmla="*/ 0 w 3272"/>
                  <a:gd name="T1" fmla="*/ 312 h 421"/>
                  <a:gd name="T2" fmla="*/ 1648 w 3272"/>
                  <a:gd name="T3" fmla="*/ 421 h 421"/>
                  <a:gd name="T4" fmla="*/ 3272 w 3272"/>
                  <a:gd name="T5" fmla="*/ 312 h 421"/>
                  <a:gd name="T6" fmla="*/ 3272 w 3272"/>
                  <a:gd name="T7" fmla="*/ 0 h 421"/>
                  <a:gd name="T8" fmla="*/ 0 w 3272"/>
                  <a:gd name="T9" fmla="*/ 0 h 421"/>
                  <a:gd name="T10" fmla="*/ 0 w 3272"/>
                  <a:gd name="T11" fmla="*/ 312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2" h="421">
                    <a:moveTo>
                      <a:pt x="0" y="312"/>
                    </a:moveTo>
                    <a:lnTo>
                      <a:pt x="1648" y="421"/>
                    </a:lnTo>
                    <a:lnTo>
                      <a:pt x="3272" y="312"/>
                    </a:lnTo>
                    <a:lnTo>
                      <a:pt x="3272" y="0"/>
                    </a:lnTo>
                    <a:lnTo>
                      <a:pt x="0" y="0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id="{C5780F28-4A42-42C6-834B-618A198C6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207" y="1836705"/>
                <a:ext cx="1435297" cy="1046078"/>
              </a:xfrm>
              <a:custGeom>
                <a:avLst/>
                <a:gdLst>
                  <a:gd name="T0" fmla="*/ 0 w 1641"/>
                  <a:gd name="T1" fmla="*/ 1196 h 1196"/>
                  <a:gd name="T2" fmla="*/ 1641 w 1641"/>
                  <a:gd name="T3" fmla="*/ 974 h 1196"/>
                  <a:gd name="T4" fmla="*/ 1641 w 1641"/>
                  <a:gd name="T5" fmla="*/ 0 h 1196"/>
                  <a:gd name="T6" fmla="*/ 0 w 1641"/>
                  <a:gd name="T7" fmla="*/ 508 h 1196"/>
                  <a:gd name="T8" fmla="*/ 0 w 1641"/>
                  <a:gd name="T9" fmla="*/ 119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1" h="1196">
                    <a:moveTo>
                      <a:pt x="0" y="1196"/>
                    </a:moveTo>
                    <a:lnTo>
                      <a:pt x="1641" y="974"/>
                    </a:lnTo>
                    <a:lnTo>
                      <a:pt x="1641" y="0"/>
                    </a:lnTo>
                    <a:lnTo>
                      <a:pt x="0" y="508"/>
                    </a:lnTo>
                    <a:lnTo>
                      <a:pt x="0" y="119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id="{C23F6EE2-A48E-43C0-8DB3-63DED91B7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503" y="1836705"/>
                <a:ext cx="1426550" cy="1046078"/>
              </a:xfrm>
              <a:custGeom>
                <a:avLst/>
                <a:gdLst>
                  <a:gd name="T0" fmla="*/ 1631 w 1631"/>
                  <a:gd name="T1" fmla="*/ 1196 h 1196"/>
                  <a:gd name="T2" fmla="*/ 0 w 1631"/>
                  <a:gd name="T3" fmla="*/ 974 h 1196"/>
                  <a:gd name="T4" fmla="*/ 0 w 1631"/>
                  <a:gd name="T5" fmla="*/ 0 h 1196"/>
                  <a:gd name="T6" fmla="*/ 1631 w 1631"/>
                  <a:gd name="T7" fmla="*/ 508 h 1196"/>
                  <a:gd name="T8" fmla="*/ 1631 w 1631"/>
                  <a:gd name="T9" fmla="*/ 119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1" h="1196">
                    <a:moveTo>
                      <a:pt x="1631" y="1196"/>
                    </a:moveTo>
                    <a:lnTo>
                      <a:pt x="0" y="974"/>
                    </a:lnTo>
                    <a:lnTo>
                      <a:pt x="0" y="0"/>
                    </a:lnTo>
                    <a:lnTo>
                      <a:pt x="1631" y="508"/>
                    </a:lnTo>
                    <a:lnTo>
                      <a:pt x="1631" y="119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C959016-ACCB-4A55-8137-7C097AD48C14}"/>
                </a:ext>
              </a:extLst>
            </p:cNvPr>
            <p:cNvGrpSpPr/>
            <p:nvPr/>
          </p:nvGrpSpPr>
          <p:grpSpPr>
            <a:xfrm>
              <a:off x="1654252" y="4851235"/>
              <a:ext cx="4445091" cy="1554091"/>
              <a:chOff x="1101837" y="3592122"/>
              <a:chExt cx="4135333" cy="1445793"/>
            </a:xfrm>
          </p:grpSpPr>
          <p:sp>
            <p:nvSpPr>
              <p:cNvPr id="48" name="Freeform 15">
                <a:extLst>
                  <a:ext uri="{FF2B5EF4-FFF2-40B4-BE49-F238E27FC236}">
                    <a16:creationId xmlns:a16="http://schemas.microsoft.com/office/drawing/2014/main" id="{C79930E0-EBDE-4908-880E-31C865495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837" y="3592122"/>
                <a:ext cx="4135333" cy="612253"/>
              </a:xfrm>
              <a:custGeom>
                <a:avLst/>
                <a:gdLst>
                  <a:gd name="T0" fmla="*/ 0 w 4728"/>
                  <a:gd name="T1" fmla="*/ 700 h 700"/>
                  <a:gd name="T2" fmla="*/ 0 w 4728"/>
                  <a:gd name="T3" fmla="*/ 216 h 700"/>
                  <a:gd name="T4" fmla="*/ 2371 w 4728"/>
                  <a:gd name="T5" fmla="*/ 0 h 700"/>
                  <a:gd name="T6" fmla="*/ 4728 w 4728"/>
                  <a:gd name="T7" fmla="*/ 201 h 700"/>
                  <a:gd name="T8" fmla="*/ 4728 w 4728"/>
                  <a:gd name="T9" fmla="*/ 700 h 700"/>
                  <a:gd name="T10" fmla="*/ 0 w 4728"/>
                  <a:gd name="T11" fmla="*/ 70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8" h="700">
                    <a:moveTo>
                      <a:pt x="0" y="700"/>
                    </a:moveTo>
                    <a:lnTo>
                      <a:pt x="0" y="216"/>
                    </a:lnTo>
                    <a:lnTo>
                      <a:pt x="2371" y="0"/>
                    </a:lnTo>
                    <a:lnTo>
                      <a:pt x="4728" y="201"/>
                    </a:lnTo>
                    <a:lnTo>
                      <a:pt x="4728" y="700"/>
                    </a:lnTo>
                    <a:lnTo>
                      <a:pt x="0" y="700"/>
                    </a:lnTo>
                    <a:close/>
                  </a:path>
                </a:pathLst>
              </a:custGeom>
              <a:solidFill>
                <a:schemeClr val="tx2">
                  <a:lumMod val="85000"/>
                  <a:lumOff val="15000"/>
                </a:scheme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7573F045-9706-428A-A202-92F2899A142C}"/>
                  </a:ext>
                </a:extLst>
              </p:cNvPr>
              <p:cNvGrpSpPr/>
              <p:nvPr/>
            </p:nvGrpSpPr>
            <p:grpSpPr>
              <a:xfrm>
                <a:off x="1101837" y="3767926"/>
                <a:ext cx="4135332" cy="1269989"/>
                <a:chOff x="1101837" y="3767926"/>
                <a:chExt cx="4135332" cy="1269989"/>
              </a:xfrm>
            </p:grpSpPr>
            <p:sp>
              <p:nvSpPr>
                <p:cNvPr id="50" name="Freeform 13">
                  <a:extLst>
                    <a:ext uri="{FF2B5EF4-FFF2-40B4-BE49-F238E27FC236}">
                      <a16:creationId xmlns:a16="http://schemas.microsoft.com/office/drawing/2014/main" id="{92F11652-5ED7-49DA-8AC1-3AC23A4697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1837" y="3781046"/>
                  <a:ext cx="2067666" cy="1256869"/>
                </a:xfrm>
                <a:custGeom>
                  <a:avLst/>
                  <a:gdLst>
                    <a:gd name="T0" fmla="*/ 0 w 2364"/>
                    <a:gd name="T1" fmla="*/ 555 h 1437"/>
                    <a:gd name="T2" fmla="*/ 2364 w 2364"/>
                    <a:gd name="T3" fmla="*/ 1437 h 1437"/>
                    <a:gd name="T4" fmla="*/ 2364 w 2364"/>
                    <a:gd name="T5" fmla="*/ 447 h 1437"/>
                    <a:gd name="T6" fmla="*/ 0 w 2364"/>
                    <a:gd name="T7" fmla="*/ 0 h 1437"/>
                    <a:gd name="T8" fmla="*/ 0 w 2364"/>
                    <a:gd name="T9" fmla="*/ 555 h 1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64" h="1437">
                      <a:moveTo>
                        <a:pt x="0" y="555"/>
                      </a:moveTo>
                      <a:lnTo>
                        <a:pt x="2364" y="1437"/>
                      </a:lnTo>
                      <a:lnTo>
                        <a:pt x="2364" y="447"/>
                      </a:lnTo>
                      <a:lnTo>
                        <a:pt x="0" y="0"/>
                      </a:lnTo>
                      <a:lnTo>
                        <a:pt x="0" y="555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</a:schemeClr>
                </a:solidFill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14">
                  <a:extLst>
                    <a:ext uri="{FF2B5EF4-FFF2-40B4-BE49-F238E27FC236}">
                      <a16:creationId xmlns:a16="http://schemas.microsoft.com/office/drawing/2014/main" id="{369E3550-275C-4818-AE11-8F3F8B0AEF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9503" y="3767926"/>
                  <a:ext cx="2067666" cy="1269988"/>
                </a:xfrm>
                <a:custGeom>
                  <a:avLst/>
                  <a:gdLst>
                    <a:gd name="T0" fmla="*/ 2364 w 2364"/>
                    <a:gd name="T1" fmla="*/ 563 h 1452"/>
                    <a:gd name="T2" fmla="*/ 0 w 2364"/>
                    <a:gd name="T3" fmla="*/ 1452 h 1452"/>
                    <a:gd name="T4" fmla="*/ 0 w 2364"/>
                    <a:gd name="T5" fmla="*/ 462 h 1452"/>
                    <a:gd name="T6" fmla="*/ 2364 w 2364"/>
                    <a:gd name="T7" fmla="*/ 0 h 1452"/>
                    <a:gd name="T8" fmla="*/ 2364 w 2364"/>
                    <a:gd name="T9" fmla="*/ 563 h 1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64" h="1452">
                      <a:moveTo>
                        <a:pt x="2364" y="563"/>
                      </a:moveTo>
                      <a:lnTo>
                        <a:pt x="0" y="1452"/>
                      </a:lnTo>
                      <a:lnTo>
                        <a:pt x="0" y="462"/>
                      </a:lnTo>
                      <a:lnTo>
                        <a:pt x="2364" y="0"/>
                      </a:lnTo>
                      <a:lnTo>
                        <a:pt x="2364" y="563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</a:schemeClr>
                </a:solidFill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A2DC750-EF50-4BE1-95DA-3AA0B7B125B6}"/>
                </a:ext>
              </a:extLst>
            </p:cNvPr>
            <p:cNvGrpSpPr/>
            <p:nvPr/>
          </p:nvGrpSpPr>
          <p:grpSpPr>
            <a:xfrm>
              <a:off x="1958866" y="4156215"/>
              <a:ext cx="3827404" cy="941103"/>
              <a:chOff x="1385223" y="2945534"/>
              <a:chExt cx="3560689" cy="875522"/>
            </a:xfrm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062E3020-F1B7-43B4-A468-FF3146646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5223" y="2945534"/>
                <a:ext cx="1790404" cy="875522"/>
              </a:xfrm>
              <a:custGeom>
                <a:avLst/>
                <a:gdLst>
                  <a:gd name="T0" fmla="*/ 0 w 2047"/>
                  <a:gd name="T1" fmla="*/ 741 h 1001"/>
                  <a:gd name="T2" fmla="*/ 2047 w 2047"/>
                  <a:gd name="T3" fmla="*/ 1001 h 1001"/>
                  <a:gd name="T4" fmla="*/ 2047 w 2047"/>
                  <a:gd name="T5" fmla="*/ 0 h 1001"/>
                  <a:gd name="T6" fmla="*/ 0 w 2047"/>
                  <a:gd name="T7" fmla="*/ 121 h 1001"/>
                  <a:gd name="T8" fmla="*/ 0 w 2047"/>
                  <a:gd name="T9" fmla="*/ 741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7" h="1001">
                    <a:moveTo>
                      <a:pt x="0" y="741"/>
                    </a:moveTo>
                    <a:lnTo>
                      <a:pt x="2047" y="1001"/>
                    </a:lnTo>
                    <a:lnTo>
                      <a:pt x="2047" y="0"/>
                    </a:lnTo>
                    <a:lnTo>
                      <a:pt x="0" y="121"/>
                    </a:lnTo>
                    <a:lnTo>
                      <a:pt x="0" y="74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29F076B4-E699-4775-8821-0478FF49B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626" y="2945534"/>
                <a:ext cx="1770286" cy="875522"/>
              </a:xfrm>
              <a:custGeom>
                <a:avLst/>
                <a:gdLst>
                  <a:gd name="T0" fmla="*/ 2024 w 2024"/>
                  <a:gd name="T1" fmla="*/ 741 h 1001"/>
                  <a:gd name="T2" fmla="*/ 0 w 2024"/>
                  <a:gd name="T3" fmla="*/ 1001 h 1001"/>
                  <a:gd name="T4" fmla="*/ 0 w 2024"/>
                  <a:gd name="T5" fmla="*/ 0 h 1001"/>
                  <a:gd name="T6" fmla="*/ 2024 w 2024"/>
                  <a:gd name="T7" fmla="*/ 121 h 1001"/>
                  <a:gd name="T8" fmla="*/ 2024 w 2024"/>
                  <a:gd name="T9" fmla="*/ 741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4" h="1001">
                    <a:moveTo>
                      <a:pt x="2024" y="741"/>
                    </a:moveTo>
                    <a:lnTo>
                      <a:pt x="0" y="1001"/>
                    </a:lnTo>
                    <a:lnTo>
                      <a:pt x="0" y="0"/>
                    </a:lnTo>
                    <a:lnTo>
                      <a:pt x="2024" y="121"/>
                    </a:lnTo>
                    <a:lnTo>
                      <a:pt x="2024" y="741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C2490AB-0343-4B21-9E48-0AB6A28F2450}"/>
                </a:ext>
              </a:extLst>
            </p:cNvPr>
            <p:cNvSpPr txBox="1"/>
            <p:nvPr/>
          </p:nvSpPr>
          <p:spPr>
            <a:xfrm>
              <a:off x="2550936" y="3496943"/>
              <a:ext cx="1108915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  <a:scene3d>
                <a:camera prst="perspectiveHeroicExtremeRightFacing" fov="3600000">
                  <a:rot lat="600000" lon="19200000" rev="0"/>
                </a:camera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Edit Text here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0271757-360F-4A4C-B85C-42B53A201557}"/>
                </a:ext>
              </a:extLst>
            </p:cNvPr>
            <p:cNvSpPr txBox="1"/>
            <p:nvPr/>
          </p:nvSpPr>
          <p:spPr>
            <a:xfrm>
              <a:off x="2350216" y="4461274"/>
              <a:ext cx="1126683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  <a:scene3d>
                <a:camera prst="perspectiveHeroicExtremeRightFacing" fov="3600000">
                  <a:rot lat="0" lon="19500000" rev="0"/>
                </a:camera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Edit Text here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DAA95F9-9823-4E03-8B8C-71AB3FC27857}"/>
                </a:ext>
              </a:extLst>
            </p:cNvPr>
            <p:cNvSpPr txBox="1"/>
            <p:nvPr/>
          </p:nvSpPr>
          <p:spPr>
            <a:xfrm>
              <a:off x="2083449" y="5461415"/>
              <a:ext cx="1393451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  <a:scene3d>
                <a:camera prst="perspectiveHeroicExtremeRightFacing" fov="3600000">
                  <a:rot lat="1080000" lon="2400000" rev="0"/>
                </a:camera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Edit Text here</a:t>
              </a:r>
            </a:p>
          </p:txBody>
        </p:sp>
      </p:grpSp>
      <p:grpSp>
        <p:nvGrpSpPr>
          <p:cNvPr id="90" name="Shape 779">
            <a:extLst>
              <a:ext uri="{FF2B5EF4-FFF2-40B4-BE49-F238E27FC236}">
                <a16:creationId xmlns:a16="http://schemas.microsoft.com/office/drawing/2014/main" id="{93B8CD6D-3412-45D9-96F7-BC4C279E076F}"/>
              </a:ext>
            </a:extLst>
          </p:cNvPr>
          <p:cNvGrpSpPr/>
          <p:nvPr/>
        </p:nvGrpSpPr>
        <p:grpSpPr>
          <a:xfrm>
            <a:off x="10586071" y="1100226"/>
            <a:ext cx="601302" cy="436393"/>
            <a:chOff x="3932350" y="3714775"/>
            <a:chExt cx="439650" cy="319075"/>
          </a:xfrm>
        </p:grpSpPr>
        <p:sp>
          <p:nvSpPr>
            <p:cNvPr id="91" name="Shape 780">
              <a:extLst>
                <a:ext uri="{FF2B5EF4-FFF2-40B4-BE49-F238E27FC236}">
                  <a16:creationId xmlns:a16="http://schemas.microsoft.com/office/drawing/2014/main" id="{7EDC92CD-9FBB-433B-AFEE-F4B358ADFD37}"/>
                </a:ext>
              </a:extLst>
            </p:cNvPr>
            <p:cNvSpPr/>
            <p:nvPr/>
          </p:nvSpPr>
          <p:spPr>
            <a:xfrm>
              <a:off x="3932350" y="3714775"/>
              <a:ext cx="439650" cy="319075"/>
            </a:xfrm>
            <a:custGeom>
              <a:avLst/>
              <a:gdLst/>
              <a:ahLst/>
              <a:cxnLst/>
              <a:rect l="0" t="0" r="0" b="0"/>
              <a:pathLst>
                <a:path w="17586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781">
              <a:extLst>
                <a:ext uri="{FF2B5EF4-FFF2-40B4-BE49-F238E27FC236}">
                  <a16:creationId xmlns:a16="http://schemas.microsoft.com/office/drawing/2014/main" id="{DF9DB32F-7478-481D-AEFB-DF815B285151}"/>
                </a:ext>
              </a:extLst>
            </p:cNvPr>
            <p:cNvSpPr/>
            <p:nvPr/>
          </p:nvSpPr>
          <p:spPr>
            <a:xfrm>
              <a:off x="3970100" y="3862750"/>
              <a:ext cx="77350" cy="132750"/>
            </a:xfrm>
            <a:custGeom>
              <a:avLst/>
              <a:gdLst/>
              <a:ahLst/>
              <a:cxnLst/>
              <a:rect l="0" t="0" r="0" b="0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782">
              <a:extLst>
                <a:ext uri="{FF2B5EF4-FFF2-40B4-BE49-F238E27FC236}">
                  <a16:creationId xmlns:a16="http://schemas.microsoft.com/office/drawing/2014/main" id="{7CD964E5-687F-47E8-8261-E9219E0AC1C9}"/>
                </a:ext>
              </a:extLst>
            </p:cNvPr>
            <p:cNvSpPr/>
            <p:nvPr/>
          </p:nvSpPr>
          <p:spPr>
            <a:xfrm>
              <a:off x="4278800" y="3862750"/>
              <a:ext cx="77350" cy="132750"/>
            </a:xfrm>
            <a:custGeom>
              <a:avLst/>
              <a:gdLst/>
              <a:ahLst/>
              <a:cxnLst/>
              <a:rect l="0" t="0" r="0" b="0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" name="Shape 783">
              <a:extLst>
                <a:ext uri="{FF2B5EF4-FFF2-40B4-BE49-F238E27FC236}">
                  <a16:creationId xmlns:a16="http://schemas.microsoft.com/office/drawing/2014/main" id="{6F2EA4AF-DC6C-46A9-97CE-6136A3777A0E}"/>
                </a:ext>
              </a:extLst>
            </p:cNvPr>
            <p:cNvSpPr/>
            <p:nvPr/>
          </p:nvSpPr>
          <p:spPr>
            <a:xfrm>
              <a:off x="4073000" y="3716600"/>
              <a:ext cx="77350" cy="278900"/>
            </a:xfrm>
            <a:custGeom>
              <a:avLst/>
              <a:gdLst/>
              <a:ahLst/>
              <a:cxnLst/>
              <a:rect l="0" t="0" r="0" b="0"/>
              <a:pathLst>
                <a:path w="3094" h="11156" fill="none" extrusionOk="0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784">
              <a:extLst>
                <a:ext uri="{FF2B5EF4-FFF2-40B4-BE49-F238E27FC236}">
                  <a16:creationId xmlns:a16="http://schemas.microsoft.com/office/drawing/2014/main" id="{3A3F67C0-D1F2-403E-966D-245B5329AD06}"/>
                </a:ext>
              </a:extLst>
            </p:cNvPr>
            <p:cNvSpPr/>
            <p:nvPr/>
          </p:nvSpPr>
          <p:spPr>
            <a:xfrm>
              <a:off x="4175900" y="3787250"/>
              <a:ext cx="77350" cy="208250"/>
            </a:xfrm>
            <a:custGeom>
              <a:avLst/>
              <a:gdLst/>
              <a:ahLst/>
              <a:cxnLst/>
              <a:rect l="0" t="0" r="0" b="0"/>
              <a:pathLst>
                <a:path w="3094" h="8330" fill="none" extrusionOk="0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6" name="Shape 638">
            <a:extLst>
              <a:ext uri="{FF2B5EF4-FFF2-40B4-BE49-F238E27FC236}">
                <a16:creationId xmlns:a16="http://schemas.microsoft.com/office/drawing/2014/main" id="{50D24847-A92C-463D-895B-A1B41E8C16F2}"/>
              </a:ext>
            </a:extLst>
          </p:cNvPr>
          <p:cNvGrpSpPr/>
          <p:nvPr/>
        </p:nvGrpSpPr>
        <p:grpSpPr>
          <a:xfrm>
            <a:off x="7439669" y="2964135"/>
            <a:ext cx="246981" cy="166813"/>
            <a:chOff x="564675" y="1700625"/>
            <a:chExt cx="465200" cy="314200"/>
          </a:xfrm>
        </p:grpSpPr>
        <p:sp>
          <p:nvSpPr>
            <p:cNvPr id="97" name="Shape 639">
              <a:extLst>
                <a:ext uri="{FF2B5EF4-FFF2-40B4-BE49-F238E27FC236}">
                  <a16:creationId xmlns:a16="http://schemas.microsoft.com/office/drawing/2014/main" id="{E0DDD3E7-7A7E-468A-9185-AFC8042946B0}"/>
                </a:ext>
              </a:extLst>
            </p:cNvPr>
            <p:cNvSpPr/>
            <p:nvPr/>
          </p:nvSpPr>
          <p:spPr>
            <a:xfrm>
              <a:off x="564675" y="1700625"/>
              <a:ext cx="465200" cy="29250"/>
            </a:xfrm>
            <a:custGeom>
              <a:avLst/>
              <a:gdLst/>
              <a:ahLst/>
              <a:cxnLst/>
              <a:rect l="0" t="0" r="0" b="0"/>
              <a:pathLst>
                <a:path w="18608" h="1170" fill="none" extrusionOk="0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" name="Shape 640">
              <a:extLst>
                <a:ext uri="{FF2B5EF4-FFF2-40B4-BE49-F238E27FC236}">
                  <a16:creationId xmlns:a16="http://schemas.microsoft.com/office/drawing/2014/main" id="{D4E43326-FF63-492D-9C45-DF175C061A9D}"/>
                </a:ext>
              </a:extLst>
            </p:cNvPr>
            <p:cNvSpPr/>
            <p:nvPr/>
          </p:nvSpPr>
          <p:spPr>
            <a:xfrm>
              <a:off x="564675" y="1732300"/>
              <a:ext cx="465200" cy="272175"/>
            </a:xfrm>
            <a:custGeom>
              <a:avLst/>
              <a:gdLst/>
              <a:ahLst/>
              <a:cxnLst/>
              <a:rect l="0" t="0" r="0" b="0"/>
              <a:pathLst>
                <a:path w="18608" h="10887" fill="none" extrusionOk="0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" name="Shape 641">
              <a:extLst>
                <a:ext uri="{FF2B5EF4-FFF2-40B4-BE49-F238E27FC236}">
                  <a16:creationId xmlns:a16="http://schemas.microsoft.com/office/drawing/2014/main" id="{BA9762AC-8D98-4A84-B10E-877884A92C1D}"/>
                </a:ext>
              </a:extLst>
            </p:cNvPr>
            <p:cNvSpPr/>
            <p:nvPr/>
          </p:nvSpPr>
          <p:spPr>
            <a:xfrm>
              <a:off x="572600" y="201420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0" name="Shape 857">
            <a:extLst>
              <a:ext uri="{FF2B5EF4-FFF2-40B4-BE49-F238E27FC236}">
                <a16:creationId xmlns:a16="http://schemas.microsoft.com/office/drawing/2014/main" id="{A1CDE066-128C-462E-B210-99F2E275B11B}"/>
              </a:ext>
            </a:extLst>
          </p:cNvPr>
          <p:cNvGrpSpPr/>
          <p:nvPr/>
        </p:nvGrpSpPr>
        <p:grpSpPr>
          <a:xfrm>
            <a:off x="7365513" y="3753964"/>
            <a:ext cx="336253" cy="183033"/>
            <a:chOff x="5937975" y="5081700"/>
            <a:chExt cx="481050" cy="261850"/>
          </a:xfrm>
        </p:grpSpPr>
        <p:sp>
          <p:nvSpPr>
            <p:cNvPr id="101" name="Shape 858">
              <a:extLst>
                <a:ext uri="{FF2B5EF4-FFF2-40B4-BE49-F238E27FC236}">
                  <a16:creationId xmlns:a16="http://schemas.microsoft.com/office/drawing/2014/main" id="{3B810C9D-6CDA-4E9F-931D-E7ADEBE1170A}"/>
                </a:ext>
              </a:extLst>
            </p:cNvPr>
            <p:cNvSpPr/>
            <p:nvPr/>
          </p:nvSpPr>
          <p:spPr>
            <a:xfrm>
              <a:off x="6104200" y="5081700"/>
              <a:ext cx="314825" cy="215575"/>
            </a:xfrm>
            <a:custGeom>
              <a:avLst/>
              <a:gdLst/>
              <a:ahLst/>
              <a:cxnLst/>
              <a:rect l="0" t="0" r="0" b="0"/>
              <a:pathLst>
                <a:path w="12593" h="8623" fill="none" extrusionOk="0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" name="Shape 859">
              <a:extLst>
                <a:ext uri="{FF2B5EF4-FFF2-40B4-BE49-F238E27FC236}">
                  <a16:creationId xmlns:a16="http://schemas.microsoft.com/office/drawing/2014/main" id="{2BB62212-D518-431B-B4A5-0EC1C66FC526}"/>
                </a:ext>
              </a:extLst>
            </p:cNvPr>
            <p:cNvSpPr/>
            <p:nvPr/>
          </p:nvSpPr>
          <p:spPr>
            <a:xfrm>
              <a:off x="5937975" y="5210175"/>
              <a:ext cx="333700" cy="133375"/>
            </a:xfrm>
            <a:custGeom>
              <a:avLst/>
              <a:gdLst/>
              <a:ahLst/>
              <a:cxnLst/>
              <a:rect l="0" t="0" r="0" b="0"/>
              <a:pathLst>
                <a:path w="13348" h="5335" fill="none" extrusionOk="0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" name="Shape 860">
              <a:extLst>
                <a:ext uri="{FF2B5EF4-FFF2-40B4-BE49-F238E27FC236}">
                  <a16:creationId xmlns:a16="http://schemas.microsoft.com/office/drawing/2014/main" id="{219D5D80-FA5E-4BAB-B2CD-01DC0F241E44}"/>
                </a:ext>
              </a:extLst>
            </p:cNvPr>
            <p:cNvSpPr/>
            <p:nvPr/>
          </p:nvSpPr>
          <p:spPr>
            <a:xfrm>
              <a:off x="6352025" y="5109100"/>
              <a:ext cx="19500" cy="18900"/>
            </a:xfrm>
            <a:custGeom>
              <a:avLst/>
              <a:gdLst/>
              <a:ahLst/>
              <a:cxnLst/>
              <a:rect l="0" t="0" r="0" b="0"/>
              <a:pathLst>
                <a:path w="780" h="756" extrusionOk="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4" name="Shape 853">
            <a:extLst>
              <a:ext uri="{FF2B5EF4-FFF2-40B4-BE49-F238E27FC236}">
                <a16:creationId xmlns:a16="http://schemas.microsoft.com/office/drawing/2014/main" id="{A86970CB-BCB3-497D-BC82-EFFB7EF6656D}"/>
              </a:ext>
            </a:extLst>
          </p:cNvPr>
          <p:cNvGrpSpPr/>
          <p:nvPr/>
        </p:nvGrpSpPr>
        <p:grpSpPr>
          <a:xfrm>
            <a:off x="7474172" y="4497282"/>
            <a:ext cx="194391" cy="231456"/>
            <a:chOff x="3968275" y="4980625"/>
            <a:chExt cx="379975" cy="452425"/>
          </a:xfrm>
        </p:grpSpPr>
        <p:sp>
          <p:nvSpPr>
            <p:cNvPr id="105" name="Shape 854">
              <a:extLst>
                <a:ext uri="{FF2B5EF4-FFF2-40B4-BE49-F238E27FC236}">
                  <a16:creationId xmlns:a16="http://schemas.microsoft.com/office/drawing/2014/main" id="{A1687AA8-8488-4DE9-B025-5709F940CAB0}"/>
                </a:ext>
              </a:extLst>
            </p:cNvPr>
            <p:cNvSpPr/>
            <p:nvPr/>
          </p:nvSpPr>
          <p:spPr>
            <a:xfrm>
              <a:off x="4168000" y="4980625"/>
              <a:ext cx="85875" cy="102325"/>
            </a:xfrm>
            <a:custGeom>
              <a:avLst/>
              <a:gdLst/>
              <a:ahLst/>
              <a:cxnLst/>
              <a:rect l="0" t="0" r="0" b="0"/>
              <a:pathLst>
                <a:path w="3435" h="4093" fill="none" extrusionOk="0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" name="Shape 855">
              <a:extLst>
                <a:ext uri="{FF2B5EF4-FFF2-40B4-BE49-F238E27FC236}">
                  <a16:creationId xmlns:a16="http://schemas.microsoft.com/office/drawing/2014/main" id="{8C58F107-DF80-46E4-A9A5-D1FF6DBF922B}"/>
                </a:ext>
              </a:extLst>
            </p:cNvPr>
            <p:cNvSpPr/>
            <p:nvPr/>
          </p:nvSpPr>
          <p:spPr>
            <a:xfrm>
              <a:off x="3968275" y="5043350"/>
              <a:ext cx="379975" cy="389700"/>
            </a:xfrm>
            <a:custGeom>
              <a:avLst/>
              <a:gdLst/>
              <a:ahLst/>
              <a:cxnLst/>
              <a:rect l="0" t="0" r="0" b="0"/>
              <a:pathLst>
                <a:path w="15199" h="15588" fill="none" extrusionOk="0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" name="Shape 856">
              <a:extLst>
                <a:ext uri="{FF2B5EF4-FFF2-40B4-BE49-F238E27FC236}">
                  <a16:creationId xmlns:a16="http://schemas.microsoft.com/office/drawing/2014/main" id="{80F5BD7B-5F2A-4550-B012-1D79B77623A2}"/>
                </a:ext>
              </a:extLst>
            </p:cNvPr>
            <p:cNvSpPr/>
            <p:nvPr/>
          </p:nvSpPr>
          <p:spPr>
            <a:xfrm>
              <a:off x="4031000" y="5150500"/>
              <a:ext cx="54200" cy="61525"/>
            </a:xfrm>
            <a:custGeom>
              <a:avLst/>
              <a:gdLst/>
              <a:ahLst/>
              <a:cxnLst/>
              <a:rect l="0" t="0" r="0" b="0"/>
              <a:pathLst>
                <a:path w="2168" h="2461" fill="none" extrusionOk="0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89265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icture Placeholder 23">
            <a:extLst>
              <a:ext uri="{FF2B5EF4-FFF2-40B4-BE49-F238E27FC236}">
                <a16:creationId xmlns:a16="http://schemas.microsoft.com/office/drawing/2014/main" id="{705EC18D-23BA-480F-AAAC-5E549947A024}"/>
              </a:ext>
            </a:extLst>
          </p:cNvPr>
          <p:cNvSpPr txBox="1">
            <a:spLocks/>
          </p:cNvSpPr>
          <p:nvPr/>
        </p:nvSpPr>
        <p:spPr>
          <a:xfrm>
            <a:off x="7708001" y="2117114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7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7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7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7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7" name="Picture Placeholder 20">
            <a:extLst>
              <a:ext uri="{FF2B5EF4-FFF2-40B4-BE49-F238E27FC236}">
                <a16:creationId xmlns:a16="http://schemas.microsoft.com/office/drawing/2014/main" id="{A6EE4C3D-F325-4CBE-9F68-136EE3E4A236}"/>
              </a:ext>
            </a:extLst>
          </p:cNvPr>
          <p:cNvSpPr txBox="1">
            <a:spLocks/>
          </p:cNvSpPr>
          <p:nvPr/>
        </p:nvSpPr>
        <p:spPr>
          <a:xfrm>
            <a:off x="4589725" y="1876911"/>
            <a:ext cx="3078584" cy="3104178"/>
          </a:xfrm>
          <a:custGeom>
            <a:avLst/>
            <a:gdLst>
              <a:gd name="connsiteX0" fmla="*/ 162824 w 2773362"/>
              <a:gd name="connsiteY0" fmla="*/ 0 h 2796418"/>
              <a:gd name="connsiteX1" fmla="*/ 2610538 w 2773362"/>
              <a:gd name="connsiteY1" fmla="*/ 0 h 2796418"/>
              <a:gd name="connsiteX2" fmla="*/ 2773362 w 2773362"/>
              <a:gd name="connsiteY2" fmla="*/ 162824 h 2796418"/>
              <a:gd name="connsiteX3" fmla="*/ 2773362 w 2773362"/>
              <a:gd name="connsiteY3" fmla="*/ 2633594 h 2796418"/>
              <a:gd name="connsiteX4" fmla="*/ 2610538 w 2773362"/>
              <a:gd name="connsiteY4" fmla="*/ 2796418 h 2796418"/>
              <a:gd name="connsiteX5" fmla="*/ 162824 w 2773362"/>
              <a:gd name="connsiteY5" fmla="*/ 2796418 h 2796418"/>
              <a:gd name="connsiteX6" fmla="*/ 0 w 2773362"/>
              <a:gd name="connsiteY6" fmla="*/ 2633594 h 2796418"/>
              <a:gd name="connsiteX7" fmla="*/ 0 w 2773362"/>
              <a:gd name="connsiteY7" fmla="*/ 162824 h 2796418"/>
              <a:gd name="connsiteX8" fmla="*/ 162824 w 2773362"/>
              <a:gd name="connsiteY8" fmla="*/ 0 h 279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3362" h="2796418">
                <a:moveTo>
                  <a:pt x="162824" y="0"/>
                </a:moveTo>
                <a:lnTo>
                  <a:pt x="2610538" y="0"/>
                </a:lnTo>
                <a:cubicBezTo>
                  <a:pt x="2700463" y="0"/>
                  <a:pt x="2773362" y="72899"/>
                  <a:pt x="2773362" y="162824"/>
                </a:cubicBezTo>
                <a:lnTo>
                  <a:pt x="2773362" y="2633594"/>
                </a:lnTo>
                <a:cubicBezTo>
                  <a:pt x="2773362" y="2723519"/>
                  <a:pt x="2700463" y="2796418"/>
                  <a:pt x="2610538" y="2796418"/>
                </a:cubicBezTo>
                <a:lnTo>
                  <a:pt x="162824" y="2796418"/>
                </a:lnTo>
                <a:cubicBezTo>
                  <a:pt x="72899" y="2796418"/>
                  <a:pt x="0" y="2723519"/>
                  <a:pt x="0" y="2633594"/>
                </a:cubicBezTo>
                <a:lnTo>
                  <a:pt x="0" y="162824"/>
                </a:lnTo>
                <a:cubicBezTo>
                  <a:pt x="0" y="72899"/>
                  <a:pt x="72899" y="0"/>
                  <a:pt x="162824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8" name="Picture Placeholder 18">
            <a:extLst>
              <a:ext uri="{FF2B5EF4-FFF2-40B4-BE49-F238E27FC236}">
                <a16:creationId xmlns:a16="http://schemas.microsoft.com/office/drawing/2014/main" id="{6175C4C3-4B3C-4D6C-A443-D52A86F42456}"/>
              </a:ext>
            </a:extLst>
          </p:cNvPr>
          <p:cNvSpPr txBox="1">
            <a:spLocks/>
          </p:cNvSpPr>
          <p:nvPr/>
        </p:nvSpPr>
        <p:spPr>
          <a:xfrm>
            <a:off x="1947894" y="2117114"/>
            <a:ext cx="2602138" cy="2623772"/>
          </a:xfrm>
          <a:custGeom>
            <a:avLst/>
            <a:gdLst>
              <a:gd name="connsiteX0" fmla="*/ 137625 w 2344152"/>
              <a:gd name="connsiteY0" fmla="*/ 0 h 2363640"/>
              <a:gd name="connsiteX1" fmla="*/ 2206528 w 2344152"/>
              <a:gd name="connsiteY1" fmla="*/ 0 h 2363640"/>
              <a:gd name="connsiteX2" fmla="*/ 2344152 w 2344152"/>
              <a:gd name="connsiteY2" fmla="*/ 137625 h 2363640"/>
              <a:gd name="connsiteX3" fmla="*/ 2344152 w 2344152"/>
              <a:gd name="connsiteY3" fmla="*/ 2226015 h 2363640"/>
              <a:gd name="connsiteX4" fmla="*/ 2206528 w 2344152"/>
              <a:gd name="connsiteY4" fmla="*/ 2363640 h 2363640"/>
              <a:gd name="connsiteX5" fmla="*/ 137625 w 2344152"/>
              <a:gd name="connsiteY5" fmla="*/ 2363640 h 2363640"/>
              <a:gd name="connsiteX6" fmla="*/ 0 w 2344152"/>
              <a:gd name="connsiteY6" fmla="*/ 2226015 h 2363640"/>
              <a:gd name="connsiteX7" fmla="*/ 0 w 2344152"/>
              <a:gd name="connsiteY7" fmla="*/ 137625 h 2363640"/>
              <a:gd name="connsiteX8" fmla="*/ 137625 w 2344152"/>
              <a:gd name="connsiteY8" fmla="*/ 0 h 236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152" h="2363640">
                <a:moveTo>
                  <a:pt x="137625" y="0"/>
                </a:moveTo>
                <a:lnTo>
                  <a:pt x="2206528" y="0"/>
                </a:lnTo>
                <a:cubicBezTo>
                  <a:pt x="2282535" y="0"/>
                  <a:pt x="2344152" y="61617"/>
                  <a:pt x="2344152" y="137625"/>
                </a:cubicBezTo>
                <a:lnTo>
                  <a:pt x="2344152" y="2226015"/>
                </a:lnTo>
                <a:cubicBezTo>
                  <a:pt x="2344152" y="2302023"/>
                  <a:pt x="2282535" y="2363640"/>
                  <a:pt x="2206528" y="2363640"/>
                </a:cubicBezTo>
                <a:lnTo>
                  <a:pt x="137625" y="2363640"/>
                </a:lnTo>
                <a:cubicBezTo>
                  <a:pt x="61617" y="2363640"/>
                  <a:pt x="0" y="2302023"/>
                  <a:pt x="0" y="2226015"/>
                </a:cubicBezTo>
                <a:lnTo>
                  <a:pt x="0" y="137625"/>
                </a:lnTo>
                <a:cubicBezTo>
                  <a:pt x="0" y="61617"/>
                  <a:pt x="61617" y="0"/>
                  <a:pt x="137625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6C355C-5802-48CA-B70E-48BA55D1E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dirty="0"/>
              <a:t>Our Team</a:t>
            </a: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D57C1349-657E-4C8A-9508-1CA9E488D88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8" t="14644" r="18086" b="51730"/>
          <a:stretch/>
        </p:blipFill>
        <p:spPr>
          <a:xfrm>
            <a:off x="7837488" y="2247900"/>
            <a:ext cx="2343150" cy="2362200"/>
          </a:xfrm>
        </p:spPr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0D6CDC1D-4749-43E1-95C9-388E9CB0E3E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9" t="7617" r="25843" b="22340"/>
          <a:stretch/>
        </p:blipFill>
        <p:spPr>
          <a:xfrm>
            <a:off x="4741863" y="2030413"/>
            <a:ext cx="2773362" cy="2797175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F3A714A9-5FE0-4009-B5F7-526A304991A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218" r="-6" b="30626"/>
          <a:stretch/>
        </p:blipFill>
        <p:spPr>
          <a:xfrm>
            <a:off x="2076450" y="2247900"/>
            <a:ext cx="2344738" cy="2362200"/>
          </a:xfrm>
        </p:spPr>
      </p:pic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C82D9148-3D36-4CDF-95A4-1A1FB6DF8B53}"/>
              </a:ext>
            </a:extLst>
          </p:cNvPr>
          <p:cNvSpPr/>
          <p:nvPr/>
        </p:nvSpPr>
        <p:spPr>
          <a:xfrm flipH="1">
            <a:off x="2284223" y="2040"/>
            <a:ext cx="688008" cy="747776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4910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51500" y="1144041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F6D9F39-D984-43E9-9D48-9950A8C81223}"/>
              </a:ext>
            </a:extLst>
          </p:cNvPr>
          <p:cNvCxnSpPr>
            <a:cxnSpLocks/>
          </p:cNvCxnSpPr>
          <p:nvPr/>
        </p:nvCxnSpPr>
        <p:spPr>
          <a:xfrm flipH="1">
            <a:off x="0" y="752400"/>
            <a:ext cx="22918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6B37CB23-A734-4800-8934-11F731703B8A}"/>
              </a:ext>
            </a:extLst>
          </p:cNvPr>
          <p:cNvSpPr/>
          <p:nvPr/>
        </p:nvSpPr>
        <p:spPr>
          <a:xfrm flipH="1">
            <a:off x="2873312" y="213966"/>
            <a:ext cx="197837" cy="19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5356B07A-450A-4482-849A-8E7EE85D3B72}"/>
              </a:ext>
            </a:extLst>
          </p:cNvPr>
          <p:cNvSpPr/>
          <p:nvPr userDrawn="1"/>
        </p:nvSpPr>
        <p:spPr>
          <a:xfrm rot="5400000" flipH="1" flipV="1">
            <a:off x="10580195" y="5257476"/>
            <a:ext cx="680659" cy="86655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59DA8880-06BB-46BF-9CB7-0222A42AC416}"/>
              </a:ext>
            </a:extLst>
          </p:cNvPr>
          <p:cNvSpPr/>
          <p:nvPr userDrawn="1"/>
        </p:nvSpPr>
        <p:spPr>
          <a:xfrm rot="5400000">
            <a:off x="9753043" y="6030760"/>
            <a:ext cx="680659" cy="648505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1886E88E-7E2A-4DAE-87E1-F739CF43C73F}"/>
              </a:ext>
            </a:extLst>
          </p:cNvPr>
          <p:cNvSpPr/>
          <p:nvPr userDrawn="1"/>
        </p:nvSpPr>
        <p:spPr>
          <a:xfrm rot="5400000" flipH="1">
            <a:off x="9720697" y="6294652"/>
            <a:ext cx="680659" cy="583811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F7E1B6F-FB54-4663-96A5-B0790DB3EAB7}"/>
              </a:ext>
            </a:extLst>
          </p:cNvPr>
          <p:cNvSpPr/>
          <p:nvPr userDrawn="1"/>
        </p:nvSpPr>
        <p:spPr>
          <a:xfrm rot="5400000" flipH="1">
            <a:off x="10336498" y="5914112"/>
            <a:ext cx="201138" cy="2011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C1842044-2BEB-48B2-A212-70CB86D7CF8A}"/>
              </a:ext>
            </a:extLst>
          </p:cNvPr>
          <p:cNvSpPr/>
          <p:nvPr/>
        </p:nvSpPr>
        <p:spPr>
          <a:xfrm rot="16200000" flipH="1" flipV="1">
            <a:off x="11392267" y="4613556"/>
            <a:ext cx="757453" cy="842010"/>
          </a:xfrm>
          <a:custGeom>
            <a:avLst/>
            <a:gdLst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4910"/>
              <a:gd name="connsiteX1" fmla="*/ 6415 w 671260"/>
              <a:gd name="connsiteY1" fmla="*/ 941070 h 1184910"/>
              <a:gd name="connsiteX2" fmla="*/ 202630 w 671260"/>
              <a:gd name="connsiteY2" fmla="*/ 1184910 h 1184910"/>
              <a:gd name="connsiteX3" fmla="*/ 671260 w 671260"/>
              <a:gd name="connsiteY3" fmla="*/ 1184910 h 1184910"/>
              <a:gd name="connsiteX0" fmla="*/ 6415 w 671260"/>
              <a:gd name="connsiteY0" fmla="*/ 0 h 1187294"/>
              <a:gd name="connsiteX1" fmla="*/ 6415 w 671260"/>
              <a:gd name="connsiteY1" fmla="*/ 941070 h 1187294"/>
              <a:gd name="connsiteX2" fmla="*/ 202630 w 671260"/>
              <a:gd name="connsiteY2" fmla="*/ 1184910 h 1187294"/>
              <a:gd name="connsiteX3" fmla="*/ 671260 w 671260"/>
              <a:gd name="connsiteY3" fmla="*/ 1184910 h 118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260" h="1187294">
                <a:moveTo>
                  <a:pt x="6415" y="0"/>
                </a:moveTo>
                <a:cubicBezTo>
                  <a:pt x="859" y="374967"/>
                  <a:pt x="-4697" y="749935"/>
                  <a:pt x="6415" y="941070"/>
                </a:cubicBezTo>
                <a:cubicBezTo>
                  <a:pt x="8955" y="1073785"/>
                  <a:pt x="92247" y="1206836"/>
                  <a:pt x="202630" y="1184910"/>
                </a:cubicBezTo>
                <a:lnTo>
                  <a:pt x="671260" y="118491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538FF78-C2B4-4718-AB08-E1CFB5552FD0}"/>
              </a:ext>
            </a:extLst>
          </p:cNvPr>
          <p:cNvSpPr txBox="1"/>
          <p:nvPr/>
        </p:nvSpPr>
        <p:spPr>
          <a:xfrm flipH="1">
            <a:off x="2217433" y="4981089"/>
            <a:ext cx="2063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accent1"/>
                </a:solidFill>
                <a:latin typeface="Arial" panose="020B0604020202020204" pitchFamily="34" charset="0"/>
              </a:rPr>
              <a:t>Enter Name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6391945-A44E-4DA9-A934-002F6DEADB06}"/>
              </a:ext>
            </a:extLst>
          </p:cNvPr>
          <p:cNvSpPr txBox="1"/>
          <p:nvPr/>
        </p:nvSpPr>
        <p:spPr>
          <a:xfrm flipH="1">
            <a:off x="5093727" y="4981089"/>
            <a:ext cx="207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accent1"/>
                </a:solidFill>
                <a:latin typeface="Arial" panose="020B0604020202020204" pitchFamily="34" charset="0"/>
              </a:rPr>
              <a:t>Enter Name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2972F93-7888-47C0-9D42-13120AD2C86A}"/>
              </a:ext>
            </a:extLst>
          </p:cNvPr>
          <p:cNvSpPr txBox="1"/>
          <p:nvPr/>
        </p:nvSpPr>
        <p:spPr>
          <a:xfrm flipH="1">
            <a:off x="7941603" y="4981089"/>
            <a:ext cx="213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accent1"/>
                </a:solidFill>
                <a:latin typeface="Arial" panose="020B0604020202020204" pitchFamily="34" charset="0"/>
              </a:rPr>
              <a:t>Enter Name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CDC4A7F-65B1-42EB-9861-6B963CDD9FC2}"/>
              </a:ext>
            </a:extLst>
          </p:cNvPr>
          <p:cNvSpPr txBox="1"/>
          <p:nvPr/>
        </p:nvSpPr>
        <p:spPr>
          <a:xfrm flipH="1">
            <a:off x="2217433" y="5350421"/>
            <a:ext cx="2063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Enter Role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9EAC09B-185D-4DBF-8733-AE1160B3857C}"/>
              </a:ext>
            </a:extLst>
          </p:cNvPr>
          <p:cNvSpPr txBox="1"/>
          <p:nvPr/>
        </p:nvSpPr>
        <p:spPr>
          <a:xfrm flipH="1">
            <a:off x="5093727" y="5350421"/>
            <a:ext cx="207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Enter Role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AE96F3-04E7-4CD1-8794-7E2C9809265D}"/>
              </a:ext>
            </a:extLst>
          </p:cNvPr>
          <p:cNvSpPr txBox="1"/>
          <p:nvPr/>
        </p:nvSpPr>
        <p:spPr>
          <a:xfrm flipH="1">
            <a:off x="7941603" y="5350421"/>
            <a:ext cx="213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Enter Role Here</a:t>
            </a: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5D35C8F3-AAC5-4D43-8FA4-91978D65511B}"/>
              </a:ext>
            </a:extLst>
          </p:cNvPr>
          <p:cNvSpPr/>
          <p:nvPr/>
        </p:nvSpPr>
        <p:spPr>
          <a:xfrm>
            <a:off x="-1" y="5253959"/>
            <a:ext cx="1806721" cy="1604042"/>
          </a:xfrm>
          <a:custGeom>
            <a:avLst/>
            <a:gdLst>
              <a:gd name="connsiteX0" fmla="*/ 0 w 1806721"/>
              <a:gd name="connsiteY0" fmla="*/ 1557518 h 1557518"/>
              <a:gd name="connsiteX1" fmla="*/ 0 w 1806721"/>
              <a:gd name="connsiteY1" fmla="*/ 0 h 1557518"/>
              <a:gd name="connsiteX2" fmla="*/ 1806721 w 1806721"/>
              <a:gd name="connsiteY2" fmla="*/ 1557518 h 1557518"/>
              <a:gd name="connsiteX3" fmla="*/ 0 w 1806721"/>
              <a:gd name="connsiteY3" fmla="*/ 1557518 h 1557518"/>
              <a:gd name="connsiteX0" fmla="*/ 0 w 1806721"/>
              <a:gd name="connsiteY0" fmla="*/ 1570842 h 1570842"/>
              <a:gd name="connsiteX1" fmla="*/ 0 w 1806721"/>
              <a:gd name="connsiteY1" fmla="*/ 13324 h 1570842"/>
              <a:gd name="connsiteX2" fmla="*/ 1806721 w 1806721"/>
              <a:gd name="connsiteY2" fmla="*/ 1570842 h 1570842"/>
              <a:gd name="connsiteX3" fmla="*/ 0 w 1806721"/>
              <a:gd name="connsiteY3" fmla="*/ 1570842 h 1570842"/>
              <a:gd name="connsiteX0" fmla="*/ 0 w 1806721"/>
              <a:gd name="connsiteY0" fmla="*/ 1578198 h 1578198"/>
              <a:gd name="connsiteX1" fmla="*/ 0 w 1806721"/>
              <a:gd name="connsiteY1" fmla="*/ 20680 h 1578198"/>
              <a:gd name="connsiteX2" fmla="*/ 1806721 w 1806721"/>
              <a:gd name="connsiteY2" fmla="*/ 1578198 h 1578198"/>
              <a:gd name="connsiteX3" fmla="*/ 0 w 1806721"/>
              <a:gd name="connsiteY3" fmla="*/ 1578198 h 1578198"/>
              <a:gd name="connsiteX0" fmla="*/ 0 w 1806721"/>
              <a:gd name="connsiteY0" fmla="*/ 1604042 h 1604042"/>
              <a:gd name="connsiteX1" fmla="*/ 0 w 1806721"/>
              <a:gd name="connsiteY1" fmla="*/ 46524 h 1604042"/>
              <a:gd name="connsiteX2" fmla="*/ 1806721 w 1806721"/>
              <a:gd name="connsiteY2" fmla="*/ 1604042 h 1604042"/>
              <a:gd name="connsiteX3" fmla="*/ 0 w 1806721"/>
              <a:gd name="connsiteY3" fmla="*/ 1604042 h 160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6721" h="1604042">
                <a:moveTo>
                  <a:pt x="0" y="1604042"/>
                </a:moveTo>
                <a:lnTo>
                  <a:pt x="0" y="46524"/>
                </a:lnTo>
                <a:cubicBezTo>
                  <a:pt x="1481916" y="-105635"/>
                  <a:pt x="1007712" y="43148"/>
                  <a:pt x="1806721" y="1604042"/>
                </a:cubicBezTo>
                <a:lnTo>
                  <a:pt x="0" y="16040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6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A0FF1-0340-4E32-B8B3-0C14AE25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2901" y="2603313"/>
            <a:ext cx="4186200" cy="1615232"/>
          </a:xfrm>
        </p:spPr>
        <p:txBody>
          <a:bodyPr/>
          <a:lstStyle/>
          <a:p>
            <a:r>
              <a:rPr lang="en-IN" dirty="0"/>
              <a:t>Chapter Name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7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ysClr val="window" lastClr="FFFFFF"/>
      </a:lt1>
      <a:dk2>
        <a:srgbClr val="000000"/>
      </a:dk2>
      <a:lt2>
        <a:srgbClr val="E7E6E6"/>
      </a:lt2>
      <a:accent1>
        <a:srgbClr val="044CF0"/>
      </a:accent1>
      <a:accent2>
        <a:srgbClr val="ACF0E1"/>
      </a:accent2>
      <a:accent3>
        <a:srgbClr val="00A9C0"/>
      </a:accent3>
      <a:accent4>
        <a:srgbClr val="8EC201"/>
      </a:accent4>
      <a:accent5>
        <a:srgbClr val="954F72"/>
      </a:accent5>
      <a:accent6>
        <a:srgbClr val="F1C40B"/>
      </a:accent6>
      <a:hlink>
        <a:srgbClr val="26C99A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4446</TotalTime>
  <Words>412</Words>
  <Application>Microsoft Office PowerPoint</Application>
  <PresentationFormat>Widescreen</PresentationFormat>
  <Paragraphs>83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Helvetica Light</vt:lpstr>
      <vt:lpstr>Montserrat</vt:lpstr>
      <vt:lpstr>Office Theme</vt:lpstr>
      <vt:lpstr>Presentation  title</vt:lpstr>
      <vt:lpstr>Table of Content </vt:lpstr>
      <vt:lpstr>Table of Content </vt:lpstr>
      <vt:lpstr>About Us</vt:lpstr>
      <vt:lpstr>Timeline</vt:lpstr>
      <vt:lpstr>Timeline</vt:lpstr>
      <vt:lpstr>Pyramid </vt:lpstr>
      <vt:lpstr>Our Team</vt:lpstr>
      <vt:lpstr>Chapter Name Here</vt:lpstr>
      <vt:lpstr>Title Here</vt:lpstr>
      <vt:lpstr>Title Here</vt:lpstr>
      <vt:lpstr>PowerPoint Presentation</vt:lpstr>
      <vt:lpstr>PowerPoint Presentation</vt:lpstr>
      <vt:lpstr>PowerPoint Presentation</vt:lpstr>
      <vt:lpstr>Question and Answer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Gowthami R</dc:creator>
  <cp:lastModifiedBy>slidemodel@cidrol.onmicrosoft.com</cp:lastModifiedBy>
  <cp:revision>254</cp:revision>
  <dcterms:created xsi:type="dcterms:W3CDTF">2021-06-11T11:03:58Z</dcterms:created>
  <dcterms:modified xsi:type="dcterms:W3CDTF">2022-02-04T03:17:13Z</dcterms:modified>
</cp:coreProperties>
</file>