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1" r:id="rId2"/>
    <p:sldId id="272" r:id="rId3"/>
    <p:sldId id="268" r:id="rId4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12"/>
    <p:restoredTop sz="94674"/>
  </p:normalViewPr>
  <p:slideViewPr>
    <p:cSldViewPr>
      <p:cViewPr varScale="1">
        <p:scale>
          <a:sx n="124" d="100"/>
          <a:sy n="124" d="100"/>
        </p:scale>
        <p:origin x="368" y="16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2/24/17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458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0" y="3671888"/>
            <a:ext cx="12188825" cy="3186112"/>
          </a:xfrm>
          <a:prstGeom prst="rect">
            <a:avLst/>
          </a:prstGeom>
          <a:solidFill>
            <a:schemeClr val="bg1">
              <a:lumMod val="9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mtClean="0"/>
              <a:t>4 Step Chevron </a:t>
            </a:r>
            <a:r>
              <a:rPr lang="en-IN" dirty="0"/>
              <a:t>Diagram for PowerPoint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5612" y="2188849"/>
            <a:ext cx="9753600" cy="3373751"/>
            <a:chOff x="732261" y="2188849"/>
            <a:chExt cx="9753600" cy="3373751"/>
          </a:xfrm>
        </p:grpSpPr>
        <p:sp>
          <p:nvSpPr>
            <p:cNvPr id="12" name="Oval 11"/>
            <p:cNvSpPr/>
            <p:nvPr/>
          </p:nvSpPr>
          <p:spPr>
            <a:xfrm>
              <a:off x="732261" y="4800600"/>
              <a:ext cx="9753600" cy="762000"/>
            </a:xfrm>
            <a:prstGeom prst="ellipse">
              <a:avLst/>
            </a:prstGeom>
            <a:gradFill flip="none" rotWithShape="1">
              <a:gsLst>
                <a:gs pos="5000">
                  <a:schemeClr val="tx1">
                    <a:alpha val="4300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3916244" y="2188849"/>
              <a:ext cx="4149454" cy="2966078"/>
              <a:chOff x="2996805" y="1309688"/>
              <a:chExt cx="5929708" cy="4238625"/>
            </a:xfrm>
            <a:effectLst/>
          </p:grpSpPr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6348413" y="1309688"/>
                <a:ext cx="2578100" cy="4238625"/>
              </a:xfrm>
              <a:custGeom>
                <a:avLst/>
                <a:gdLst>
                  <a:gd name="T0" fmla="*/ 10 w 1624"/>
                  <a:gd name="T1" fmla="*/ 0 h 2670"/>
                  <a:gd name="T2" fmla="*/ 302 w 1624"/>
                  <a:gd name="T3" fmla="*/ 9 h 2670"/>
                  <a:gd name="T4" fmla="*/ 1624 w 1624"/>
                  <a:gd name="T5" fmla="*/ 1331 h 2670"/>
                  <a:gd name="T6" fmla="*/ 299 w 1624"/>
                  <a:gd name="T7" fmla="*/ 2657 h 2670"/>
                  <a:gd name="T8" fmla="*/ 0 w 1624"/>
                  <a:gd name="T9" fmla="*/ 2670 h 2670"/>
                  <a:gd name="T10" fmla="*/ 15 w 1624"/>
                  <a:gd name="T11" fmla="*/ 2374 h 2670"/>
                  <a:gd name="T12" fmla="*/ 1059 w 1624"/>
                  <a:gd name="T13" fmla="*/ 1331 h 2670"/>
                  <a:gd name="T14" fmla="*/ 20 w 1624"/>
                  <a:gd name="T15" fmla="*/ 291 h 2670"/>
                  <a:gd name="T16" fmla="*/ 10 w 1624"/>
                  <a:gd name="T17" fmla="*/ 0 h 26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24" h="2670">
                    <a:moveTo>
                      <a:pt x="10" y="0"/>
                    </a:moveTo>
                    <a:lnTo>
                      <a:pt x="302" y="9"/>
                    </a:lnTo>
                    <a:lnTo>
                      <a:pt x="1624" y="1331"/>
                    </a:lnTo>
                    <a:lnTo>
                      <a:pt x="299" y="2657"/>
                    </a:lnTo>
                    <a:lnTo>
                      <a:pt x="0" y="2670"/>
                    </a:lnTo>
                    <a:lnTo>
                      <a:pt x="15" y="2374"/>
                    </a:lnTo>
                    <a:lnTo>
                      <a:pt x="1059" y="1331"/>
                    </a:lnTo>
                    <a:lnTo>
                      <a:pt x="20" y="291"/>
                    </a:lnTo>
                    <a:lnTo>
                      <a:pt x="1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8000"/>
                      <a:lumOff val="12000"/>
                    </a:schemeClr>
                  </a:gs>
                  <a:gs pos="100000">
                    <a:schemeClr val="accent4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0">
                <a:gradFill>
                  <a:gsLst>
                    <a:gs pos="0">
                      <a:schemeClr val="accent4"/>
                    </a:gs>
                    <a:gs pos="100000">
                      <a:schemeClr val="accent4">
                        <a:lumMod val="91000"/>
                      </a:schemeClr>
                    </a:gs>
                    <a:gs pos="34000">
                      <a:schemeClr val="accent4">
                        <a:lumMod val="74000"/>
                        <a:lumOff val="26000"/>
                      </a:schemeClr>
                    </a:gs>
                  </a:gsLst>
                  <a:lin ang="5400000" scaled="0"/>
                </a:gra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5231741" y="1309688"/>
                <a:ext cx="2578099" cy="4238625"/>
              </a:xfrm>
              <a:custGeom>
                <a:avLst/>
                <a:gdLst>
                  <a:gd name="T0" fmla="*/ 10 w 1624"/>
                  <a:gd name="T1" fmla="*/ 0 h 2670"/>
                  <a:gd name="T2" fmla="*/ 302 w 1624"/>
                  <a:gd name="T3" fmla="*/ 9 h 2670"/>
                  <a:gd name="T4" fmla="*/ 1624 w 1624"/>
                  <a:gd name="T5" fmla="*/ 1331 h 2670"/>
                  <a:gd name="T6" fmla="*/ 298 w 1624"/>
                  <a:gd name="T7" fmla="*/ 2657 h 2670"/>
                  <a:gd name="T8" fmla="*/ 0 w 1624"/>
                  <a:gd name="T9" fmla="*/ 2670 h 2670"/>
                  <a:gd name="T10" fmla="*/ 15 w 1624"/>
                  <a:gd name="T11" fmla="*/ 2374 h 2670"/>
                  <a:gd name="T12" fmla="*/ 1058 w 1624"/>
                  <a:gd name="T13" fmla="*/ 1331 h 2670"/>
                  <a:gd name="T14" fmla="*/ 19 w 1624"/>
                  <a:gd name="T15" fmla="*/ 291 h 2670"/>
                  <a:gd name="T16" fmla="*/ 10 w 1624"/>
                  <a:gd name="T17" fmla="*/ 0 h 26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24" h="2670">
                    <a:moveTo>
                      <a:pt x="10" y="0"/>
                    </a:moveTo>
                    <a:lnTo>
                      <a:pt x="302" y="9"/>
                    </a:lnTo>
                    <a:lnTo>
                      <a:pt x="1624" y="1331"/>
                    </a:lnTo>
                    <a:lnTo>
                      <a:pt x="298" y="2657"/>
                    </a:lnTo>
                    <a:lnTo>
                      <a:pt x="0" y="2670"/>
                    </a:lnTo>
                    <a:lnTo>
                      <a:pt x="15" y="2374"/>
                    </a:lnTo>
                    <a:lnTo>
                      <a:pt x="1058" y="1331"/>
                    </a:lnTo>
                    <a:lnTo>
                      <a:pt x="19" y="291"/>
                    </a:lnTo>
                    <a:lnTo>
                      <a:pt x="1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3"/>
                  </a:gs>
                  <a:gs pos="100000">
                    <a:schemeClr val="accent3"/>
                  </a:gs>
                  <a:gs pos="43000">
                    <a:schemeClr val="accent3">
                      <a:lumMod val="85000"/>
                      <a:lumOff val="15000"/>
                    </a:schemeClr>
                  </a:gs>
                </a:gsLst>
                <a:lin ang="5400000" scaled="0"/>
              </a:gradFill>
              <a:ln w="0">
                <a:gradFill>
                  <a:gsLst>
                    <a:gs pos="0">
                      <a:schemeClr val="accent3">
                        <a:lumMod val="81000"/>
                        <a:lumOff val="19000"/>
                      </a:schemeClr>
                    </a:gs>
                    <a:gs pos="100000">
                      <a:schemeClr val="accent3">
                        <a:lumMod val="90000"/>
                      </a:schemeClr>
                    </a:gs>
                  </a:gsLst>
                  <a:lin ang="5400000" scaled="0"/>
                </a:gra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4113479" y="1309688"/>
                <a:ext cx="2579688" cy="4238625"/>
              </a:xfrm>
              <a:custGeom>
                <a:avLst/>
                <a:gdLst>
                  <a:gd name="T0" fmla="*/ 10 w 1625"/>
                  <a:gd name="T1" fmla="*/ 0 h 2670"/>
                  <a:gd name="T2" fmla="*/ 302 w 1625"/>
                  <a:gd name="T3" fmla="*/ 9 h 2670"/>
                  <a:gd name="T4" fmla="*/ 1625 w 1625"/>
                  <a:gd name="T5" fmla="*/ 1331 h 2670"/>
                  <a:gd name="T6" fmla="*/ 299 w 1625"/>
                  <a:gd name="T7" fmla="*/ 2657 h 2670"/>
                  <a:gd name="T8" fmla="*/ 0 w 1625"/>
                  <a:gd name="T9" fmla="*/ 2670 h 2670"/>
                  <a:gd name="T10" fmla="*/ 16 w 1625"/>
                  <a:gd name="T11" fmla="*/ 2374 h 2670"/>
                  <a:gd name="T12" fmla="*/ 1059 w 1625"/>
                  <a:gd name="T13" fmla="*/ 1331 h 2670"/>
                  <a:gd name="T14" fmla="*/ 19 w 1625"/>
                  <a:gd name="T15" fmla="*/ 291 h 2670"/>
                  <a:gd name="T16" fmla="*/ 10 w 1625"/>
                  <a:gd name="T17" fmla="*/ 0 h 26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25" h="2670">
                    <a:moveTo>
                      <a:pt x="10" y="0"/>
                    </a:moveTo>
                    <a:lnTo>
                      <a:pt x="302" y="9"/>
                    </a:lnTo>
                    <a:lnTo>
                      <a:pt x="1625" y="1331"/>
                    </a:lnTo>
                    <a:lnTo>
                      <a:pt x="299" y="2657"/>
                    </a:lnTo>
                    <a:lnTo>
                      <a:pt x="0" y="2670"/>
                    </a:lnTo>
                    <a:lnTo>
                      <a:pt x="16" y="2374"/>
                    </a:lnTo>
                    <a:lnTo>
                      <a:pt x="1059" y="1331"/>
                    </a:lnTo>
                    <a:lnTo>
                      <a:pt x="19" y="291"/>
                    </a:lnTo>
                    <a:lnTo>
                      <a:pt x="1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 scaled="0"/>
              </a:gradFill>
              <a:ln w="0">
                <a:gradFill>
                  <a:gsLst>
                    <a:gs pos="0">
                      <a:schemeClr val="accent2"/>
                    </a:gs>
                    <a:gs pos="100000">
                      <a:schemeClr val="accent2"/>
                    </a:gs>
                  </a:gsLst>
                  <a:lin ang="5400000" scaled="0"/>
                </a:gra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2996805" y="1309688"/>
                <a:ext cx="2578101" cy="4238625"/>
              </a:xfrm>
              <a:custGeom>
                <a:avLst/>
                <a:gdLst>
                  <a:gd name="T0" fmla="*/ 10 w 1624"/>
                  <a:gd name="T1" fmla="*/ 0 h 2670"/>
                  <a:gd name="T2" fmla="*/ 302 w 1624"/>
                  <a:gd name="T3" fmla="*/ 9 h 2670"/>
                  <a:gd name="T4" fmla="*/ 1624 w 1624"/>
                  <a:gd name="T5" fmla="*/ 1331 h 2670"/>
                  <a:gd name="T6" fmla="*/ 299 w 1624"/>
                  <a:gd name="T7" fmla="*/ 2657 h 2670"/>
                  <a:gd name="T8" fmla="*/ 0 w 1624"/>
                  <a:gd name="T9" fmla="*/ 2670 h 2670"/>
                  <a:gd name="T10" fmla="*/ 15 w 1624"/>
                  <a:gd name="T11" fmla="*/ 2374 h 2670"/>
                  <a:gd name="T12" fmla="*/ 1059 w 1624"/>
                  <a:gd name="T13" fmla="*/ 1331 h 2670"/>
                  <a:gd name="T14" fmla="*/ 18 w 1624"/>
                  <a:gd name="T15" fmla="*/ 291 h 2670"/>
                  <a:gd name="T16" fmla="*/ 10 w 1624"/>
                  <a:gd name="T17" fmla="*/ 0 h 26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24" h="2670">
                    <a:moveTo>
                      <a:pt x="10" y="0"/>
                    </a:moveTo>
                    <a:lnTo>
                      <a:pt x="302" y="9"/>
                    </a:lnTo>
                    <a:lnTo>
                      <a:pt x="1624" y="1331"/>
                    </a:lnTo>
                    <a:lnTo>
                      <a:pt x="299" y="2657"/>
                    </a:lnTo>
                    <a:lnTo>
                      <a:pt x="0" y="2670"/>
                    </a:lnTo>
                    <a:lnTo>
                      <a:pt x="15" y="2374"/>
                    </a:lnTo>
                    <a:lnTo>
                      <a:pt x="1059" y="1331"/>
                    </a:lnTo>
                    <a:lnTo>
                      <a:pt x="18" y="291"/>
                    </a:lnTo>
                    <a:lnTo>
                      <a:pt x="1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85000"/>
                      <a:lumOff val="1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  <a:ln w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0"/>
                </a:gra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cxnSp>
        <p:nvCxnSpPr>
          <p:cNvPr id="15" name="Elbow Connector 14"/>
          <p:cNvCxnSpPr/>
          <p:nvPr/>
        </p:nvCxnSpPr>
        <p:spPr>
          <a:xfrm rot="10800000" flipH="1" flipV="1">
            <a:off x="3661946" y="1654745"/>
            <a:ext cx="939453" cy="539852"/>
          </a:xfrm>
          <a:prstGeom prst="bentConnector3">
            <a:avLst>
              <a:gd name="adj1" fmla="val 99849"/>
            </a:avLst>
          </a:prstGeom>
          <a:ln w="3175">
            <a:solidFill>
              <a:schemeClr val="accent1"/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/>
          <p:nvPr/>
        </p:nvCxnSpPr>
        <p:spPr>
          <a:xfrm rot="10800000" flipH="1">
            <a:off x="3661946" y="5129750"/>
            <a:ext cx="1260691" cy="539852"/>
          </a:xfrm>
          <a:prstGeom prst="bentConnector3">
            <a:avLst>
              <a:gd name="adj1" fmla="val 99849"/>
            </a:avLst>
          </a:prstGeom>
          <a:ln w="3175">
            <a:solidFill>
              <a:schemeClr val="accent2"/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/>
          <p:nvPr/>
        </p:nvCxnSpPr>
        <p:spPr>
          <a:xfrm rot="10800000" flipV="1">
            <a:off x="5486812" y="1654745"/>
            <a:ext cx="1114226" cy="539852"/>
          </a:xfrm>
          <a:prstGeom prst="bentConnector3">
            <a:avLst>
              <a:gd name="adj1" fmla="val 99849"/>
            </a:avLst>
          </a:prstGeom>
          <a:ln w="3175">
            <a:solidFill>
              <a:schemeClr val="accent3"/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/>
          <p:nvPr/>
        </p:nvCxnSpPr>
        <p:spPr>
          <a:xfrm rot="10800000">
            <a:off x="6071494" y="5139817"/>
            <a:ext cx="2156518" cy="539852"/>
          </a:xfrm>
          <a:prstGeom prst="bentConnector3">
            <a:avLst>
              <a:gd name="adj1" fmla="val 99849"/>
            </a:avLst>
          </a:prstGeom>
          <a:ln w="3175">
            <a:solidFill>
              <a:schemeClr val="accent4"/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141412" y="1892618"/>
            <a:ext cx="221123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41412" y="1430953"/>
            <a:ext cx="22112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2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sz="2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41412" y="5144777"/>
            <a:ext cx="221123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41412" y="4683112"/>
            <a:ext cx="22112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22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sz="22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749246" y="1892618"/>
            <a:ext cx="221123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749246" y="1430953"/>
            <a:ext cx="22112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200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sz="22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61412" y="5144777"/>
            <a:ext cx="221123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61412" y="4683112"/>
            <a:ext cx="22112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2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sz="22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10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3602" y="-10015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4433" y="882097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009244" y="2038283"/>
            <a:ext cx="3949639" cy="1146649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6" name="Group 45"/>
          <p:cNvGrpSpPr/>
          <p:nvPr/>
        </p:nvGrpSpPr>
        <p:grpSpPr>
          <a:xfrm>
            <a:off x="1367439" y="1185811"/>
            <a:ext cx="3182504" cy="1976223"/>
            <a:chOff x="2877447" y="2188849"/>
            <a:chExt cx="5462016" cy="3373751"/>
          </a:xfrm>
        </p:grpSpPr>
        <p:sp>
          <p:nvSpPr>
            <p:cNvPr id="47" name="Oval 46"/>
            <p:cNvSpPr/>
            <p:nvPr/>
          </p:nvSpPr>
          <p:spPr>
            <a:xfrm>
              <a:off x="2877447" y="4800601"/>
              <a:ext cx="5462016" cy="761999"/>
            </a:xfrm>
            <a:prstGeom prst="ellipse">
              <a:avLst/>
            </a:prstGeom>
            <a:gradFill flip="none" rotWithShape="1">
              <a:gsLst>
                <a:gs pos="5000">
                  <a:schemeClr val="tx1">
                    <a:alpha val="4300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3916244" y="2188849"/>
              <a:ext cx="4149454" cy="2966078"/>
              <a:chOff x="2996805" y="1309688"/>
              <a:chExt cx="5929708" cy="4238625"/>
            </a:xfrm>
            <a:effectLst/>
          </p:grpSpPr>
          <p:sp>
            <p:nvSpPr>
              <p:cNvPr id="49" name="Freeform 48"/>
              <p:cNvSpPr>
                <a:spLocks/>
              </p:cNvSpPr>
              <p:nvPr/>
            </p:nvSpPr>
            <p:spPr bwMode="auto">
              <a:xfrm>
                <a:off x="6348413" y="1309688"/>
                <a:ext cx="2578100" cy="4238625"/>
              </a:xfrm>
              <a:custGeom>
                <a:avLst/>
                <a:gdLst>
                  <a:gd name="T0" fmla="*/ 10 w 1624"/>
                  <a:gd name="T1" fmla="*/ 0 h 2670"/>
                  <a:gd name="T2" fmla="*/ 302 w 1624"/>
                  <a:gd name="T3" fmla="*/ 9 h 2670"/>
                  <a:gd name="T4" fmla="*/ 1624 w 1624"/>
                  <a:gd name="T5" fmla="*/ 1331 h 2670"/>
                  <a:gd name="T6" fmla="*/ 299 w 1624"/>
                  <a:gd name="T7" fmla="*/ 2657 h 2670"/>
                  <a:gd name="T8" fmla="*/ 0 w 1624"/>
                  <a:gd name="T9" fmla="*/ 2670 h 2670"/>
                  <a:gd name="T10" fmla="*/ 15 w 1624"/>
                  <a:gd name="T11" fmla="*/ 2374 h 2670"/>
                  <a:gd name="T12" fmla="*/ 1059 w 1624"/>
                  <a:gd name="T13" fmla="*/ 1331 h 2670"/>
                  <a:gd name="T14" fmla="*/ 20 w 1624"/>
                  <a:gd name="T15" fmla="*/ 291 h 2670"/>
                  <a:gd name="T16" fmla="*/ 10 w 1624"/>
                  <a:gd name="T17" fmla="*/ 0 h 26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24" h="2670">
                    <a:moveTo>
                      <a:pt x="10" y="0"/>
                    </a:moveTo>
                    <a:lnTo>
                      <a:pt x="302" y="9"/>
                    </a:lnTo>
                    <a:lnTo>
                      <a:pt x="1624" y="1331"/>
                    </a:lnTo>
                    <a:lnTo>
                      <a:pt x="299" y="2657"/>
                    </a:lnTo>
                    <a:lnTo>
                      <a:pt x="0" y="2670"/>
                    </a:lnTo>
                    <a:lnTo>
                      <a:pt x="15" y="2374"/>
                    </a:lnTo>
                    <a:lnTo>
                      <a:pt x="1059" y="1331"/>
                    </a:lnTo>
                    <a:lnTo>
                      <a:pt x="20" y="291"/>
                    </a:lnTo>
                    <a:lnTo>
                      <a:pt x="1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88000"/>
                      <a:lumOff val="12000"/>
                    </a:schemeClr>
                  </a:gs>
                  <a:gs pos="100000">
                    <a:schemeClr val="accent4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0">
                <a:gradFill>
                  <a:gsLst>
                    <a:gs pos="0">
                      <a:schemeClr val="accent4"/>
                    </a:gs>
                    <a:gs pos="100000">
                      <a:schemeClr val="accent4">
                        <a:lumMod val="91000"/>
                      </a:schemeClr>
                    </a:gs>
                    <a:gs pos="34000">
                      <a:schemeClr val="accent4">
                        <a:lumMod val="74000"/>
                        <a:lumOff val="26000"/>
                      </a:schemeClr>
                    </a:gs>
                  </a:gsLst>
                  <a:lin ang="5400000" scaled="0"/>
                </a:gra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" name="Freeform 49"/>
              <p:cNvSpPr>
                <a:spLocks/>
              </p:cNvSpPr>
              <p:nvPr/>
            </p:nvSpPr>
            <p:spPr bwMode="auto">
              <a:xfrm>
                <a:off x="5231741" y="1309688"/>
                <a:ext cx="2578099" cy="4238625"/>
              </a:xfrm>
              <a:custGeom>
                <a:avLst/>
                <a:gdLst>
                  <a:gd name="T0" fmla="*/ 10 w 1624"/>
                  <a:gd name="T1" fmla="*/ 0 h 2670"/>
                  <a:gd name="T2" fmla="*/ 302 w 1624"/>
                  <a:gd name="T3" fmla="*/ 9 h 2670"/>
                  <a:gd name="T4" fmla="*/ 1624 w 1624"/>
                  <a:gd name="T5" fmla="*/ 1331 h 2670"/>
                  <a:gd name="T6" fmla="*/ 298 w 1624"/>
                  <a:gd name="T7" fmla="*/ 2657 h 2670"/>
                  <a:gd name="T8" fmla="*/ 0 w 1624"/>
                  <a:gd name="T9" fmla="*/ 2670 h 2670"/>
                  <a:gd name="T10" fmla="*/ 15 w 1624"/>
                  <a:gd name="T11" fmla="*/ 2374 h 2670"/>
                  <a:gd name="T12" fmla="*/ 1058 w 1624"/>
                  <a:gd name="T13" fmla="*/ 1331 h 2670"/>
                  <a:gd name="T14" fmla="*/ 19 w 1624"/>
                  <a:gd name="T15" fmla="*/ 291 h 2670"/>
                  <a:gd name="T16" fmla="*/ 10 w 1624"/>
                  <a:gd name="T17" fmla="*/ 0 h 26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24" h="2670">
                    <a:moveTo>
                      <a:pt x="10" y="0"/>
                    </a:moveTo>
                    <a:lnTo>
                      <a:pt x="302" y="9"/>
                    </a:lnTo>
                    <a:lnTo>
                      <a:pt x="1624" y="1331"/>
                    </a:lnTo>
                    <a:lnTo>
                      <a:pt x="298" y="2657"/>
                    </a:lnTo>
                    <a:lnTo>
                      <a:pt x="0" y="2670"/>
                    </a:lnTo>
                    <a:lnTo>
                      <a:pt x="15" y="2374"/>
                    </a:lnTo>
                    <a:lnTo>
                      <a:pt x="1058" y="1331"/>
                    </a:lnTo>
                    <a:lnTo>
                      <a:pt x="19" y="291"/>
                    </a:lnTo>
                    <a:lnTo>
                      <a:pt x="1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3"/>
                  </a:gs>
                  <a:gs pos="100000">
                    <a:schemeClr val="accent3"/>
                  </a:gs>
                  <a:gs pos="43000">
                    <a:schemeClr val="accent3">
                      <a:lumMod val="85000"/>
                      <a:lumOff val="15000"/>
                    </a:schemeClr>
                  </a:gs>
                </a:gsLst>
                <a:lin ang="5400000" scaled="0"/>
              </a:gradFill>
              <a:ln w="0">
                <a:gradFill>
                  <a:gsLst>
                    <a:gs pos="0">
                      <a:schemeClr val="accent3">
                        <a:lumMod val="81000"/>
                        <a:lumOff val="19000"/>
                      </a:schemeClr>
                    </a:gs>
                    <a:gs pos="100000">
                      <a:schemeClr val="accent3">
                        <a:lumMod val="90000"/>
                      </a:schemeClr>
                    </a:gs>
                  </a:gsLst>
                  <a:lin ang="5400000" scaled="0"/>
                </a:gra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" name="Freeform 50"/>
              <p:cNvSpPr>
                <a:spLocks/>
              </p:cNvSpPr>
              <p:nvPr/>
            </p:nvSpPr>
            <p:spPr bwMode="auto">
              <a:xfrm>
                <a:off x="4113479" y="1309688"/>
                <a:ext cx="2579687" cy="4238625"/>
              </a:xfrm>
              <a:custGeom>
                <a:avLst/>
                <a:gdLst>
                  <a:gd name="T0" fmla="*/ 10 w 1625"/>
                  <a:gd name="T1" fmla="*/ 0 h 2670"/>
                  <a:gd name="T2" fmla="*/ 302 w 1625"/>
                  <a:gd name="T3" fmla="*/ 9 h 2670"/>
                  <a:gd name="T4" fmla="*/ 1625 w 1625"/>
                  <a:gd name="T5" fmla="*/ 1331 h 2670"/>
                  <a:gd name="T6" fmla="*/ 299 w 1625"/>
                  <a:gd name="T7" fmla="*/ 2657 h 2670"/>
                  <a:gd name="T8" fmla="*/ 0 w 1625"/>
                  <a:gd name="T9" fmla="*/ 2670 h 2670"/>
                  <a:gd name="T10" fmla="*/ 16 w 1625"/>
                  <a:gd name="T11" fmla="*/ 2374 h 2670"/>
                  <a:gd name="T12" fmla="*/ 1059 w 1625"/>
                  <a:gd name="T13" fmla="*/ 1331 h 2670"/>
                  <a:gd name="T14" fmla="*/ 19 w 1625"/>
                  <a:gd name="T15" fmla="*/ 291 h 2670"/>
                  <a:gd name="T16" fmla="*/ 10 w 1625"/>
                  <a:gd name="T17" fmla="*/ 0 h 26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25" h="2670">
                    <a:moveTo>
                      <a:pt x="10" y="0"/>
                    </a:moveTo>
                    <a:lnTo>
                      <a:pt x="302" y="9"/>
                    </a:lnTo>
                    <a:lnTo>
                      <a:pt x="1625" y="1331"/>
                    </a:lnTo>
                    <a:lnTo>
                      <a:pt x="299" y="2657"/>
                    </a:lnTo>
                    <a:lnTo>
                      <a:pt x="0" y="2670"/>
                    </a:lnTo>
                    <a:lnTo>
                      <a:pt x="16" y="2374"/>
                    </a:lnTo>
                    <a:lnTo>
                      <a:pt x="1059" y="1331"/>
                    </a:lnTo>
                    <a:lnTo>
                      <a:pt x="19" y="291"/>
                    </a:lnTo>
                    <a:lnTo>
                      <a:pt x="1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 scaled="0"/>
              </a:gradFill>
              <a:ln w="0">
                <a:gradFill>
                  <a:gsLst>
                    <a:gs pos="0">
                      <a:schemeClr val="accent2"/>
                    </a:gs>
                    <a:gs pos="100000">
                      <a:schemeClr val="accent2"/>
                    </a:gs>
                  </a:gsLst>
                  <a:lin ang="5400000" scaled="0"/>
                </a:gra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" name="Freeform 51"/>
              <p:cNvSpPr>
                <a:spLocks/>
              </p:cNvSpPr>
              <p:nvPr/>
            </p:nvSpPr>
            <p:spPr bwMode="auto">
              <a:xfrm>
                <a:off x="2996805" y="1309688"/>
                <a:ext cx="2578101" cy="4238625"/>
              </a:xfrm>
              <a:custGeom>
                <a:avLst/>
                <a:gdLst>
                  <a:gd name="T0" fmla="*/ 10 w 1624"/>
                  <a:gd name="T1" fmla="*/ 0 h 2670"/>
                  <a:gd name="T2" fmla="*/ 302 w 1624"/>
                  <a:gd name="T3" fmla="*/ 9 h 2670"/>
                  <a:gd name="T4" fmla="*/ 1624 w 1624"/>
                  <a:gd name="T5" fmla="*/ 1331 h 2670"/>
                  <a:gd name="T6" fmla="*/ 299 w 1624"/>
                  <a:gd name="T7" fmla="*/ 2657 h 2670"/>
                  <a:gd name="T8" fmla="*/ 0 w 1624"/>
                  <a:gd name="T9" fmla="*/ 2670 h 2670"/>
                  <a:gd name="T10" fmla="*/ 15 w 1624"/>
                  <a:gd name="T11" fmla="*/ 2374 h 2670"/>
                  <a:gd name="T12" fmla="*/ 1059 w 1624"/>
                  <a:gd name="T13" fmla="*/ 1331 h 2670"/>
                  <a:gd name="T14" fmla="*/ 18 w 1624"/>
                  <a:gd name="T15" fmla="*/ 291 h 2670"/>
                  <a:gd name="T16" fmla="*/ 10 w 1624"/>
                  <a:gd name="T17" fmla="*/ 0 h 26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24" h="2670">
                    <a:moveTo>
                      <a:pt x="10" y="0"/>
                    </a:moveTo>
                    <a:lnTo>
                      <a:pt x="302" y="9"/>
                    </a:lnTo>
                    <a:lnTo>
                      <a:pt x="1624" y="1331"/>
                    </a:lnTo>
                    <a:lnTo>
                      <a:pt x="299" y="2657"/>
                    </a:lnTo>
                    <a:lnTo>
                      <a:pt x="0" y="2670"/>
                    </a:lnTo>
                    <a:lnTo>
                      <a:pt x="15" y="2374"/>
                    </a:lnTo>
                    <a:lnTo>
                      <a:pt x="1059" y="1331"/>
                    </a:lnTo>
                    <a:lnTo>
                      <a:pt x="18" y="291"/>
                    </a:lnTo>
                    <a:lnTo>
                      <a:pt x="1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85000"/>
                      <a:lumOff val="1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  <a:ln w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0"/>
                </a:gra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459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68428"/>
      </a:accent1>
      <a:accent2>
        <a:srgbClr val="5F6E6A"/>
      </a:accent2>
      <a:accent3>
        <a:srgbClr val="95B7E1"/>
      </a:accent3>
      <a:accent4>
        <a:srgbClr val="20539E"/>
      </a:accent4>
      <a:accent5>
        <a:srgbClr val="3D3F44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5490</TotalTime>
  <Words>164</Words>
  <Application>Microsoft Macintosh PowerPoint</Application>
  <PresentationFormat>Custom</PresentationFormat>
  <Paragraphs>24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Calibri</vt:lpstr>
      <vt:lpstr>Open Sans</vt:lpstr>
      <vt:lpstr>Segoe UI</vt:lpstr>
      <vt:lpstr>Arial</vt:lpstr>
      <vt:lpstr>Office Theme</vt:lpstr>
      <vt:lpstr>4 Step Chevron Diagram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117</cp:revision>
  <dcterms:created xsi:type="dcterms:W3CDTF">2013-09-12T13:05:01Z</dcterms:created>
  <dcterms:modified xsi:type="dcterms:W3CDTF">2017-02-23T18:23:01Z</dcterms:modified>
</cp:coreProperties>
</file>