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2" r:id="rId1"/>
    <p:sldMasterId id="2147484164" r:id="rId2"/>
    <p:sldMasterId id="2147484179" r:id="rId3"/>
  </p:sldMasterIdLst>
  <p:notesMasterIdLst>
    <p:notesMasterId r:id="rId26"/>
  </p:notesMasterIdLst>
  <p:handoutMasterIdLst>
    <p:handoutMasterId r:id="rId27"/>
  </p:handoutMasterIdLst>
  <p:sldIdLst>
    <p:sldId id="2215" r:id="rId4"/>
    <p:sldId id="2235" r:id="rId5"/>
    <p:sldId id="2341" r:id="rId6"/>
    <p:sldId id="2230" r:id="rId7"/>
    <p:sldId id="2219" r:id="rId8"/>
    <p:sldId id="2272" r:id="rId9"/>
    <p:sldId id="3318" r:id="rId10"/>
    <p:sldId id="3319" r:id="rId11"/>
    <p:sldId id="3320" r:id="rId12"/>
    <p:sldId id="3321" r:id="rId13"/>
    <p:sldId id="2355" r:id="rId14"/>
    <p:sldId id="2298" r:id="rId15"/>
    <p:sldId id="4002" r:id="rId16"/>
    <p:sldId id="2271" r:id="rId17"/>
    <p:sldId id="2233" r:id="rId18"/>
    <p:sldId id="2236" r:id="rId19"/>
    <p:sldId id="2359" r:id="rId20"/>
    <p:sldId id="2360" r:id="rId21"/>
    <p:sldId id="2361" r:id="rId22"/>
    <p:sldId id="2348" r:id="rId23"/>
    <p:sldId id="4003" r:id="rId24"/>
    <p:sldId id="4004"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6CF71"/>
    <a:srgbClr val="000000"/>
    <a:srgbClr val="001334"/>
    <a:srgbClr val="FFE83C"/>
    <a:srgbClr val="FFAC0E"/>
    <a:srgbClr val="000820"/>
    <a:srgbClr val="000C28"/>
    <a:srgbClr val="5D77EB"/>
    <a:srgbClr val="1AE8DA"/>
    <a:srgbClr val="CF96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98" autoAdjust="0"/>
    <p:restoredTop sz="86407" autoAdjust="0"/>
  </p:normalViewPr>
  <p:slideViewPr>
    <p:cSldViewPr snapToGrid="0" snapToObjects="1">
      <p:cViewPr varScale="1">
        <p:scale>
          <a:sx n="76" d="100"/>
          <a:sy n="76" d="100"/>
        </p:scale>
        <p:origin x="960" y="43"/>
      </p:cViewPr>
      <p:guideLst/>
    </p:cSldViewPr>
  </p:slideViewPr>
  <p:outlineViewPr>
    <p:cViewPr>
      <p:scale>
        <a:sx n="60" d="100"/>
        <a:sy n="60" d="100"/>
      </p:scale>
      <p:origin x="0" y="-6424"/>
    </p:cViewPr>
    <p:sldLst>
      <p:sld r:id="rId1" collapse="1"/>
    </p:sldLst>
  </p:outlineViewPr>
  <p:notesTextViewPr>
    <p:cViewPr>
      <p:scale>
        <a:sx n="100" d="100"/>
        <a:sy n="100" d="100"/>
      </p:scale>
      <p:origin x="0" y="0"/>
    </p:cViewPr>
  </p:notesTextViewPr>
  <p:sorterViewPr>
    <p:cViewPr>
      <p:scale>
        <a:sx n="58" d="100"/>
        <a:sy n="58" d="100"/>
      </p:scale>
      <p:origin x="0" y="0"/>
    </p:cViewPr>
  </p:sorterViewPr>
  <p:notesViewPr>
    <p:cSldViewPr snapToGrid="0" snapToObjects="1" showGuides="1">
      <p:cViewPr varScale="1">
        <p:scale>
          <a:sx n="80" d="100"/>
          <a:sy n="80" d="100"/>
        </p:scale>
        <p:origin x="3408"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handoutMaster" Target="handoutMasters/handout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3C40D67-B634-F042-B1A6-E0CAAA7B68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Nunito Sans ExtraLight" pitchFamily="2" charset="77"/>
            </a:endParaRPr>
          </a:p>
        </p:txBody>
      </p:sp>
      <p:sp>
        <p:nvSpPr>
          <p:cNvPr id="3" name="Date Placeholder 2">
            <a:extLst>
              <a:ext uri="{FF2B5EF4-FFF2-40B4-BE49-F238E27FC236}">
                <a16:creationId xmlns:a16="http://schemas.microsoft.com/office/drawing/2014/main" id="{1F0C43FE-13DA-1F4D-A893-75A63BEC300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C1AA0C3-E836-154A-8836-7C084C6AB4EB}" type="datetimeFigureOut">
              <a:rPr lang="en-US" smtClean="0">
                <a:latin typeface="Nunito Sans ExtraLight" pitchFamily="2" charset="77"/>
              </a:rPr>
              <a:t>1/7/2022</a:t>
            </a:fld>
            <a:endParaRPr lang="en-US" dirty="0">
              <a:latin typeface="Nunito Sans ExtraLight" pitchFamily="2" charset="77"/>
            </a:endParaRPr>
          </a:p>
        </p:txBody>
      </p:sp>
      <p:sp>
        <p:nvSpPr>
          <p:cNvPr id="4" name="Footer Placeholder 3">
            <a:extLst>
              <a:ext uri="{FF2B5EF4-FFF2-40B4-BE49-F238E27FC236}">
                <a16:creationId xmlns:a16="http://schemas.microsoft.com/office/drawing/2014/main" id="{9844BCD6-177C-964E-B7BE-8250B6014DF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Nunito Sans ExtraLight" pitchFamily="2" charset="77"/>
            </a:endParaRPr>
          </a:p>
        </p:txBody>
      </p:sp>
      <p:sp>
        <p:nvSpPr>
          <p:cNvPr id="5" name="Slide Number Placeholder 4">
            <a:extLst>
              <a:ext uri="{FF2B5EF4-FFF2-40B4-BE49-F238E27FC236}">
                <a16:creationId xmlns:a16="http://schemas.microsoft.com/office/drawing/2014/main" id="{97C6C0AA-FFED-434F-BB63-1CDFCC7B087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D515C9B-A291-D94E-B58F-94CE562E1E4D}" type="slidenum">
              <a:rPr lang="en-US" smtClean="0">
                <a:latin typeface="Nunito Sans ExtraLight" pitchFamily="2" charset="77"/>
              </a:rPr>
              <a:t>‹#›</a:t>
            </a:fld>
            <a:endParaRPr lang="en-US" dirty="0">
              <a:latin typeface="Nunito Sans ExtraLight" pitchFamily="2" charset="77"/>
            </a:endParaRPr>
          </a:p>
        </p:txBody>
      </p:sp>
    </p:spTree>
    <p:extLst>
      <p:ext uri="{BB962C8B-B14F-4D97-AF65-F5344CB8AC3E}">
        <p14:creationId xmlns:p14="http://schemas.microsoft.com/office/powerpoint/2010/main" val="33392191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1" i="0">
                <a:latin typeface="Nunito Sans SemiBold" pitchFamily="2" charset="77"/>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1" i="0">
                <a:latin typeface="Nunito Sans SemiBold" pitchFamily="2" charset="77"/>
              </a:defRPr>
            </a:lvl1pPr>
          </a:lstStyle>
          <a:p>
            <a:fld id="{EFC10EE1-B198-C942-8235-326C972CBB30}" type="datetimeFigureOut">
              <a:rPr lang="en-US" smtClean="0"/>
              <a:pPr/>
              <a:t>1/7/2022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1" i="0">
                <a:latin typeface="Nunito Sans SemiBold" pitchFamily="2" charset="77"/>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1" i="0">
                <a:latin typeface="Nunito Sans SemiBold" pitchFamily="2" charset="77"/>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457109" rtl="0" eaLnBrk="1" latinLnBrk="0" hangingPunct="1">
      <a:defRPr sz="1200" b="1" i="0" kern="1200">
        <a:solidFill>
          <a:schemeClr val="tx1"/>
        </a:solidFill>
        <a:latin typeface="Nunito Sans SemiBold" pitchFamily="2" charset="77"/>
        <a:ea typeface="+mn-ea"/>
        <a:cs typeface="+mn-cs"/>
      </a:defRPr>
    </a:lvl1pPr>
    <a:lvl2pPr marL="457109" algn="l" defTabSz="457109" rtl="0" eaLnBrk="1" latinLnBrk="0" hangingPunct="1">
      <a:defRPr sz="1200" b="1" i="0" kern="1200">
        <a:solidFill>
          <a:schemeClr val="tx1"/>
        </a:solidFill>
        <a:latin typeface="Nunito Sans SemiBold" pitchFamily="2" charset="77"/>
        <a:ea typeface="+mn-ea"/>
        <a:cs typeface="+mn-cs"/>
      </a:defRPr>
    </a:lvl2pPr>
    <a:lvl3pPr marL="914217" algn="l" defTabSz="457109" rtl="0" eaLnBrk="1" latinLnBrk="0" hangingPunct="1">
      <a:defRPr sz="1200" b="1" i="0" kern="1200">
        <a:solidFill>
          <a:schemeClr val="tx1"/>
        </a:solidFill>
        <a:latin typeface="Nunito Sans SemiBold" pitchFamily="2" charset="77"/>
        <a:ea typeface="+mn-ea"/>
        <a:cs typeface="+mn-cs"/>
      </a:defRPr>
    </a:lvl3pPr>
    <a:lvl4pPr marL="1371326" algn="l" defTabSz="457109" rtl="0" eaLnBrk="1" latinLnBrk="0" hangingPunct="1">
      <a:defRPr sz="1200" b="1" i="0" kern="1200">
        <a:solidFill>
          <a:schemeClr val="tx1"/>
        </a:solidFill>
        <a:latin typeface="Nunito Sans SemiBold" pitchFamily="2" charset="77"/>
        <a:ea typeface="+mn-ea"/>
        <a:cs typeface="+mn-cs"/>
      </a:defRPr>
    </a:lvl4pPr>
    <a:lvl5pPr marL="1828434" algn="l" defTabSz="457109" rtl="0" eaLnBrk="1" latinLnBrk="0" hangingPunct="1">
      <a:defRPr sz="1200" b="1" i="0" kern="1200">
        <a:solidFill>
          <a:schemeClr val="tx1"/>
        </a:solidFill>
        <a:latin typeface="Nunito Sans SemiBold" pitchFamily="2" charset="77"/>
        <a:ea typeface="+mn-ea"/>
        <a:cs typeface="+mn-cs"/>
      </a:defRPr>
    </a:lvl5pPr>
    <a:lvl6pPr marL="2285543" algn="l" defTabSz="457109" rtl="0" eaLnBrk="1" latinLnBrk="0" hangingPunct="1">
      <a:defRPr sz="1200" kern="1200">
        <a:solidFill>
          <a:schemeClr val="tx1"/>
        </a:solidFill>
        <a:latin typeface="+mn-lt"/>
        <a:ea typeface="+mn-ea"/>
        <a:cs typeface="+mn-cs"/>
      </a:defRPr>
    </a:lvl6pPr>
    <a:lvl7pPr marL="2742652" algn="l" defTabSz="457109" rtl="0" eaLnBrk="1" latinLnBrk="0" hangingPunct="1">
      <a:defRPr sz="1200" kern="1200">
        <a:solidFill>
          <a:schemeClr val="tx1"/>
        </a:solidFill>
        <a:latin typeface="+mn-lt"/>
        <a:ea typeface="+mn-ea"/>
        <a:cs typeface="+mn-cs"/>
      </a:defRPr>
    </a:lvl7pPr>
    <a:lvl8pPr marL="3199760" algn="l" defTabSz="457109" rtl="0" eaLnBrk="1" latinLnBrk="0" hangingPunct="1">
      <a:defRPr sz="1200" kern="1200">
        <a:solidFill>
          <a:schemeClr val="tx1"/>
        </a:solidFill>
        <a:latin typeface="+mn-lt"/>
        <a:ea typeface="+mn-ea"/>
        <a:cs typeface="+mn-cs"/>
      </a:defRPr>
    </a:lvl8pPr>
    <a:lvl9pPr marL="3656869" algn="l" defTabSz="45710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lidemodel.com/"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a:t>
            </a:fld>
            <a:endParaRPr lang="en-US" dirty="0"/>
          </a:p>
        </p:txBody>
      </p:sp>
    </p:spTree>
    <p:extLst>
      <p:ext uri="{BB962C8B-B14F-4D97-AF65-F5344CB8AC3E}">
        <p14:creationId xmlns:p14="http://schemas.microsoft.com/office/powerpoint/2010/main" val="19635518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UY" b="0"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10</a:t>
            </a:fld>
            <a:endParaRPr lang="en-US" dirty="0"/>
          </a:p>
        </p:txBody>
      </p:sp>
    </p:spTree>
    <p:extLst>
      <p:ext uri="{BB962C8B-B14F-4D97-AF65-F5344CB8AC3E}">
        <p14:creationId xmlns:p14="http://schemas.microsoft.com/office/powerpoint/2010/main" val="157024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https://unsplash.com/photos/8KfCR12oeUM</a:t>
            </a:r>
          </a:p>
          <a:p>
            <a:r>
              <a:rPr lang="en-US" b="0" dirty="0"/>
              <a:t>https://unsplash.com/photos/9Q_pLLP_jmA</a:t>
            </a:r>
          </a:p>
        </p:txBody>
      </p:sp>
      <p:sp>
        <p:nvSpPr>
          <p:cNvPr id="4" name="Slide Number Placeholder 3"/>
          <p:cNvSpPr>
            <a:spLocks noGrp="1"/>
          </p:cNvSpPr>
          <p:nvPr>
            <p:ph type="sldNum" sz="quarter" idx="10"/>
          </p:nvPr>
        </p:nvSpPr>
        <p:spPr/>
        <p:txBody>
          <a:bodyPr/>
          <a:lstStyle/>
          <a:p>
            <a:fld id="{006BE02D-20C0-F840-AFAC-BEA99C74FDC2}" type="slidenum">
              <a:rPr lang="en-US" smtClean="0"/>
              <a:pPr/>
              <a:t>11</a:t>
            </a:fld>
            <a:endParaRPr lang="en-US" dirty="0"/>
          </a:p>
        </p:txBody>
      </p:sp>
    </p:spTree>
    <p:extLst>
      <p:ext uri="{BB962C8B-B14F-4D97-AF65-F5344CB8AC3E}">
        <p14:creationId xmlns:p14="http://schemas.microsoft.com/office/powerpoint/2010/main" val="13466548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p:cNvSpPr>
            <a:spLocks noGrp="1" noChangeArrowheads="1"/>
          </p:cNvSpPr>
          <p:nvPr>
            <p:ph type="sldNum"/>
          </p:nvPr>
        </p:nvSpPr>
        <p:spPr>
          <a:ln/>
        </p:spPr>
        <p:txBody>
          <a:bodyPr/>
          <a:lstStyle/>
          <a:p>
            <a:fld id="{5FDC0BE5-8237-434B-AB26-F93C2EF449B3}" type="slidenum">
              <a:rPr lang="en-US" altLang="x-none"/>
              <a:pPr/>
              <a:t>12</a:t>
            </a:fld>
            <a:endParaRPr lang="en-US" altLang="x-none"/>
          </a:p>
        </p:txBody>
      </p:sp>
      <p:sp>
        <p:nvSpPr>
          <p:cNvPr id="6145" name="Text Box 1"/>
          <p:cNvSpPr txBox="1">
            <a:spLocks noGrp="1" noRot="1" noChangeAspect="1" noChangeArrowheads="1"/>
          </p:cNvSpPr>
          <p:nvPr>
            <p:ph type="sldImg"/>
          </p:nvPr>
        </p:nvSpPr>
        <p:spPr bwMode="auto">
          <a:xfrm>
            <a:off x="687388" y="1143000"/>
            <a:ext cx="5481637" cy="30845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146" name="Text Box 2"/>
          <p:cNvSpPr txBox="1">
            <a:spLocks noGrp="1" noChangeArrowheads="1"/>
          </p:cNvSpPr>
          <p:nvPr>
            <p:ph type="body" idx="1"/>
          </p:nvPr>
        </p:nvSpPr>
        <p:spPr bwMode="auto">
          <a:xfrm>
            <a:off x="685800" y="4400550"/>
            <a:ext cx="5484813" cy="35988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r>
              <a:rPr lang="es-UY" altLang="x-none" b="0" dirty="0"/>
              <a:t>https://unsplash.com/photos/mEZ3PoFGs_k</a:t>
            </a:r>
          </a:p>
          <a:p>
            <a:r>
              <a:rPr lang="es-UY" altLang="x-none" b="0" dirty="0"/>
              <a:t>https://unsplash.com/photos/3TLl_97HNJo</a:t>
            </a:r>
          </a:p>
          <a:p>
            <a:r>
              <a:rPr lang="es-UY" altLang="x-none" b="0" dirty="0"/>
              <a:t>https://unsplash.com/photos/iFgRcqHznqg</a:t>
            </a:r>
          </a:p>
          <a:p>
            <a:r>
              <a:rPr lang="es-UY" altLang="x-none" b="0" dirty="0"/>
              <a:t>https://unsplash.com/photos/6W4F62sN_yI</a:t>
            </a:r>
            <a:endParaRPr lang="x-none" altLang="x-none" b="0" dirty="0"/>
          </a:p>
        </p:txBody>
      </p:sp>
    </p:spTree>
    <p:extLst>
      <p:ext uri="{BB962C8B-B14F-4D97-AF65-F5344CB8AC3E}">
        <p14:creationId xmlns:p14="http://schemas.microsoft.com/office/powerpoint/2010/main" val="4160993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UY" b="0"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13</a:t>
            </a:fld>
            <a:endParaRPr lang="en-US" dirty="0"/>
          </a:p>
        </p:txBody>
      </p:sp>
    </p:spTree>
    <p:extLst>
      <p:ext uri="{BB962C8B-B14F-4D97-AF65-F5344CB8AC3E}">
        <p14:creationId xmlns:p14="http://schemas.microsoft.com/office/powerpoint/2010/main" val="37473266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p:cNvSpPr>
            <a:spLocks noGrp="1" noChangeArrowheads="1"/>
          </p:cNvSpPr>
          <p:nvPr>
            <p:ph type="sldNum"/>
          </p:nvPr>
        </p:nvSpPr>
        <p:spPr>
          <a:ln/>
        </p:spPr>
        <p:txBody>
          <a:bodyPr/>
          <a:lstStyle/>
          <a:p>
            <a:fld id="{5FDC0BE5-8237-434B-AB26-F93C2EF449B3}" type="slidenum">
              <a:rPr lang="en-US" altLang="x-none"/>
              <a:pPr/>
              <a:t>14</a:t>
            </a:fld>
            <a:endParaRPr lang="en-US" altLang="x-none"/>
          </a:p>
        </p:txBody>
      </p:sp>
      <p:sp>
        <p:nvSpPr>
          <p:cNvPr id="6145" name="Text Box 1"/>
          <p:cNvSpPr txBox="1">
            <a:spLocks noGrp="1" noRot="1" noChangeAspect="1" noChangeArrowheads="1"/>
          </p:cNvSpPr>
          <p:nvPr>
            <p:ph type="sldImg"/>
          </p:nvPr>
        </p:nvSpPr>
        <p:spPr bwMode="auto">
          <a:xfrm>
            <a:off x="687388" y="1143000"/>
            <a:ext cx="5481637" cy="30845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146" name="Text Box 2"/>
          <p:cNvSpPr txBox="1">
            <a:spLocks noGrp="1" noChangeArrowheads="1"/>
          </p:cNvSpPr>
          <p:nvPr>
            <p:ph type="body" idx="1"/>
          </p:nvPr>
        </p:nvSpPr>
        <p:spPr bwMode="auto">
          <a:xfrm>
            <a:off x="685800" y="4400550"/>
            <a:ext cx="5484813" cy="35988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x-none" altLang="x-none" b="0" dirty="0"/>
          </a:p>
        </p:txBody>
      </p:sp>
    </p:spTree>
    <p:extLst>
      <p:ext uri="{BB962C8B-B14F-4D97-AF65-F5344CB8AC3E}">
        <p14:creationId xmlns:p14="http://schemas.microsoft.com/office/powerpoint/2010/main" val="7294010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p:cNvSpPr>
            <a:spLocks noGrp="1" noChangeArrowheads="1"/>
          </p:cNvSpPr>
          <p:nvPr>
            <p:ph type="sldNum"/>
          </p:nvPr>
        </p:nvSpPr>
        <p:spPr>
          <a:ln/>
        </p:spPr>
        <p:txBody>
          <a:bodyPr/>
          <a:lstStyle/>
          <a:p>
            <a:fld id="{5FDC0BE5-8237-434B-AB26-F93C2EF449B3}" type="slidenum">
              <a:rPr lang="en-US" altLang="x-none"/>
              <a:pPr/>
              <a:t>15</a:t>
            </a:fld>
            <a:endParaRPr lang="en-US" altLang="x-none"/>
          </a:p>
        </p:txBody>
      </p:sp>
      <p:sp>
        <p:nvSpPr>
          <p:cNvPr id="6145" name="Text Box 1"/>
          <p:cNvSpPr txBox="1">
            <a:spLocks noGrp="1" noRot="1" noChangeAspect="1" noChangeArrowheads="1"/>
          </p:cNvSpPr>
          <p:nvPr>
            <p:ph type="sldImg"/>
          </p:nvPr>
        </p:nvSpPr>
        <p:spPr bwMode="auto">
          <a:xfrm>
            <a:off x="687388" y="1143000"/>
            <a:ext cx="5481637" cy="30845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146" name="Text Box 2"/>
          <p:cNvSpPr txBox="1">
            <a:spLocks noGrp="1" noChangeArrowheads="1"/>
          </p:cNvSpPr>
          <p:nvPr>
            <p:ph type="body" idx="1"/>
          </p:nvPr>
        </p:nvSpPr>
        <p:spPr bwMode="auto">
          <a:xfrm>
            <a:off x="685800" y="4400550"/>
            <a:ext cx="5484813" cy="35988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x-none" altLang="x-none" b="0" dirty="0"/>
          </a:p>
        </p:txBody>
      </p:sp>
    </p:spTree>
    <p:extLst>
      <p:ext uri="{BB962C8B-B14F-4D97-AF65-F5344CB8AC3E}">
        <p14:creationId xmlns:p14="http://schemas.microsoft.com/office/powerpoint/2010/main" val="12386843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p:cNvSpPr>
            <a:spLocks noGrp="1" noChangeArrowheads="1"/>
          </p:cNvSpPr>
          <p:nvPr>
            <p:ph type="sldNum"/>
          </p:nvPr>
        </p:nvSpPr>
        <p:spPr>
          <a:ln/>
        </p:spPr>
        <p:txBody>
          <a:bodyPr/>
          <a:lstStyle/>
          <a:p>
            <a:fld id="{5FDC0BE5-8237-434B-AB26-F93C2EF449B3}" type="slidenum">
              <a:rPr lang="en-US" altLang="x-none"/>
              <a:pPr/>
              <a:t>16</a:t>
            </a:fld>
            <a:endParaRPr lang="en-US" altLang="x-none"/>
          </a:p>
        </p:txBody>
      </p:sp>
      <p:sp>
        <p:nvSpPr>
          <p:cNvPr id="6145" name="Text Box 1"/>
          <p:cNvSpPr txBox="1">
            <a:spLocks noGrp="1" noRot="1" noChangeAspect="1" noChangeArrowheads="1"/>
          </p:cNvSpPr>
          <p:nvPr>
            <p:ph type="sldImg"/>
          </p:nvPr>
        </p:nvSpPr>
        <p:spPr bwMode="auto">
          <a:xfrm>
            <a:off x="687388" y="1143000"/>
            <a:ext cx="5481637" cy="30845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146" name="Text Box 2"/>
          <p:cNvSpPr txBox="1">
            <a:spLocks noGrp="1" noChangeArrowheads="1"/>
          </p:cNvSpPr>
          <p:nvPr>
            <p:ph type="body" idx="1"/>
          </p:nvPr>
        </p:nvSpPr>
        <p:spPr bwMode="auto">
          <a:xfrm>
            <a:off x="685800" y="4400550"/>
            <a:ext cx="5484813" cy="35988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r>
              <a:rPr lang="es-UY" altLang="x-none" b="0" dirty="0"/>
              <a:t>https://unsplash.com/photos/HIq6SamtOIU</a:t>
            </a:r>
            <a:endParaRPr lang="x-none" altLang="x-none" b="0" dirty="0"/>
          </a:p>
        </p:txBody>
      </p:sp>
    </p:spTree>
    <p:extLst>
      <p:ext uri="{BB962C8B-B14F-4D97-AF65-F5344CB8AC3E}">
        <p14:creationId xmlns:p14="http://schemas.microsoft.com/office/powerpoint/2010/main" val="14080320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0"/>
          <p:cNvSpPr>
            <a:spLocks noGrp="1" noChangeArrowheads="1"/>
          </p:cNvSpPr>
          <p:nvPr>
            <p:ph type="sldNum"/>
          </p:nvPr>
        </p:nvSpPr>
        <p:spPr>
          <a:ln/>
        </p:spPr>
        <p:txBody>
          <a:bodyPr/>
          <a:lstStyle/>
          <a:p>
            <a:fld id="{77BD35B7-DAF1-5B4D-94FA-36B61FD74AC4}" type="slidenum">
              <a:rPr lang="en-US" altLang="x-none"/>
              <a:pPr/>
              <a:t>17</a:t>
            </a:fld>
            <a:endParaRPr lang="en-US" altLang="x-none"/>
          </a:p>
        </p:txBody>
      </p:sp>
      <p:sp>
        <p:nvSpPr>
          <p:cNvPr id="18433" name="Text Box 1"/>
          <p:cNvSpPr txBox="1">
            <a:spLocks noGrp="1" noRot="1" noChangeAspect="1" noChangeArrowheads="1"/>
          </p:cNvSpPr>
          <p:nvPr>
            <p:ph type="sldImg"/>
          </p:nvPr>
        </p:nvSpPr>
        <p:spPr bwMode="auto">
          <a:xfrm>
            <a:off x="688975" y="1143000"/>
            <a:ext cx="5475288" cy="30813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8434" name="Text Box 2"/>
          <p:cNvSpPr txBox="1">
            <a:spLocks noGrp="1" noChangeArrowheads="1"/>
          </p:cNvSpPr>
          <p:nvPr>
            <p:ph type="body" idx="1"/>
          </p:nvPr>
        </p:nvSpPr>
        <p:spPr bwMode="auto">
          <a:xfrm>
            <a:off x="685800" y="4400550"/>
            <a:ext cx="5481638" cy="3595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x-none" altLang="x-none" b="0" dirty="0"/>
          </a:p>
        </p:txBody>
      </p:sp>
    </p:spTree>
    <p:extLst>
      <p:ext uri="{BB962C8B-B14F-4D97-AF65-F5344CB8AC3E}">
        <p14:creationId xmlns:p14="http://schemas.microsoft.com/office/powerpoint/2010/main" val="16368865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0"/>
          <p:cNvSpPr>
            <a:spLocks noGrp="1" noChangeArrowheads="1"/>
          </p:cNvSpPr>
          <p:nvPr>
            <p:ph type="sldNum"/>
          </p:nvPr>
        </p:nvSpPr>
        <p:spPr>
          <a:ln/>
        </p:spPr>
        <p:txBody>
          <a:bodyPr/>
          <a:lstStyle/>
          <a:p>
            <a:fld id="{77BD35B7-DAF1-5B4D-94FA-36B61FD74AC4}" type="slidenum">
              <a:rPr lang="en-US" altLang="x-none"/>
              <a:pPr/>
              <a:t>18</a:t>
            </a:fld>
            <a:endParaRPr lang="en-US" altLang="x-none"/>
          </a:p>
        </p:txBody>
      </p:sp>
      <p:sp>
        <p:nvSpPr>
          <p:cNvPr id="18433" name="Text Box 1"/>
          <p:cNvSpPr txBox="1">
            <a:spLocks noGrp="1" noRot="1" noChangeAspect="1" noChangeArrowheads="1"/>
          </p:cNvSpPr>
          <p:nvPr>
            <p:ph type="sldImg"/>
          </p:nvPr>
        </p:nvSpPr>
        <p:spPr bwMode="auto">
          <a:xfrm>
            <a:off x="688975" y="1143000"/>
            <a:ext cx="5475288" cy="30813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8434" name="Text Box 2"/>
          <p:cNvSpPr txBox="1">
            <a:spLocks noGrp="1" noChangeArrowheads="1"/>
          </p:cNvSpPr>
          <p:nvPr>
            <p:ph type="body" idx="1"/>
          </p:nvPr>
        </p:nvSpPr>
        <p:spPr bwMode="auto">
          <a:xfrm>
            <a:off x="685800" y="4400550"/>
            <a:ext cx="5481638" cy="3595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x-none" altLang="x-none" b="0" dirty="0"/>
          </a:p>
        </p:txBody>
      </p:sp>
    </p:spTree>
    <p:extLst>
      <p:ext uri="{BB962C8B-B14F-4D97-AF65-F5344CB8AC3E}">
        <p14:creationId xmlns:p14="http://schemas.microsoft.com/office/powerpoint/2010/main" val="6025852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0"/>
          <p:cNvSpPr>
            <a:spLocks noGrp="1" noChangeArrowheads="1"/>
          </p:cNvSpPr>
          <p:nvPr>
            <p:ph type="sldNum"/>
          </p:nvPr>
        </p:nvSpPr>
        <p:spPr>
          <a:ln/>
        </p:spPr>
        <p:txBody>
          <a:bodyPr/>
          <a:lstStyle/>
          <a:p>
            <a:fld id="{77BD35B7-DAF1-5B4D-94FA-36B61FD74AC4}" type="slidenum">
              <a:rPr lang="en-US" altLang="x-none"/>
              <a:pPr/>
              <a:t>19</a:t>
            </a:fld>
            <a:endParaRPr lang="en-US" altLang="x-none"/>
          </a:p>
        </p:txBody>
      </p:sp>
      <p:sp>
        <p:nvSpPr>
          <p:cNvPr id="18433" name="Text Box 1"/>
          <p:cNvSpPr txBox="1">
            <a:spLocks noGrp="1" noRot="1" noChangeAspect="1" noChangeArrowheads="1"/>
          </p:cNvSpPr>
          <p:nvPr>
            <p:ph type="sldImg"/>
          </p:nvPr>
        </p:nvSpPr>
        <p:spPr bwMode="auto">
          <a:xfrm>
            <a:off x="688975" y="1143000"/>
            <a:ext cx="5475288" cy="30813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8434" name="Text Box 2"/>
          <p:cNvSpPr txBox="1">
            <a:spLocks noGrp="1" noChangeArrowheads="1"/>
          </p:cNvSpPr>
          <p:nvPr>
            <p:ph type="body" idx="1"/>
          </p:nvPr>
        </p:nvSpPr>
        <p:spPr bwMode="auto">
          <a:xfrm>
            <a:off x="685800" y="4400550"/>
            <a:ext cx="5481638" cy="3595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x-none" altLang="x-none" b="0" dirty="0"/>
          </a:p>
        </p:txBody>
      </p:sp>
    </p:spTree>
    <p:extLst>
      <p:ext uri="{BB962C8B-B14F-4D97-AF65-F5344CB8AC3E}">
        <p14:creationId xmlns:p14="http://schemas.microsoft.com/office/powerpoint/2010/main" val="1654466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0"/>
          <p:cNvSpPr>
            <a:spLocks noGrp="1" noChangeArrowheads="1"/>
          </p:cNvSpPr>
          <p:nvPr>
            <p:ph type="sldNum"/>
          </p:nvPr>
        </p:nvSpPr>
        <p:spPr>
          <a:ln/>
        </p:spPr>
        <p:txBody>
          <a:bodyPr/>
          <a:lstStyle/>
          <a:p>
            <a:fld id="{77BD35B7-DAF1-5B4D-94FA-36B61FD74AC4}" type="slidenum">
              <a:rPr lang="en-US" altLang="x-none"/>
              <a:pPr/>
              <a:t>2</a:t>
            </a:fld>
            <a:endParaRPr lang="en-US" altLang="x-none"/>
          </a:p>
        </p:txBody>
      </p:sp>
      <p:sp>
        <p:nvSpPr>
          <p:cNvPr id="18433" name="Text Box 1"/>
          <p:cNvSpPr txBox="1">
            <a:spLocks noGrp="1" noRot="1" noChangeAspect="1" noChangeArrowheads="1"/>
          </p:cNvSpPr>
          <p:nvPr>
            <p:ph type="sldImg"/>
          </p:nvPr>
        </p:nvSpPr>
        <p:spPr bwMode="auto">
          <a:xfrm>
            <a:off x="688975" y="1143000"/>
            <a:ext cx="5475288" cy="30813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8434" name="Text Box 2"/>
          <p:cNvSpPr txBox="1">
            <a:spLocks noGrp="1" noChangeArrowheads="1"/>
          </p:cNvSpPr>
          <p:nvPr>
            <p:ph type="body" idx="1"/>
          </p:nvPr>
        </p:nvSpPr>
        <p:spPr bwMode="auto">
          <a:xfrm>
            <a:off x="685800" y="4400550"/>
            <a:ext cx="5481638" cy="3595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x-none" altLang="x-none" b="0" dirty="0"/>
          </a:p>
        </p:txBody>
      </p:sp>
    </p:spTree>
    <p:extLst>
      <p:ext uri="{BB962C8B-B14F-4D97-AF65-F5344CB8AC3E}">
        <p14:creationId xmlns:p14="http://schemas.microsoft.com/office/powerpoint/2010/main" val="8168389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p:cNvSpPr>
            <a:spLocks noGrp="1" noChangeArrowheads="1"/>
          </p:cNvSpPr>
          <p:nvPr>
            <p:ph type="sldNum"/>
          </p:nvPr>
        </p:nvSpPr>
        <p:spPr>
          <a:ln/>
        </p:spPr>
        <p:txBody>
          <a:bodyPr/>
          <a:lstStyle/>
          <a:p>
            <a:fld id="{5FDC0BE5-8237-434B-AB26-F93C2EF449B3}" type="slidenum">
              <a:rPr lang="en-US" altLang="x-none"/>
              <a:pPr/>
              <a:t>20</a:t>
            </a:fld>
            <a:endParaRPr lang="en-US" altLang="x-none"/>
          </a:p>
        </p:txBody>
      </p:sp>
      <p:sp>
        <p:nvSpPr>
          <p:cNvPr id="6145" name="Text Box 1"/>
          <p:cNvSpPr txBox="1">
            <a:spLocks noGrp="1" noRot="1" noChangeAspect="1" noChangeArrowheads="1"/>
          </p:cNvSpPr>
          <p:nvPr>
            <p:ph type="sldImg"/>
          </p:nvPr>
        </p:nvSpPr>
        <p:spPr bwMode="auto">
          <a:xfrm>
            <a:off x="687388" y="1143000"/>
            <a:ext cx="5481637" cy="30845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146" name="Text Box 2"/>
          <p:cNvSpPr txBox="1">
            <a:spLocks noGrp="1" noChangeArrowheads="1"/>
          </p:cNvSpPr>
          <p:nvPr>
            <p:ph type="body" idx="1"/>
          </p:nvPr>
        </p:nvSpPr>
        <p:spPr bwMode="auto">
          <a:xfrm>
            <a:off x="685800" y="4400550"/>
            <a:ext cx="5484813" cy="35988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x-none" altLang="x-none" b="0" dirty="0"/>
          </a:p>
        </p:txBody>
      </p:sp>
    </p:spTree>
    <p:extLst>
      <p:ext uri="{BB962C8B-B14F-4D97-AF65-F5344CB8AC3E}">
        <p14:creationId xmlns:p14="http://schemas.microsoft.com/office/powerpoint/2010/main" val="3886346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dirty="0"/>
              <a:t>You can safely remove this slide. This slide</a:t>
            </a:r>
            <a:r>
              <a:rPr lang="en-US" baseline="0" dirty="0"/>
              <a:t> design was provided by SlideModel.com – You can download more templates, shapes and elements for PowerPoint from </a:t>
            </a:r>
            <a:r>
              <a:rPr lang="en-US" dirty="0">
                <a:hlinkClick r:id="rId3"/>
              </a:rPr>
              <a:t>http://slidemodel.com/</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1218987" rtl="0" eaLnBrk="1" fontAlgn="auto" latinLnBrk="0" hangingPunct="1">
              <a:lnSpc>
                <a:spcPct val="100000"/>
              </a:lnSpc>
              <a:spcBef>
                <a:spcPts val="0"/>
              </a:spcBef>
              <a:spcAft>
                <a:spcPts val="0"/>
              </a:spcAft>
              <a:buClrTx/>
              <a:buSzTx/>
              <a:buFontTx/>
              <a:buNone/>
              <a:tabLst/>
              <a:defRPr/>
            </a:pPr>
            <a:fld id="{CA2D21D1-52E2-420B-B491-CFF6D7BB79F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218987"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828243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US"/>
              <a:t>You can safely remove this slide. This slide</a:t>
            </a:r>
            <a:r>
              <a:rPr lang="en-US" baseline="0"/>
              <a:t> design was provided by SlideModel.com – You can download more templates, shapes and elements for PowerPoint from http://slidemodel.com</a:t>
            </a:r>
            <a:endParaRPr lang="en-US" dirty="0"/>
          </a:p>
        </p:txBody>
      </p:sp>
      <p:sp>
        <p:nvSpPr>
          <p:cNvPr id="4" name="Slide Number Placeholder 3"/>
          <p:cNvSpPr>
            <a:spLocks noGrp="1"/>
          </p:cNvSpPr>
          <p:nvPr>
            <p:ph type="sldNum" sz="quarter" idx="10"/>
          </p:nvPr>
        </p:nvSpPr>
        <p:spPr/>
        <p:txBody>
          <a:bodyPr/>
          <a:lstStyle/>
          <a:p>
            <a:pPr marL="0" marR="0" lvl="0" indent="0" algn="r" defTabSz="1218987" rtl="0" eaLnBrk="1" fontAlgn="auto" latinLnBrk="0" hangingPunct="1">
              <a:lnSpc>
                <a:spcPct val="100000"/>
              </a:lnSpc>
              <a:spcBef>
                <a:spcPts val="0"/>
              </a:spcBef>
              <a:spcAft>
                <a:spcPts val="0"/>
              </a:spcAft>
              <a:buClrTx/>
              <a:buSzTx/>
              <a:buFontTx/>
              <a:buNone/>
              <a:tabLst/>
              <a:defRPr/>
            </a:pPr>
            <a:fld id="{C946254F-9338-4BA9-B7AC-A66622A3D01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218987"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92072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p:cNvSpPr>
            <a:spLocks noGrp="1" noChangeArrowheads="1"/>
          </p:cNvSpPr>
          <p:nvPr>
            <p:ph type="sldNum"/>
          </p:nvPr>
        </p:nvSpPr>
        <p:spPr>
          <a:ln/>
        </p:spPr>
        <p:txBody>
          <a:bodyPr/>
          <a:lstStyle/>
          <a:p>
            <a:fld id="{5FDC0BE5-8237-434B-AB26-F93C2EF449B3}" type="slidenum">
              <a:rPr lang="en-US" altLang="x-none"/>
              <a:pPr/>
              <a:t>3</a:t>
            </a:fld>
            <a:endParaRPr lang="en-US" altLang="x-none"/>
          </a:p>
        </p:txBody>
      </p:sp>
      <p:sp>
        <p:nvSpPr>
          <p:cNvPr id="6145" name="Text Box 1"/>
          <p:cNvSpPr txBox="1">
            <a:spLocks noGrp="1" noRot="1" noChangeAspect="1" noChangeArrowheads="1"/>
          </p:cNvSpPr>
          <p:nvPr>
            <p:ph type="sldImg"/>
          </p:nvPr>
        </p:nvSpPr>
        <p:spPr bwMode="auto">
          <a:xfrm>
            <a:off x="687388" y="1143000"/>
            <a:ext cx="5481637" cy="30845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146" name="Text Box 2"/>
          <p:cNvSpPr txBox="1">
            <a:spLocks noGrp="1" noChangeArrowheads="1"/>
          </p:cNvSpPr>
          <p:nvPr>
            <p:ph type="body" idx="1"/>
          </p:nvPr>
        </p:nvSpPr>
        <p:spPr bwMode="auto">
          <a:xfrm>
            <a:off x="685800" y="4400550"/>
            <a:ext cx="5484813" cy="35988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457109" rtl="0" eaLnBrk="1" fontAlgn="auto" latinLnBrk="0" hangingPunct="1">
              <a:lnSpc>
                <a:spcPct val="100000"/>
              </a:lnSpc>
              <a:spcBef>
                <a:spcPts val="0"/>
              </a:spcBef>
              <a:spcAft>
                <a:spcPts val="0"/>
              </a:spcAft>
              <a:buClrTx/>
              <a:buSzTx/>
              <a:buFontTx/>
              <a:buNone/>
              <a:tabLst/>
              <a:defRPr/>
            </a:pPr>
            <a:r>
              <a:rPr lang="en-US" b="0" dirty="0"/>
              <a:t>https://unsplash.com/photos/IgUR1iX0mqM</a:t>
            </a:r>
          </a:p>
        </p:txBody>
      </p:sp>
    </p:spTree>
    <p:extLst>
      <p:ext uri="{BB962C8B-B14F-4D97-AF65-F5344CB8AC3E}">
        <p14:creationId xmlns:p14="http://schemas.microsoft.com/office/powerpoint/2010/main" val="1222482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p:cNvSpPr>
            <a:spLocks noGrp="1" noChangeArrowheads="1"/>
          </p:cNvSpPr>
          <p:nvPr>
            <p:ph type="sldNum"/>
          </p:nvPr>
        </p:nvSpPr>
        <p:spPr>
          <a:ln/>
        </p:spPr>
        <p:txBody>
          <a:bodyPr/>
          <a:lstStyle/>
          <a:p>
            <a:fld id="{5FDC0BE5-8237-434B-AB26-F93C2EF449B3}" type="slidenum">
              <a:rPr lang="en-US" altLang="x-none"/>
              <a:pPr/>
              <a:t>4</a:t>
            </a:fld>
            <a:endParaRPr lang="en-US" altLang="x-none"/>
          </a:p>
        </p:txBody>
      </p:sp>
      <p:sp>
        <p:nvSpPr>
          <p:cNvPr id="6145" name="Text Box 1"/>
          <p:cNvSpPr txBox="1">
            <a:spLocks noGrp="1" noRot="1" noChangeAspect="1" noChangeArrowheads="1"/>
          </p:cNvSpPr>
          <p:nvPr>
            <p:ph type="sldImg"/>
          </p:nvPr>
        </p:nvSpPr>
        <p:spPr bwMode="auto">
          <a:xfrm>
            <a:off x="687388" y="1143000"/>
            <a:ext cx="5481637" cy="30845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146" name="Text Box 2"/>
          <p:cNvSpPr txBox="1">
            <a:spLocks noGrp="1" noChangeArrowheads="1"/>
          </p:cNvSpPr>
          <p:nvPr>
            <p:ph type="body" idx="1"/>
          </p:nvPr>
        </p:nvSpPr>
        <p:spPr bwMode="auto">
          <a:xfrm>
            <a:off x="685800" y="4400550"/>
            <a:ext cx="5484813" cy="35988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r>
              <a:rPr lang="es-UY" altLang="x-none" b="0" dirty="0"/>
              <a:t>https://unsplash.com/photos/SJvDxw0azqw</a:t>
            </a:r>
            <a:endParaRPr lang="x-none" altLang="x-none" b="0" dirty="0"/>
          </a:p>
        </p:txBody>
      </p:sp>
    </p:spTree>
    <p:extLst>
      <p:ext uri="{BB962C8B-B14F-4D97-AF65-F5344CB8AC3E}">
        <p14:creationId xmlns:p14="http://schemas.microsoft.com/office/powerpoint/2010/main" val="301344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0"/>
          <p:cNvSpPr>
            <a:spLocks noGrp="1" noChangeArrowheads="1"/>
          </p:cNvSpPr>
          <p:nvPr>
            <p:ph type="sldNum"/>
          </p:nvPr>
        </p:nvSpPr>
        <p:spPr>
          <a:ln/>
        </p:spPr>
        <p:txBody>
          <a:bodyPr/>
          <a:lstStyle/>
          <a:p>
            <a:fld id="{77BD35B7-DAF1-5B4D-94FA-36B61FD74AC4}" type="slidenum">
              <a:rPr lang="en-US" altLang="x-none"/>
              <a:pPr/>
              <a:t>5</a:t>
            </a:fld>
            <a:endParaRPr lang="en-US" altLang="x-none"/>
          </a:p>
        </p:txBody>
      </p:sp>
      <p:sp>
        <p:nvSpPr>
          <p:cNvPr id="18433" name="Text Box 1"/>
          <p:cNvSpPr txBox="1">
            <a:spLocks noGrp="1" noRot="1" noChangeAspect="1" noChangeArrowheads="1"/>
          </p:cNvSpPr>
          <p:nvPr>
            <p:ph type="sldImg"/>
          </p:nvPr>
        </p:nvSpPr>
        <p:spPr bwMode="auto">
          <a:xfrm>
            <a:off x="688975" y="1143000"/>
            <a:ext cx="5475288" cy="30813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8434" name="Text Box 2"/>
          <p:cNvSpPr txBox="1">
            <a:spLocks noGrp="1" noChangeArrowheads="1"/>
          </p:cNvSpPr>
          <p:nvPr>
            <p:ph type="body" idx="1"/>
          </p:nvPr>
        </p:nvSpPr>
        <p:spPr bwMode="auto">
          <a:xfrm>
            <a:off x="685800" y="4400550"/>
            <a:ext cx="5481638" cy="3595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r>
              <a:rPr lang="es-UY" altLang="x-none" b="0" dirty="0"/>
              <a:t>https://unsplash.com/photos/gEKMstKfZ6w</a:t>
            </a:r>
            <a:endParaRPr lang="x-none" altLang="x-none" b="0" dirty="0"/>
          </a:p>
        </p:txBody>
      </p:sp>
    </p:spTree>
    <p:extLst>
      <p:ext uri="{BB962C8B-B14F-4D97-AF65-F5344CB8AC3E}">
        <p14:creationId xmlns:p14="http://schemas.microsoft.com/office/powerpoint/2010/main" val="1610702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https://unsplash.com/photos/BpTMNN9JSmQ</a:t>
            </a:r>
          </a:p>
        </p:txBody>
      </p:sp>
      <p:sp>
        <p:nvSpPr>
          <p:cNvPr id="4" name="Slide Number Placeholder 3"/>
          <p:cNvSpPr>
            <a:spLocks noGrp="1"/>
          </p:cNvSpPr>
          <p:nvPr>
            <p:ph type="sldNum" sz="quarter" idx="10"/>
          </p:nvPr>
        </p:nvSpPr>
        <p:spPr/>
        <p:txBody>
          <a:bodyPr/>
          <a:lstStyle/>
          <a:p>
            <a:fld id="{006BE02D-20C0-F840-AFAC-BEA99C74FDC2}" type="slidenum">
              <a:rPr lang="en-US" smtClean="0"/>
              <a:pPr/>
              <a:t>6</a:t>
            </a:fld>
            <a:endParaRPr lang="en-US" dirty="0"/>
          </a:p>
        </p:txBody>
      </p:sp>
    </p:spTree>
    <p:extLst>
      <p:ext uri="{BB962C8B-B14F-4D97-AF65-F5344CB8AC3E}">
        <p14:creationId xmlns:p14="http://schemas.microsoft.com/office/powerpoint/2010/main" val="1083073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UY" b="0"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7</a:t>
            </a:fld>
            <a:endParaRPr lang="en-US" dirty="0"/>
          </a:p>
        </p:txBody>
      </p:sp>
    </p:spTree>
    <p:extLst>
      <p:ext uri="{BB962C8B-B14F-4D97-AF65-F5344CB8AC3E}">
        <p14:creationId xmlns:p14="http://schemas.microsoft.com/office/powerpoint/2010/main" val="402115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UY" b="0"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8</a:t>
            </a:fld>
            <a:endParaRPr lang="en-US" dirty="0"/>
          </a:p>
        </p:txBody>
      </p:sp>
    </p:spTree>
    <p:extLst>
      <p:ext uri="{BB962C8B-B14F-4D97-AF65-F5344CB8AC3E}">
        <p14:creationId xmlns:p14="http://schemas.microsoft.com/office/powerpoint/2010/main" val="1217026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UY" b="0"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9</a:t>
            </a:fld>
            <a:endParaRPr lang="en-US" dirty="0"/>
          </a:p>
        </p:txBody>
      </p:sp>
    </p:spTree>
    <p:extLst>
      <p:ext uri="{BB962C8B-B14F-4D97-AF65-F5344CB8AC3E}">
        <p14:creationId xmlns:p14="http://schemas.microsoft.com/office/powerpoint/2010/main" val="490420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2" name="Rectangle: Rounded Corners 21">
            <a:extLst>
              <a:ext uri="{FF2B5EF4-FFF2-40B4-BE49-F238E27FC236}">
                <a16:creationId xmlns:a16="http://schemas.microsoft.com/office/drawing/2014/main" id="{BF703EAF-9238-4E71-84FB-34C327547F45}"/>
              </a:ext>
            </a:extLst>
          </p:cNvPr>
          <p:cNvSpPr/>
          <p:nvPr userDrawn="1"/>
        </p:nvSpPr>
        <p:spPr>
          <a:xfrm>
            <a:off x="2363498" y="6298575"/>
            <a:ext cx="582536" cy="32873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61E5A85-4D43-4DEC-8E2A-50E8BB553CDA}"/>
              </a:ext>
            </a:extLst>
          </p:cNvPr>
          <p:cNvSpPr/>
          <p:nvPr userDrawn="1"/>
        </p:nvSpPr>
        <p:spPr>
          <a:xfrm>
            <a:off x="3224710" y="6301361"/>
            <a:ext cx="1350050" cy="323165"/>
          </a:xfrm>
          <a:prstGeom prst="rect">
            <a:avLst/>
          </a:prstGeom>
        </p:spPr>
        <p:txBody>
          <a:bodyPr wrap="none">
            <a:spAutoFit/>
          </a:bodyPr>
          <a:lstStyle/>
          <a:p>
            <a:r>
              <a:rPr lang="en-US" sz="1500" b="1" dirty="0">
                <a:solidFill>
                  <a:schemeClr val="tx2"/>
                </a:solidFill>
                <a:latin typeface="+mn-lt"/>
                <a:ea typeface="Segoe UI" panose="020B0502040204020203" pitchFamily="34" charset="0"/>
                <a:cs typeface="Segoe UI" panose="020B0502040204020203" pitchFamily="34" charset="0"/>
              </a:rPr>
              <a:t>Presentation</a:t>
            </a:r>
          </a:p>
        </p:txBody>
      </p:sp>
      <p:sp>
        <p:nvSpPr>
          <p:cNvPr id="24" name="Rectangle: Rounded Corners 23">
            <a:extLst>
              <a:ext uri="{FF2B5EF4-FFF2-40B4-BE49-F238E27FC236}">
                <a16:creationId xmlns:a16="http://schemas.microsoft.com/office/drawing/2014/main" id="{64EC6D57-4A00-406D-9935-F1E72DE2FDF1}"/>
              </a:ext>
            </a:extLst>
          </p:cNvPr>
          <p:cNvSpPr/>
          <p:nvPr userDrawn="1"/>
        </p:nvSpPr>
        <p:spPr>
          <a:xfrm>
            <a:off x="4731678" y="6328655"/>
            <a:ext cx="2055099" cy="268576"/>
          </a:xfrm>
          <a:prstGeom prst="roundRect">
            <a:avLst>
              <a:gd name="adj" fmla="val 11018"/>
            </a:avLst>
          </a:prstGeom>
          <a:noFill/>
          <a:ln w="31750">
            <a:gradFill>
              <a:gsLst>
                <a:gs pos="0">
                  <a:schemeClr val="accent1"/>
                </a:gs>
                <a:gs pos="52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b="0" i="0">
              <a:latin typeface="Nunito Sans ExtraLight" pitchFamily="2" charset="77"/>
            </a:endParaRPr>
          </a:p>
        </p:txBody>
      </p:sp>
      <p:sp>
        <p:nvSpPr>
          <p:cNvPr id="25" name="TextBox 24">
            <a:extLst>
              <a:ext uri="{FF2B5EF4-FFF2-40B4-BE49-F238E27FC236}">
                <a16:creationId xmlns:a16="http://schemas.microsoft.com/office/drawing/2014/main" id="{3ADCF048-8AEB-423C-9CC4-CFDB2BA24C5D}"/>
              </a:ext>
            </a:extLst>
          </p:cNvPr>
          <p:cNvSpPr txBox="1"/>
          <p:nvPr userDrawn="1"/>
        </p:nvSpPr>
        <p:spPr>
          <a:xfrm>
            <a:off x="4982731" y="6330040"/>
            <a:ext cx="1804046" cy="265807"/>
          </a:xfrm>
          <a:prstGeom prst="rect">
            <a:avLst/>
          </a:prstGeom>
          <a:noFill/>
        </p:spPr>
        <p:txBody>
          <a:bodyPr wrap="square" rtlCol="0">
            <a:spAutoFit/>
          </a:bodyPr>
          <a:lstStyle/>
          <a:p>
            <a:r>
              <a:rPr lang="en-US" sz="1300" i="0" dirty="0">
                <a:solidFill>
                  <a:schemeClr val="tx2"/>
                </a:solidFill>
                <a:latin typeface="+mn-lt"/>
                <a:ea typeface="Segoe UI" panose="020B0502040204020203" pitchFamily="34" charset="0"/>
                <a:cs typeface="Segoe UI" panose="020B0502040204020203" pitchFamily="34" charset="0"/>
              </a:rPr>
              <a:t>www.slidemodel.com</a:t>
            </a:r>
          </a:p>
        </p:txBody>
      </p:sp>
      <p:sp>
        <p:nvSpPr>
          <p:cNvPr id="26" name="Freeform 5">
            <a:extLst>
              <a:ext uri="{FF2B5EF4-FFF2-40B4-BE49-F238E27FC236}">
                <a16:creationId xmlns:a16="http://schemas.microsoft.com/office/drawing/2014/main" id="{9778B802-DD97-4131-87C4-0B25BDCEE491}"/>
              </a:ext>
            </a:extLst>
          </p:cNvPr>
          <p:cNvSpPr>
            <a:spLocks noEditPoints="1"/>
          </p:cNvSpPr>
          <p:nvPr userDrawn="1"/>
        </p:nvSpPr>
        <p:spPr bwMode="auto">
          <a:xfrm>
            <a:off x="4861015" y="6393115"/>
            <a:ext cx="140117" cy="139656"/>
          </a:xfrm>
          <a:custGeom>
            <a:avLst/>
            <a:gdLst>
              <a:gd name="T0" fmla="*/ 126 w 253"/>
              <a:gd name="T1" fmla="*/ 0 h 252"/>
              <a:gd name="T2" fmla="*/ 0 w 253"/>
              <a:gd name="T3" fmla="*/ 126 h 252"/>
              <a:gd name="T4" fmla="*/ 126 w 253"/>
              <a:gd name="T5" fmla="*/ 252 h 252"/>
              <a:gd name="T6" fmla="*/ 253 w 253"/>
              <a:gd name="T7" fmla="*/ 126 h 252"/>
              <a:gd name="T8" fmla="*/ 126 w 253"/>
              <a:gd name="T9" fmla="*/ 0 h 252"/>
              <a:gd name="T10" fmla="*/ 204 w 253"/>
              <a:gd name="T11" fmla="*/ 65 h 252"/>
              <a:gd name="T12" fmla="*/ 225 w 253"/>
              <a:gd name="T13" fmla="*/ 122 h 252"/>
              <a:gd name="T14" fmla="*/ 184 w 253"/>
              <a:gd name="T15" fmla="*/ 117 h 252"/>
              <a:gd name="T16" fmla="*/ 184 w 253"/>
              <a:gd name="T17" fmla="*/ 117 h 252"/>
              <a:gd name="T18" fmla="*/ 156 w 253"/>
              <a:gd name="T19" fmla="*/ 120 h 252"/>
              <a:gd name="T20" fmla="*/ 149 w 253"/>
              <a:gd name="T21" fmla="*/ 104 h 252"/>
              <a:gd name="T22" fmla="*/ 204 w 253"/>
              <a:gd name="T23" fmla="*/ 65 h 252"/>
              <a:gd name="T24" fmla="*/ 126 w 253"/>
              <a:gd name="T25" fmla="*/ 28 h 252"/>
              <a:gd name="T26" fmla="*/ 188 w 253"/>
              <a:gd name="T27" fmla="*/ 49 h 252"/>
              <a:gd name="T28" fmla="*/ 139 w 253"/>
              <a:gd name="T29" fmla="*/ 84 h 252"/>
              <a:gd name="T30" fmla="*/ 105 w 253"/>
              <a:gd name="T31" fmla="*/ 30 h 252"/>
              <a:gd name="T32" fmla="*/ 126 w 253"/>
              <a:gd name="T33" fmla="*/ 28 h 252"/>
              <a:gd name="T34" fmla="*/ 83 w 253"/>
              <a:gd name="T35" fmla="*/ 38 h 252"/>
              <a:gd name="T36" fmla="*/ 118 w 253"/>
              <a:gd name="T37" fmla="*/ 92 h 252"/>
              <a:gd name="T38" fmla="*/ 40 w 253"/>
              <a:gd name="T39" fmla="*/ 103 h 252"/>
              <a:gd name="T40" fmla="*/ 39 w 253"/>
              <a:gd name="T41" fmla="*/ 103 h 252"/>
              <a:gd name="T42" fmla="*/ 39 w 253"/>
              <a:gd name="T43" fmla="*/ 103 h 252"/>
              <a:gd name="T44" fmla="*/ 31 w 253"/>
              <a:gd name="T45" fmla="*/ 102 h 252"/>
              <a:gd name="T46" fmla="*/ 83 w 253"/>
              <a:gd name="T47" fmla="*/ 38 h 252"/>
              <a:gd name="T48" fmla="*/ 28 w 253"/>
              <a:gd name="T49" fmla="*/ 126 h 252"/>
              <a:gd name="T50" fmla="*/ 28 w 253"/>
              <a:gd name="T51" fmla="*/ 125 h 252"/>
              <a:gd name="T52" fmla="*/ 39 w 253"/>
              <a:gd name="T53" fmla="*/ 125 h 252"/>
              <a:gd name="T54" fmla="*/ 39 w 253"/>
              <a:gd name="T55" fmla="*/ 125 h 252"/>
              <a:gd name="T56" fmla="*/ 128 w 253"/>
              <a:gd name="T57" fmla="*/ 112 h 252"/>
              <a:gd name="T58" fmla="*/ 134 w 253"/>
              <a:gd name="T59" fmla="*/ 125 h 252"/>
              <a:gd name="T60" fmla="*/ 78 w 253"/>
              <a:gd name="T61" fmla="*/ 158 h 252"/>
              <a:gd name="T62" fmla="*/ 51 w 253"/>
              <a:gd name="T63" fmla="*/ 190 h 252"/>
              <a:gd name="T64" fmla="*/ 28 w 253"/>
              <a:gd name="T65" fmla="*/ 126 h 252"/>
              <a:gd name="T66" fmla="*/ 126 w 253"/>
              <a:gd name="T67" fmla="*/ 225 h 252"/>
              <a:gd name="T68" fmla="*/ 68 w 253"/>
              <a:gd name="T69" fmla="*/ 205 h 252"/>
              <a:gd name="T70" fmla="*/ 91 w 253"/>
              <a:gd name="T71" fmla="*/ 177 h 252"/>
              <a:gd name="T72" fmla="*/ 142 w 253"/>
              <a:gd name="T73" fmla="*/ 146 h 252"/>
              <a:gd name="T74" fmla="*/ 161 w 253"/>
              <a:gd name="T75" fmla="*/ 218 h 252"/>
              <a:gd name="T76" fmla="*/ 126 w 253"/>
              <a:gd name="T77" fmla="*/ 225 h 252"/>
              <a:gd name="T78" fmla="*/ 182 w 253"/>
              <a:gd name="T79" fmla="*/ 207 h 252"/>
              <a:gd name="T80" fmla="*/ 164 w 253"/>
              <a:gd name="T81" fmla="*/ 141 h 252"/>
              <a:gd name="T82" fmla="*/ 184 w 253"/>
              <a:gd name="T83" fmla="*/ 140 h 252"/>
              <a:gd name="T84" fmla="*/ 184 w 253"/>
              <a:gd name="T85" fmla="*/ 140 h 252"/>
              <a:gd name="T86" fmla="*/ 223 w 253"/>
              <a:gd name="T87" fmla="*/ 144 h 252"/>
              <a:gd name="T88" fmla="*/ 182 w 253"/>
              <a:gd name="T89" fmla="*/ 207 h 252"/>
              <a:gd name="T90" fmla="*/ 182 w 253"/>
              <a:gd name="T91" fmla="*/ 207 h 252"/>
              <a:gd name="T92" fmla="*/ 182 w 253"/>
              <a:gd name="T93" fmla="*/ 20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3" h="252">
                <a:moveTo>
                  <a:pt x="126" y="0"/>
                </a:moveTo>
                <a:cubicBezTo>
                  <a:pt x="57" y="0"/>
                  <a:pt x="0" y="57"/>
                  <a:pt x="0" y="126"/>
                </a:cubicBezTo>
                <a:cubicBezTo>
                  <a:pt x="0" y="196"/>
                  <a:pt x="57" y="252"/>
                  <a:pt x="126" y="252"/>
                </a:cubicBezTo>
                <a:cubicBezTo>
                  <a:pt x="196" y="252"/>
                  <a:pt x="253" y="196"/>
                  <a:pt x="253" y="126"/>
                </a:cubicBezTo>
                <a:cubicBezTo>
                  <a:pt x="253" y="57"/>
                  <a:pt x="196" y="0"/>
                  <a:pt x="126" y="0"/>
                </a:cubicBezTo>
                <a:close/>
                <a:moveTo>
                  <a:pt x="204" y="65"/>
                </a:moveTo>
                <a:cubicBezTo>
                  <a:pt x="216" y="81"/>
                  <a:pt x="224" y="100"/>
                  <a:pt x="225" y="122"/>
                </a:cubicBezTo>
                <a:cubicBezTo>
                  <a:pt x="210" y="119"/>
                  <a:pt x="197" y="117"/>
                  <a:pt x="184" y="117"/>
                </a:cubicBezTo>
                <a:cubicBezTo>
                  <a:pt x="184" y="117"/>
                  <a:pt x="184" y="117"/>
                  <a:pt x="184" y="117"/>
                </a:cubicBezTo>
                <a:cubicBezTo>
                  <a:pt x="174" y="117"/>
                  <a:pt x="165" y="118"/>
                  <a:pt x="156" y="120"/>
                </a:cubicBezTo>
                <a:cubicBezTo>
                  <a:pt x="154" y="114"/>
                  <a:pt x="152" y="109"/>
                  <a:pt x="149" y="104"/>
                </a:cubicBezTo>
                <a:cubicBezTo>
                  <a:pt x="169" y="96"/>
                  <a:pt x="188" y="83"/>
                  <a:pt x="204" y="65"/>
                </a:cubicBezTo>
                <a:close/>
                <a:moveTo>
                  <a:pt x="126" y="28"/>
                </a:moveTo>
                <a:cubicBezTo>
                  <a:pt x="150" y="28"/>
                  <a:pt x="171" y="36"/>
                  <a:pt x="188" y="49"/>
                </a:cubicBezTo>
                <a:cubicBezTo>
                  <a:pt x="175" y="65"/>
                  <a:pt x="158" y="76"/>
                  <a:pt x="139" y="84"/>
                </a:cubicBezTo>
                <a:cubicBezTo>
                  <a:pt x="127" y="59"/>
                  <a:pt x="114" y="41"/>
                  <a:pt x="105" y="30"/>
                </a:cubicBezTo>
                <a:cubicBezTo>
                  <a:pt x="112" y="29"/>
                  <a:pt x="119" y="28"/>
                  <a:pt x="126" y="28"/>
                </a:cubicBezTo>
                <a:close/>
                <a:moveTo>
                  <a:pt x="83" y="38"/>
                </a:moveTo>
                <a:cubicBezTo>
                  <a:pt x="90" y="46"/>
                  <a:pt x="103" y="64"/>
                  <a:pt x="118" y="92"/>
                </a:cubicBezTo>
                <a:cubicBezTo>
                  <a:pt x="88" y="100"/>
                  <a:pt x="58" y="103"/>
                  <a:pt x="40" y="103"/>
                </a:cubicBezTo>
                <a:cubicBezTo>
                  <a:pt x="40" y="103"/>
                  <a:pt x="39" y="103"/>
                  <a:pt x="39" y="103"/>
                </a:cubicBezTo>
                <a:cubicBezTo>
                  <a:pt x="39" y="103"/>
                  <a:pt x="39" y="103"/>
                  <a:pt x="39" y="103"/>
                </a:cubicBezTo>
                <a:cubicBezTo>
                  <a:pt x="36" y="103"/>
                  <a:pt x="33" y="102"/>
                  <a:pt x="31" y="102"/>
                </a:cubicBezTo>
                <a:cubicBezTo>
                  <a:pt x="38" y="74"/>
                  <a:pt x="57" y="51"/>
                  <a:pt x="83" y="38"/>
                </a:cubicBezTo>
                <a:close/>
                <a:moveTo>
                  <a:pt x="28" y="126"/>
                </a:moveTo>
                <a:cubicBezTo>
                  <a:pt x="28" y="126"/>
                  <a:pt x="28" y="125"/>
                  <a:pt x="28" y="125"/>
                </a:cubicBezTo>
                <a:cubicBezTo>
                  <a:pt x="31" y="125"/>
                  <a:pt x="34" y="125"/>
                  <a:pt x="39" y="125"/>
                </a:cubicBezTo>
                <a:cubicBezTo>
                  <a:pt x="39" y="125"/>
                  <a:pt x="39" y="125"/>
                  <a:pt x="39" y="125"/>
                </a:cubicBezTo>
                <a:cubicBezTo>
                  <a:pt x="59" y="125"/>
                  <a:pt x="93" y="123"/>
                  <a:pt x="128" y="112"/>
                </a:cubicBezTo>
                <a:cubicBezTo>
                  <a:pt x="130" y="116"/>
                  <a:pt x="132" y="121"/>
                  <a:pt x="134" y="125"/>
                </a:cubicBezTo>
                <a:cubicBezTo>
                  <a:pt x="110" y="133"/>
                  <a:pt x="92" y="145"/>
                  <a:pt x="78" y="158"/>
                </a:cubicBezTo>
                <a:cubicBezTo>
                  <a:pt x="65" y="170"/>
                  <a:pt x="56" y="182"/>
                  <a:pt x="51" y="190"/>
                </a:cubicBezTo>
                <a:cubicBezTo>
                  <a:pt x="37" y="172"/>
                  <a:pt x="28" y="150"/>
                  <a:pt x="28" y="126"/>
                </a:cubicBezTo>
                <a:close/>
                <a:moveTo>
                  <a:pt x="126" y="225"/>
                </a:moveTo>
                <a:cubicBezTo>
                  <a:pt x="104" y="225"/>
                  <a:pt x="84" y="217"/>
                  <a:pt x="68" y="205"/>
                </a:cubicBezTo>
                <a:cubicBezTo>
                  <a:pt x="71" y="200"/>
                  <a:pt x="79" y="189"/>
                  <a:pt x="91" y="177"/>
                </a:cubicBezTo>
                <a:cubicBezTo>
                  <a:pt x="103" y="165"/>
                  <a:pt x="120" y="153"/>
                  <a:pt x="142" y="146"/>
                </a:cubicBezTo>
                <a:cubicBezTo>
                  <a:pt x="149" y="167"/>
                  <a:pt x="156" y="191"/>
                  <a:pt x="161" y="218"/>
                </a:cubicBezTo>
                <a:cubicBezTo>
                  <a:pt x="150" y="222"/>
                  <a:pt x="139" y="225"/>
                  <a:pt x="126" y="225"/>
                </a:cubicBezTo>
                <a:close/>
                <a:moveTo>
                  <a:pt x="182" y="207"/>
                </a:moveTo>
                <a:cubicBezTo>
                  <a:pt x="177" y="183"/>
                  <a:pt x="171" y="161"/>
                  <a:pt x="164" y="141"/>
                </a:cubicBezTo>
                <a:cubicBezTo>
                  <a:pt x="170" y="140"/>
                  <a:pt x="177" y="140"/>
                  <a:pt x="184" y="140"/>
                </a:cubicBezTo>
                <a:cubicBezTo>
                  <a:pt x="184" y="140"/>
                  <a:pt x="184" y="140"/>
                  <a:pt x="184" y="140"/>
                </a:cubicBezTo>
                <a:cubicBezTo>
                  <a:pt x="196" y="140"/>
                  <a:pt x="209" y="141"/>
                  <a:pt x="223" y="144"/>
                </a:cubicBezTo>
                <a:cubicBezTo>
                  <a:pt x="218" y="170"/>
                  <a:pt x="203" y="193"/>
                  <a:pt x="182" y="207"/>
                </a:cubicBezTo>
                <a:close/>
                <a:moveTo>
                  <a:pt x="182" y="207"/>
                </a:moveTo>
                <a:cubicBezTo>
                  <a:pt x="182" y="207"/>
                  <a:pt x="182" y="207"/>
                  <a:pt x="182" y="207"/>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cxnSp>
        <p:nvCxnSpPr>
          <p:cNvPr id="27" name="Straight Connector 26">
            <a:extLst>
              <a:ext uri="{FF2B5EF4-FFF2-40B4-BE49-F238E27FC236}">
                <a16:creationId xmlns:a16="http://schemas.microsoft.com/office/drawing/2014/main" id="{AFDDDC38-7723-42BE-9AD9-BA98363D4598}"/>
              </a:ext>
            </a:extLst>
          </p:cNvPr>
          <p:cNvCxnSpPr>
            <a:cxnSpLocks/>
          </p:cNvCxnSpPr>
          <p:nvPr userDrawn="1"/>
        </p:nvCxnSpPr>
        <p:spPr>
          <a:xfrm>
            <a:off x="4574760" y="6317097"/>
            <a:ext cx="0" cy="291693"/>
          </a:xfrm>
          <a:prstGeom prst="line">
            <a:avLst/>
          </a:prstGeom>
          <a:ln w="25400" cap="flat" cmpd="sng">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CCEB8AD9-BDB3-4306-934E-488A3D8B95F9}"/>
              </a:ext>
            </a:extLst>
          </p:cNvPr>
          <p:cNvGrpSpPr/>
          <p:nvPr userDrawn="1"/>
        </p:nvGrpSpPr>
        <p:grpSpPr>
          <a:xfrm>
            <a:off x="676503" y="6267486"/>
            <a:ext cx="492491" cy="390914"/>
            <a:chOff x="3662363" y="1530350"/>
            <a:chExt cx="1270001" cy="1008063"/>
          </a:xfrm>
          <a:solidFill>
            <a:schemeClr val="accent4"/>
          </a:solidFill>
        </p:grpSpPr>
        <p:sp>
          <p:nvSpPr>
            <p:cNvPr id="29" name="Freeform 5">
              <a:extLst>
                <a:ext uri="{FF2B5EF4-FFF2-40B4-BE49-F238E27FC236}">
                  <a16:creationId xmlns:a16="http://schemas.microsoft.com/office/drawing/2014/main" id="{64F4035C-0000-45FB-9997-BA1B8A8ECE34}"/>
                </a:ext>
              </a:extLst>
            </p:cNvPr>
            <p:cNvSpPr>
              <a:spLocks/>
            </p:cNvSpPr>
            <p:nvPr/>
          </p:nvSpPr>
          <p:spPr bwMode="auto">
            <a:xfrm>
              <a:off x="3886201" y="1530350"/>
              <a:ext cx="1046163" cy="158750"/>
            </a:xfrm>
            <a:custGeom>
              <a:avLst/>
              <a:gdLst>
                <a:gd name="T0" fmla="*/ 276 w 276"/>
                <a:gd name="T1" fmla="*/ 21 h 42"/>
                <a:gd name="T2" fmla="*/ 255 w 276"/>
                <a:gd name="T3" fmla="*/ 42 h 42"/>
                <a:gd name="T4" fmla="*/ 21 w 276"/>
                <a:gd name="T5" fmla="*/ 42 h 42"/>
                <a:gd name="T6" fmla="*/ 0 w 276"/>
                <a:gd name="T7" fmla="*/ 21 h 42"/>
                <a:gd name="T8" fmla="*/ 0 w 276"/>
                <a:gd name="T9" fmla="*/ 21 h 42"/>
                <a:gd name="T10" fmla="*/ 21 w 276"/>
                <a:gd name="T11" fmla="*/ 0 h 42"/>
                <a:gd name="T12" fmla="*/ 255 w 276"/>
                <a:gd name="T13" fmla="*/ 0 h 42"/>
                <a:gd name="T14" fmla="*/ 276 w 276"/>
                <a:gd name="T15" fmla="*/ 21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42">
                  <a:moveTo>
                    <a:pt x="276" y="21"/>
                  </a:moveTo>
                  <a:cubicBezTo>
                    <a:pt x="276" y="33"/>
                    <a:pt x="267" y="42"/>
                    <a:pt x="255" y="42"/>
                  </a:cubicBezTo>
                  <a:cubicBezTo>
                    <a:pt x="21" y="42"/>
                    <a:pt x="21" y="42"/>
                    <a:pt x="21" y="42"/>
                  </a:cubicBezTo>
                  <a:cubicBezTo>
                    <a:pt x="9" y="42"/>
                    <a:pt x="0" y="33"/>
                    <a:pt x="0" y="21"/>
                  </a:cubicBezTo>
                  <a:cubicBezTo>
                    <a:pt x="0" y="21"/>
                    <a:pt x="0" y="21"/>
                    <a:pt x="0" y="21"/>
                  </a:cubicBezTo>
                  <a:cubicBezTo>
                    <a:pt x="0" y="10"/>
                    <a:pt x="9" y="0"/>
                    <a:pt x="21" y="0"/>
                  </a:cubicBezTo>
                  <a:cubicBezTo>
                    <a:pt x="255" y="0"/>
                    <a:pt x="255" y="0"/>
                    <a:pt x="255" y="0"/>
                  </a:cubicBezTo>
                  <a:cubicBezTo>
                    <a:pt x="267" y="0"/>
                    <a:pt x="276" y="10"/>
                    <a:pt x="27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6">
              <a:extLst>
                <a:ext uri="{FF2B5EF4-FFF2-40B4-BE49-F238E27FC236}">
                  <a16:creationId xmlns:a16="http://schemas.microsoft.com/office/drawing/2014/main" id="{219646DE-15CF-4653-9D8C-93E3BE08129B}"/>
                </a:ext>
              </a:extLst>
            </p:cNvPr>
            <p:cNvSpPr>
              <a:spLocks/>
            </p:cNvSpPr>
            <p:nvPr/>
          </p:nvSpPr>
          <p:spPr bwMode="auto">
            <a:xfrm>
              <a:off x="3886201" y="1955800"/>
              <a:ext cx="1046163" cy="160338"/>
            </a:xfrm>
            <a:custGeom>
              <a:avLst/>
              <a:gdLst>
                <a:gd name="T0" fmla="*/ 276 w 276"/>
                <a:gd name="T1" fmla="*/ 21 h 42"/>
                <a:gd name="T2" fmla="*/ 255 w 276"/>
                <a:gd name="T3" fmla="*/ 42 h 42"/>
                <a:gd name="T4" fmla="*/ 21 w 276"/>
                <a:gd name="T5" fmla="*/ 42 h 42"/>
                <a:gd name="T6" fmla="*/ 0 w 276"/>
                <a:gd name="T7" fmla="*/ 21 h 42"/>
                <a:gd name="T8" fmla="*/ 0 w 276"/>
                <a:gd name="T9" fmla="*/ 21 h 42"/>
                <a:gd name="T10" fmla="*/ 21 w 276"/>
                <a:gd name="T11" fmla="*/ 0 h 42"/>
                <a:gd name="T12" fmla="*/ 255 w 276"/>
                <a:gd name="T13" fmla="*/ 0 h 42"/>
                <a:gd name="T14" fmla="*/ 276 w 276"/>
                <a:gd name="T15" fmla="*/ 21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42">
                  <a:moveTo>
                    <a:pt x="276" y="21"/>
                  </a:moveTo>
                  <a:cubicBezTo>
                    <a:pt x="276" y="32"/>
                    <a:pt x="267" y="42"/>
                    <a:pt x="255" y="42"/>
                  </a:cubicBezTo>
                  <a:cubicBezTo>
                    <a:pt x="21" y="42"/>
                    <a:pt x="21" y="42"/>
                    <a:pt x="21" y="42"/>
                  </a:cubicBezTo>
                  <a:cubicBezTo>
                    <a:pt x="9" y="42"/>
                    <a:pt x="0" y="32"/>
                    <a:pt x="0" y="21"/>
                  </a:cubicBezTo>
                  <a:cubicBezTo>
                    <a:pt x="0" y="21"/>
                    <a:pt x="0" y="21"/>
                    <a:pt x="0" y="21"/>
                  </a:cubicBezTo>
                  <a:cubicBezTo>
                    <a:pt x="0" y="9"/>
                    <a:pt x="9" y="0"/>
                    <a:pt x="21" y="0"/>
                  </a:cubicBezTo>
                  <a:cubicBezTo>
                    <a:pt x="255" y="0"/>
                    <a:pt x="255" y="0"/>
                    <a:pt x="255" y="0"/>
                  </a:cubicBezTo>
                  <a:cubicBezTo>
                    <a:pt x="267" y="0"/>
                    <a:pt x="276" y="9"/>
                    <a:pt x="27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7">
              <a:extLst>
                <a:ext uri="{FF2B5EF4-FFF2-40B4-BE49-F238E27FC236}">
                  <a16:creationId xmlns:a16="http://schemas.microsoft.com/office/drawing/2014/main" id="{AC7F7EA3-C691-4529-BE01-7E9A4860FA1B}"/>
                </a:ext>
              </a:extLst>
            </p:cNvPr>
            <p:cNvSpPr>
              <a:spLocks/>
            </p:cNvSpPr>
            <p:nvPr/>
          </p:nvSpPr>
          <p:spPr bwMode="auto">
            <a:xfrm>
              <a:off x="3886201" y="2378075"/>
              <a:ext cx="1046163" cy="160338"/>
            </a:xfrm>
            <a:custGeom>
              <a:avLst/>
              <a:gdLst>
                <a:gd name="T0" fmla="*/ 276 w 276"/>
                <a:gd name="T1" fmla="*/ 21 h 42"/>
                <a:gd name="T2" fmla="*/ 255 w 276"/>
                <a:gd name="T3" fmla="*/ 42 h 42"/>
                <a:gd name="T4" fmla="*/ 21 w 276"/>
                <a:gd name="T5" fmla="*/ 42 h 42"/>
                <a:gd name="T6" fmla="*/ 0 w 276"/>
                <a:gd name="T7" fmla="*/ 21 h 42"/>
                <a:gd name="T8" fmla="*/ 0 w 276"/>
                <a:gd name="T9" fmla="*/ 21 h 42"/>
                <a:gd name="T10" fmla="*/ 21 w 276"/>
                <a:gd name="T11" fmla="*/ 0 h 42"/>
                <a:gd name="T12" fmla="*/ 255 w 276"/>
                <a:gd name="T13" fmla="*/ 0 h 42"/>
                <a:gd name="T14" fmla="*/ 276 w 276"/>
                <a:gd name="T15" fmla="*/ 21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42">
                  <a:moveTo>
                    <a:pt x="276" y="21"/>
                  </a:moveTo>
                  <a:cubicBezTo>
                    <a:pt x="276" y="33"/>
                    <a:pt x="267" y="42"/>
                    <a:pt x="255" y="42"/>
                  </a:cubicBezTo>
                  <a:cubicBezTo>
                    <a:pt x="21" y="42"/>
                    <a:pt x="21" y="42"/>
                    <a:pt x="21" y="42"/>
                  </a:cubicBezTo>
                  <a:cubicBezTo>
                    <a:pt x="9" y="42"/>
                    <a:pt x="0" y="33"/>
                    <a:pt x="0" y="21"/>
                  </a:cubicBezTo>
                  <a:cubicBezTo>
                    <a:pt x="0" y="21"/>
                    <a:pt x="0" y="21"/>
                    <a:pt x="0" y="21"/>
                  </a:cubicBezTo>
                  <a:cubicBezTo>
                    <a:pt x="0" y="9"/>
                    <a:pt x="9" y="0"/>
                    <a:pt x="21" y="0"/>
                  </a:cubicBezTo>
                  <a:cubicBezTo>
                    <a:pt x="255" y="0"/>
                    <a:pt x="255" y="0"/>
                    <a:pt x="255" y="0"/>
                  </a:cubicBezTo>
                  <a:cubicBezTo>
                    <a:pt x="267" y="0"/>
                    <a:pt x="276" y="9"/>
                    <a:pt x="27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8">
              <a:extLst>
                <a:ext uri="{FF2B5EF4-FFF2-40B4-BE49-F238E27FC236}">
                  <a16:creationId xmlns:a16="http://schemas.microsoft.com/office/drawing/2014/main" id="{52DBCD9B-08F9-4BF7-9699-254854FB8ECF}"/>
                </a:ext>
              </a:extLst>
            </p:cNvPr>
            <p:cNvSpPr>
              <a:spLocks/>
            </p:cNvSpPr>
            <p:nvPr/>
          </p:nvSpPr>
          <p:spPr bwMode="auto">
            <a:xfrm>
              <a:off x="3662363" y="2165350"/>
              <a:ext cx="1046163" cy="160338"/>
            </a:xfrm>
            <a:custGeom>
              <a:avLst/>
              <a:gdLst>
                <a:gd name="T0" fmla="*/ 276 w 276"/>
                <a:gd name="T1" fmla="*/ 21 h 42"/>
                <a:gd name="T2" fmla="*/ 255 w 276"/>
                <a:gd name="T3" fmla="*/ 42 h 42"/>
                <a:gd name="T4" fmla="*/ 21 w 276"/>
                <a:gd name="T5" fmla="*/ 42 h 42"/>
                <a:gd name="T6" fmla="*/ 0 w 276"/>
                <a:gd name="T7" fmla="*/ 21 h 42"/>
                <a:gd name="T8" fmla="*/ 0 w 276"/>
                <a:gd name="T9" fmla="*/ 21 h 42"/>
                <a:gd name="T10" fmla="*/ 21 w 276"/>
                <a:gd name="T11" fmla="*/ 0 h 42"/>
                <a:gd name="T12" fmla="*/ 255 w 276"/>
                <a:gd name="T13" fmla="*/ 0 h 42"/>
                <a:gd name="T14" fmla="*/ 276 w 276"/>
                <a:gd name="T15" fmla="*/ 21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42">
                  <a:moveTo>
                    <a:pt x="276" y="21"/>
                  </a:moveTo>
                  <a:cubicBezTo>
                    <a:pt x="276" y="33"/>
                    <a:pt x="267" y="42"/>
                    <a:pt x="255" y="42"/>
                  </a:cubicBezTo>
                  <a:cubicBezTo>
                    <a:pt x="21" y="42"/>
                    <a:pt x="21" y="42"/>
                    <a:pt x="21" y="42"/>
                  </a:cubicBezTo>
                  <a:cubicBezTo>
                    <a:pt x="10" y="42"/>
                    <a:pt x="0" y="33"/>
                    <a:pt x="0" y="21"/>
                  </a:cubicBezTo>
                  <a:cubicBezTo>
                    <a:pt x="0" y="21"/>
                    <a:pt x="0" y="21"/>
                    <a:pt x="0" y="21"/>
                  </a:cubicBezTo>
                  <a:cubicBezTo>
                    <a:pt x="0" y="10"/>
                    <a:pt x="10" y="0"/>
                    <a:pt x="21" y="0"/>
                  </a:cubicBezTo>
                  <a:cubicBezTo>
                    <a:pt x="255" y="0"/>
                    <a:pt x="255" y="0"/>
                    <a:pt x="255" y="0"/>
                  </a:cubicBezTo>
                  <a:cubicBezTo>
                    <a:pt x="267" y="0"/>
                    <a:pt x="276" y="10"/>
                    <a:pt x="27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9">
              <a:extLst>
                <a:ext uri="{FF2B5EF4-FFF2-40B4-BE49-F238E27FC236}">
                  <a16:creationId xmlns:a16="http://schemas.microsoft.com/office/drawing/2014/main" id="{C89896C8-A6CF-4C55-9AD4-03687D261224}"/>
                </a:ext>
              </a:extLst>
            </p:cNvPr>
            <p:cNvSpPr>
              <a:spLocks/>
            </p:cNvSpPr>
            <p:nvPr/>
          </p:nvSpPr>
          <p:spPr bwMode="auto">
            <a:xfrm>
              <a:off x="3662363" y="1743075"/>
              <a:ext cx="1046163" cy="160338"/>
            </a:xfrm>
            <a:custGeom>
              <a:avLst/>
              <a:gdLst>
                <a:gd name="T0" fmla="*/ 276 w 276"/>
                <a:gd name="T1" fmla="*/ 21 h 42"/>
                <a:gd name="T2" fmla="*/ 255 w 276"/>
                <a:gd name="T3" fmla="*/ 42 h 42"/>
                <a:gd name="T4" fmla="*/ 21 w 276"/>
                <a:gd name="T5" fmla="*/ 42 h 42"/>
                <a:gd name="T6" fmla="*/ 0 w 276"/>
                <a:gd name="T7" fmla="*/ 21 h 42"/>
                <a:gd name="T8" fmla="*/ 0 w 276"/>
                <a:gd name="T9" fmla="*/ 21 h 42"/>
                <a:gd name="T10" fmla="*/ 21 w 276"/>
                <a:gd name="T11" fmla="*/ 0 h 42"/>
                <a:gd name="T12" fmla="*/ 255 w 276"/>
                <a:gd name="T13" fmla="*/ 0 h 42"/>
                <a:gd name="T14" fmla="*/ 276 w 276"/>
                <a:gd name="T15" fmla="*/ 21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42">
                  <a:moveTo>
                    <a:pt x="276" y="21"/>
                  </a:moveTo>
                  <a:cubicBezTo>
                    <a:pt x="276" y="33"/>
                    <a:pt x="267" y="42"/>
                    <a:pt x="255" y="42"/>
                  </a:cubicBezTo>
                  <a:cubicBezTo>
                    <a:pt x="21" y="42"/>
                    <a:pt x="21" y="42"/>
                    <a:pt x="21" y="42"/>
                  </a:cubicBezTo>
                  <a:cubicBezTo>
                    <a:pt x="10" y="42"/>
                    <a:pt x="0" y="33"/>
                    <a:pt x="0" y="21"/>
                  </a:cubicBezTo>
                  <a:cubicBezTo>
                    <a:pt x="0" y="21"/>
                    <a:pt x="0" y="21"/>
                    <a:pt x="0" y="21"/>
                  </a:cubicBezTo>
                  <a:cubicBezTo>
                    <a:pt x="0" y="9"/>
                    <a:pt x="10" y="0"/>
                    <a:pt x="21" y="0"/>
                  </a:cubicBezTo>
                  <a:cubicBezTo>
                    <a:pt x="255" y="0"/>
                    <a:pt x="255" y="0"/>
                    <a:pt x="255" y="0"/>
                  </a:cubicBezTo>
                  <a:cubicBezTo>
                    <a:pt x="267" y="0"/>
                    <a:pt x="276" y="9"/>
                    <a:pt x="27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4" name="Rectangle 33">
            <a:extLst>
              <a:ext uri="{FF2B5EF4-FFF2-40B4-BE49-F238E27FC236}">
                <a16:creationId xmlns:a16="http://schemas.microsoft.com/office/drawing/2014/main" id="{87CFFE64-ABFD-4628-804D-CC8AB0FBCF7D}"/>
              </a:ext>
            </a:extLst>
          </p:cNvPr>
          <p:cNvSpPr/>
          <p:nvPr userDrawn="1"/>
        </p:nvSpPr>
        <p:spPr>
          <a:xfrm>
            <a:off x="1509534" y="6301361"/>
            <a:ext cx="1502912" cy="323165"/>
          </a:xfrm>
          <a:prstGeom prst="rect">
            <a:avLst/>
          </a:prstGeom>
        </p:spPr>
        <p:txBody>
          <a:bodyPr wrap="none">
            <a:spAutoFit/>
          </a:bodyPr>
          <a:lstStyle/>
          <a:p>
            <a:r>
              <a:rPr lang="en-US" sz="1500" b="1" dirty="0">
                <a:solidFill>
                  <a:schemeClr val="tx2"/>
                </a:solidFill>
                <a:latin typeface="+mn-lt"/>
                <a:ea typeface="Segoe UI" panose="020B0502040204020203" pitchFamily="34" charset="0"/>
                <a:cs typeface="Segoe UI" panose="020B0502040204020203" pitchFamily="34" charset="0"/>
              </a:rPr>
              <a:t>Company </a:t>
            </a:r>
            <a:r>
              <a:rPr lang="en-US" sz="1500" b="1" dirty="0">
                <a:solidFill>
                  <a:schemeClr val="bg1"/>
                </a:solidFill>
                <a:latin typeface="+mn-lt"/>
                <a:ea typeface="Segoe UI" panose="020B0502040204020203" pitchFamily="34" charset="0"/>
                <a:cs typeface="Segoe UI" panose="020B0502040204020203" pitchFamily="34" charset="0"/>
              </a:rPr>
              <a:t>Profile</a:t>
            </a:r>
          </a:p>
        </p:txBody>
      </p:sp>
    </p:spTree>
    <p:extLst>
      <p:ext uri="{BB962C8B-B14F-4D97-AF65-F5344CB8AC3E}">
        <p14:creationId xmlns:p14="http://schemas.microsoft.com/office/powerpoint/2010/main" val="3608353562"/>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C764DE79-268F-4C1A-8933-263129D2AF90}" type="datetimeFigureOut">
              <a:rPr lang="en-US" smtClean="0"/>
              <a:t>1/7/2022</a:t>
            </a:fld>
            <a:endParaRPr lang="en-US"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6606326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C764DE79-268F-4C1A-8933-263129D2AF90}" type="datetimeFigureOut">
              <a:rPr lang="en-US" smtClean="0"/>
              <a:t>1/7/2022</a:t>
            </a:fld>
            <a:endParaRPr lang="en-US"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048510303"/>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94561C4-9A67-A547-9BA9-FCB35D47188A}"/>
              </a:ext>
            </a:extLst>
          </p:cNvPr>
          <p:cNvSpPr>
            <a:spLocks noGrp="1"/>
          </p:cNvSpPr>
          <p:nvPr>
            <p:ph type="pic" sz="quarter" idx="25"/>
          </p:nvPr>
        </p:nvSpPr>
        <p:spPr>
          <a:xfrm>
            <a:off x="8417143" y="1878227"/>
            <a:ext cx="3774858" cy="4979773"/>
          </a:xfrm>
          <a:custGeom>
            <a:avLst/>
            <a:gdLst>
              <a:gd name="connsiteX0" fmla="*/ 6610866 w 7547750"/>
              <a:gd name="connsiteY0" fmla="*/ 0 h 9959546"/>
              <a:gd name="connsiteX1" fmla="*/ 7286788 w 7547750"/>
              <a:gd name="connsiteY1" fmla="*/ 34132 h 9959546"/>
              <a:gd name="connsiteX2" fmla="*/ 7547750 w 7547750"/>
              <a:gd name="connsiteY2" fmla="*/ 67292 h 9959546"/>
              <a:gd name="connsiteX3" fmla="*/ 7547750 w 7547750"/>
              <a:gd name="connsiteY3" fmla="*/ 9959546 h 9959546"/>
              <a:gd name="connsiteX4" fmla="*/ 911486 w 7547750"/>
              <a:gd name="connsiteY4" fmla="*/ 9959546 h 9959546"/>
              <a:gd name="connsiteX5" fmla="*/ 797896 w 7547750"/>
              <a:gd name="connsiteY5" fmla="*/ 9761996 h 9959546"/>
              <a:gd name="connsiteX6" fmla="*/ 0 w 7547750"/>
              <a:gd name="connsiteY6" fmla="*/ 6610865 h 9959546"/>
              <a:gd name="connsiteX7" fmla="*/ 6610866 w 7547750"/>
              <a:gd name="connsiteY7" fmla="*/ 0 h 995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47750" h="9959546">
                <a:moveTo>
                  <a:pt x="6610866" y="0"/>
                </a:moveTo>
                <a:cubicBezTo>
                  <a:pt x="6839058" y="0"/>
                  <a:pt x="7064550" y="11562"/>
                  <a:pt x="7286788" y="34132"/>
                </a:cubicBezTo>
                <a:lnTo>
                  <a:pt x="7547750" y="67292"/>
                </a:lnTo>
                <a:lnTo>
                  <a:pt x="7547750" y="9959546"/>
                </a:lnTo>
                <a:lnTo>
                  <a:pt x="911486" y="9959546"/>
                </a:lnTo>
                <a:lnTo>
                  <a:pt x="797896" y="9761996"/>
                </a:lnTo>
                <a:cubicBezTo>
                  <a:pt x="289042" y="8825281"/>
                  <a:pt x="0" y="7751828"/>
                  <a:pt x="0" y="6610865"/>
                </a:cubicBezTo>
                <a:cubicBezTo>
                  <a:pt x="0" y="2959786"/>
                  <a:pt x="2959786" y="0"/>
                  <a:pt x="6610866" y="0"/>
                </a:cubicBezTo>
                <a:close/>
              </a:path>
            </a:pathLst>
          </a:custGeom>
          <a:solidFill>
            <a:schemeClr val="bg2">
              <a:lumMod val="95000"/>
            </a:schemeClr>
          </a:solidFill>
          <a:effectLst/>
        </p:spPr>
        <p:txBody>
          <a:bodyPr wrap="square">
            <a:noAutofit/>
          </a:bodyPr>
          <a:lstStyle>
            <a:lvl1pPr marL="0" indent="0">
              <a:buNone/>
              <a:defRPr sz="1300" b="1" i="0">
                <a:ln>
                  <a:noFill/>
                </a:ln>
                <a:solidFill>
                  <a:schemeClr val="bg1">
                    <a:lumMod val="85000"/>
                  </a:schemeClr>
                </a:solidFill>
                <a:latin typeface="Nunito Sans SemiBold" pitchFamily="2" charset="77"/>
                <a:ea typeface="Source Sans Pro Light" panose="020B0403030403020204" pitchFamily="34" charset="0"/>
                <a:cs typeface="Noto Sans Light" panose="020B0402040504020204" pitchFamily="34" charset="0"/>
              </a:defRPr>
            </a:lvl1pPr>
          </a:lstStyle>
          <a:p>
            <a:endParaRPr lang="en-US" dirty="0"/>
          </a:p>
        </p:txBody>
      </p:sp>
    </p:spTree>
    <p:extLst>
      <p:ext uri="{BB962C8B-B14F-4D97-AF65-F5344CB8AC3E}">
        <p14:creationId xmlns:p14="http://schemas.microsoft.com/office/powerpoint/2010/main" val="630209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Message CEO">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A8AB4B1-06B1-A741-AB46-B9645373A7E0}"/>
              </a:ext>
            </a:extLst>
          </p:cNvPr>
          <p:cNvSpPr>
            <a:spLocks noGrp="1"/>
          </p:cNvSpPr>
          <p:nvPr>
            <p:ph type="pic" sz="quarter" idx="26"/>
          </p:nvPr>
        </p:nvSpPr>
        <p:spPr>
          <a:xfrm>
            <a:off x="976547" y="2232801"/>
            <a:ext cx="3361804" cy="3359575"/>
          </a:xfrm>
          <a:prstGeom prst="ellipse">
            <a:avLst/>
          </a:prstGeom>
          <a:solidFill>
            <a:schemeClr val="bg2">
              <a:lumMod val="95000"/>
            </a:schemeClr>
          </a:solidFill>
          <a:effectLst/>
        </p:spPr>
        <p:txBody>
          <a:bodyPr wrap="square">
            <a:noAutofit/>
          </a:bodyPr>
          <a:lstStyle>
            <a:lvl1pPr marL="0" indent="0">
              <a:buNone/>
              <a:defRPr sz="1300" b="1" i="0">
                <a:ln>
                  <a:noFill/>
                </a:ln>
                <a:solidFill>
                  <a:schemeClr val="bg1">
                    <a:lumMod val="85000"/>
                  </a:schemeClr>
                </a:solidFill>
                <a:latin typeface="Nunito Sans SemiBold" pitchFamily="2" charset="77"/>
                <a:ea typeface="Source Sans Pro Light" panose="020B0403030403020204" pitchFamily="34" charset="0"/>
                <a:cs typeface="Noto Sans Light" panose="020B0402040504020204" pitchFamily="34" charset="0"/>
              </a:defRPr>
            </a:lvl1pPr>
          </a:lstStyle>
          <a:p>
            <a:endParaRPr lang="en-US" dirty="0"/>
          </a:p>
        </p:txBody>
      </p:sp>
    </p:spTree>
    <p:extLst>
      <p:ext uri="{BB962C8B-B14F-4D97-AF65-F5344CB8AC3E}">
        <p14:creationId xmlns:p14="http://schemas.microsoft.com/office/powerpoint/2010/main" val="4105589284"/>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Mission &amp; Vision">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0BDC4C1-55FF-664E-9DF7-5135A5F7A058}"/>
              </a:ext>
            </a:extLst>
          </p:cNvPr>
          <p:cNvSpPr>
            <a:spLocks noGrp="1"/>
          </p:cNvSpPr>
          <p:nvPr>
            <p:ph type="pic" sz="quarter" idx="26"/>
          </p:nvPr>
        </p:nvSpPr>
        <p:spPr>
          <a:xfrm>
            <a:off x="1" y="1878229"/>
            <a:ext cx="5586709" cy="4979773"/>
          </a:xfrm>
          <a:custGeom>
            <a:avLst/>
            <a:gdLst>
              <a:gd name="connsiteX0" fmla="*/ 5399904 w 11170508"/>
              <a:gd name="connsiteY0" fmla="*/ 0 h 9959545"/>
              <a:gd name="connsiteX1" fmla="*/ 11170508 w 11170508"/>
              <a:gd name="connsiteY1" fmla="*/ 5770605 h 9959545"/>
              <a:gd name="connsiteX2" fmla="*/ 9480337 w 11170508"/>
              <a:gd name="connsiteY2" fmla="*/ 9851039 h 9959545"/>
              <a:gd name="connsiteX3" fmla="*/ 9366529 w 11170508"/>
              <a:gd name="connsiteY3" fmla="*/ 9959545 h 9959545"/>
              <a:gd name="connsiteX4" fmla="*/ 1433278 w 11170508"/>
              <a:gd name="connsiteY4" fmla="*/ 9959545 h 9959545"/>
              <a:gd name="connsiteX5" fmla="*/ 1319470 w 11170508"/>
              <a:gd name="connsiteY5" fmla="*/ 9851039 h 9959545"/>
              <a:gd name="connsiteX6" fmla="*/ 82781 w 11170508"/>
              <a:gd name="connsiteY6" fmla="*/ 8016785 h 9959545"/>
              <a:gd name="connsiteX7" fmla="*/ 0 w 11170508"/>
              <a:gd name="connsiteY7" fmla="*/ 7806835 h 9959545"/>
              <a:gd name="connsiteX8" fmla="*/ 0 w 11170508"/>
              <a:gd name="connsiteY8" fmla="*/ 3734376 h 9959545"/>
              <a:gd name="connsiteX9" fmla="*/ 82781 w 11170508"/>
              <a:gd name="connsiteY9" fmla="*/ 3524426 h 9959545"/>
              <a:gd name="connsiteX10" fmla="*/ 5399904 w 11170508"/>
              <a:gd name="connsiteY10" fmla="*/ 0 h 9959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70508" h="9959545">
                <a:moveTo>
                  <a:pt x="5399904" y="0"/>
                </a:moveTo>
                <a:cubicBezTo>
                  <a:pt x="8586920" y="0"/>
                  <a:pt x="11170508" y="2583588"/>
                  <a:pt x="11170508" y="5770605"/>
                </a:cubicBezTo>
                <a:cubicBezTo>
                  <a:pt x="11170508" y="7364113"/>
                  <a:pt x="10524611" y="8806765"/>
                  <a:pt x="9480337" y="9851039"/>
                </a:cubicBezTo>
                <a:lnTo>
                  <a:pt x="9366529" y="9959545"/>
                </a:lnTo>
                <a:lnTo>
                  <a:pt x="1433278" y="9959545"/>
                </a:lnTo>
                <a:lnTo>
                  <a:pt x="1319470" y="9851039"/>
                </a:lnTo>
                <a:cubicBezTo>
                  <a:pt x="797332" y="9328902"/>
                  <a:pt x="374790" y="8707170"/>
                  <a:pt x="82781" y="8016785"/>
                </a:cubicBezTo>
                <a:lnTo>
                  <a:pt x="0" y="7806835"/>
                </a:lnTo>
                <a:lnTo>
                  <a:pt x="0" y="3734376"/>
                </a:lnTo>
                <a:lnTo>
                  <a:pt x="82781" y="3524426"/>
                </a:lnTo>
                <a:cubicBezTo>
                  <a:pt x="958807" y="1453269"/>
                  <a:pt x="3009641" y="0"/>
                  <a:pt x="5399904" y="0"/>
                </a:cubicBezTo>
                <a:close/>
              </a:path>
            </a:pathLst>
          </a:custGeom>
          <a:solidFill>
            <a:schemeClr val="bg2">
              <a:lumMod val="95000"/>
            </a:schemeClr>
          </a:solidFill>
        </p:spPr>
        <p:txBody>
          <a:bodyPr wrap="square" anchor="t">
            <a:noAutofit/>
          </a:bodyPr>
          <a:lstStyle>
            <a:lvl1pPr marL="0" indent="0" algn="ctr">
              <a:buNone/>
              <a:defRPr sz="1100" b="1" i="0">
                <a:latin typeface="Nunito Sans SemiBold" pitchFamily="2" charset="77"/>
                <a:ea typeface="Source Sans Pro Light" panose="020B0403030403020204" pitchFamily="34" charset="0"/>
                <a:cs typeface="Noto Sans Light" panose="020B0402040504020204" pitchFamily="34" charset="0"/>
              </a:defRPr>
            </a:lvl1pPr>
          </a:lstStyle>
          <a:p>
            <a:endParaRPr lang="id-ID" dirty="0"/>
          </a:p>
        </p:txBody>
      </p:sp>
    </p:spTree>
    <p:extLst>
      <p:ext uri="{BB962C8B-B14F-4D97-AF65-F5344CB8AC3E}">
        <p14:creationId xmlns:p14="http://schemas.microsoft.com/office/powerpoint/2010/main" val="37333691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790680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What We Do">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DD7EF42-AFF9-644A-BABF-EC024295CD15}"/>
              </a:ext>
            </a:extLst>
          </p:cNvPr>
          <p:cNvSpPr>
            <a:spLocks noGrp="1"/>
          </p:cNvSpPr>
          <p:nvPr>
            <p:ph type="pic" sz="quarter" idx="26"/>
          </p:nvPr>
        </p:nvSpPr>
        <p:spPr>
          <a:xfrm>
            <a:off x="8762106" y="1597305"/>
            <a:ext cx="3429895" cy="6858000"/>
          </a:xfrm>
          <a:custGeom>
            <a:avLst/>
            <a:gdLst>
              <a:gd name="connsiteX0" fmla="*/ 6858000 w 6858004"/>
              <a:gd name="connsiteY0" fmla="*/ 0 h 13716000"/>
              <a:gd name="connsiteX1" fmla="*/ 6858004 w 6858004"/>
              <a:gd name="connsiteY1" fmla="*/ 0 h 13716000"/>
              <a:gd name="connsiteX2" fmla="*/ 6858004 w 6858004"/>
              <a:gd name="connsiteY2" fmla="*/ 13716000 h 13716000"/>
              <a:gd name="connsiteX3" fmla="*/ 6858000 w 6858004"/>
              <a:gd name="connsiteY3" fmla="*/ 13716000 h 13716000"/>
              <a:gd name="connsiteX4" fmla="*/ 0 w 6858004"/>
              <a:gd name="connsiteY4" fmla="*/ 6858000 h 13716000"/>
              <a:gd name="connsiteX5" fmla="*/ 6858000 w 6858004"/>
              <a:gd name="connsiteY5" fmla="*/ 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58004" h="13716000">
                <a:moveTo>
                  <a:pt x="6858000" y="0"/>
                </a:moveTo>
                <a:lnTo>
                  <a:pt x="6858004" y="0"/>
                </a:lnTo>
                <a:lnTo>
                  <a:pt x="6858004" y="13716000"/>
                </a:lnTo>
                <a:lnTo>
                  <a:pt x="6858000" y="13716000"/>
                </a:lnTo>
                <a:cubicBezTo>
                  <a:pt x="3070432" y="13716000"/>
                  <a:pt x="0" y="10645569"/>
                  <a:pt x="0" y="6858000"/>
                </a:cubicBezTo>
                <a:cubicBezTo>
                  <a:pt x="0" y="3070431"/>
                  <a:pt x="3070432" y="0"/>
                  <a:pt x="6858000" y="0"/>
                </a:cubicBezTo>
                <a:close/>
              </a:path>
            </a:pathLst>
          </a:custGeom>
          <a:solidFill>
            <a:schemeClr val="bg2">
              <a:lumMod val="95000"/>
            </a:schemeClr>
          </a:solidFill>
          <a:effectLst/>
        </p:spPr>
        <p:txBody>
          <a:bodyPr wrap="square">
            <a:noAutofit/>
          </a:bodyPr>
          <a:lstStyle>
            <a:lvl1pPr marL="0" indent="0">
              <a:buNone/>
              <a:defRPr sz="1300" b="1" i="0">
                <a:ln>
                  <a:noFill/>
                </a:ln>
                <a:solidFill>
                  <a:schemeClr val="bg1">
                    <a:lumMod val="85000"/>
                  </a:schemeClr>
                </a:solidFill>
                <a:latin typeface="Nunito Sans SemiBold" pitchFamily="2" charset="77"/>
                <a:ea typeface="Source Sans Pro Light" panose="020B0403030403020204" pitchFamily="34" charset="0"/>
                <a:cs typeface="Noto Sans Light" panose="020B0402040504020204" pitchFamily="34" charset="0"/>
              </a:defRPr>
            </a:lvl1pPr>
          </a:lstStyle>
          <a:p>
            <a:endParaRPr lang="en-US" dirty="0"/>
          </a:p>
        </p:txBody>
      </p:sp>
      <p:sp>
        <p:nvSpPr>
          <p:cNvPr id="5" name="Picture Placeholder 4">
            <a:extLst>
              <a:ext uri="{FF2B5EF4-FFF2-40B4-BE49-F238E27FC236}">
                <a16:creationId xmlns:a16="http://schemas.microsoft.com/office/drawing/2014/main" id="{45D15EE4-0DC1-A24B-BA57-857519D4D2AB}"/>
              </a:ext>
            </a:extLst>
          </p:cNvPr>
          <p:cNvSpPr>
            <a:spLocks noGrp="1"/>
          </p:cNvSpPr>
          <p:nvPr>
            <p:ph type="pic" sz="quarter" idx="25"/>
          </p:nvPr>
        </p:nvSpPr>
        <p:spPr>
          <a:xfrm>
            <a:off x="1" y="1597305"/>
            <a:ext cx="3429893" cy="6858000"/>
          </a:xfrm>
          <a:custGeom>
            <a:avLst/>
            <a:gdLst>
              <a:gd name="connsiteX0" fmla="*/ 0 w 6858000"/>
              <a:gd name="connsiteY0" fmla="*/ 0 h 13716000"/>
              <a:gd name="connsiteX1" fmla="*/ 352911 w 6858000"/>
              <a:gd name="connsiteY1" fmla="*/ 8924 h 13716000"/>
              <a:gd name="connsiteX2" fmla="*/ 6858000 w 6858000"/>
              <a:gd name="connsiteY2" fmla="*/ 6858000 h 13716000"/>
              <a:gd name="connsiteX3" fmla="*/ 352911 w 6858000"/>
              <a:gd name="connsiteY3" fmla="*/ 13707076 h 13716000"/>
              <a:gd name="connsiteX4" fmla="*/ 0 w 6858000"/>
              <a:gd name="connsiteY4" fmla="*/ 1371600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8000" h="13716000">
                <a:moveTo>
                  <a:pt x="0" y="0"/>
                </a:moveTo>
                <a:lnTo>
                  <a:pt x="352911" y="8924"/>
                </a:lnTo>
                <a:cubicBezTo>
                  <a:pt x="3976472" y="192602"/>
                  <a:pt x="6858000" y="3188793"/>
                  <a:pt x="6858000" y="6858000"/>
                </a:cubicBezTo>
                <a:cubicBezTo>
                  <a:pt x="6858000" y="10527207"/>
                  <a:pt x="3976472" y="13523398"/>
                  <a:pt x="352911" y="13707076"/>
                </a:cubicBezTo>
                <a:lnTo>
                  <a:pt x="0" y="13716000"/>
                </a:lnTo>
                <a:close/>
              </a:path>
            </a:pathLst>
          </a:custGeom>
          <a:solidFill>
            <a:schemeClr val="bg2">
              <a:lumMod val="95000"/>
            </a:schemeClr>
          </a:solidFill>
          <a:effectLst/>
        </p:spPr>
        <p:txBody>
          <a:bodyPr wrap="square">
            <a:noAutofit/>
          </a:bodyPr>
          <a:lstStyle>
            <a:lvl1pPr marL="0" indent="0">
              <a:buNone/>
              <a:defRPr sz="1300" b="1" i="0">
                <a:ln>
                  <a:noFill/>
                </a:ln>
                <a:solidFill>
                  <a:schemeClr val="bg1">
                    <a:lumMod val="85000"/>
                  </a:schemeClr>
                </a:solidFill>
                <a:latin typeface="Nunito Sans SemiBold" pitchFamily="2" charset="77"/>
                <a:ea typeface="Source Sans Pro Light" panose="020B0403030403020204" pitchFamily="34" charset="0"/>
                <a:cs typeface="Noto Sans Light" panose="020B0402040504020204" pitchFamily="34" charset="0"/>
              </a:defRPr>
            </a:lvl1pPr>
          </a:lstStyle>
          <a:p>
            <a:endParaRPr lang="en-US" dirty="0"/>
          </a:p>
        </p:txBody>
      </p:sp>
    </p:spTree>
    <p:extLst>
      <p:ext uri="{BB962C8B-B14F-4D97-AF65-F5344CB8AC3E}">
        <p14:creationId xmlns:p14="http://schemas.microsoft.com/office/powerpoint/2010/main" val="4572810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eam 4">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B583C2F-DB52-CC43-A895-235A728A9BBF}"/>
              </a:ext>
            </a:extLst>
          </p:cNvPr>
          <p:cNvSpPr>
            <a:spLocks noGrp="1" noChangeAspect="1"/>
          </p:cNvSpPr>
          <p:nvPr>
            <p:ph type="pic" sz="quarter" idx="26"/>
          </p:nvPr>
        </p:nvSpPr>
        <p:spPr>
          <a:xfrm>
            <a:off x="1114314" y="1954491"/>
            <a:ext cx="1655107" cy="1656013"/>
          </a:xfrm>
          <a:prstGeom prst="rect">
            <a:avLst/>
          </a:prstGeom>
          <a:solidFill>
            <a:schemeClr val="bg2">
              <a:lumMod val="95000"/>
            </a:schemeClr>
          </a:solidFill>
          <a:effectLst/>
        </p:spPr>
        <p:txBody>
          <a:bodyPr wrap="square">
            <a:noAutofit/>
          </a:bodyPr>
          <a:lstStyle>
            <a:lvl1pPr marL="0" indent="0">
              <a:buNone/>
              <a:defRPr sz="1300" b="1" i="0">
                <a:ln>
                  <a:noFill/>
                </a:ln>
                <a:solidFill>
                  <a:schemeClr val="bg1">
                    <a:lumMod val="85000"/>
                  </a:schemeClr>
                </a:solidFill>
                <a:latin typeface="Nunito Sans SemiBold" pitchFamily="2" charset="77"/>
                <a:ea typeface="Source Sans Pro Light" panose="020B0403030403020204" pitchFamily="34" charset="0"/>
                <a:cs typeface="Noto Sans Light" panose="020B0402040504020204" pitchFamily="34" charset="0"/>
              </a:defRPr>
            </a:lvl1pPr>
          </a:lstStyle>
          <a:p>
            <a:endParaRPr lang="en-US" dirty="0"/>
          </a:p>
        </p:txBody>
      </p:sp>
      <p:sp>
        <p:nvSpPr>
          <p:cNvPr id="9" name="Picture Placeholder 8">
            <a:extLst>
              <a:ext uri="{FF2B5EF4-FFF2-40B4-BE49-F238E27FC236}">
                <a16:creationId xmlns:a16="http://schemas.microsoft.com/office/drawing/2014/main" id="{84B6A410-36EC-A34F-9421-4ECBFEFC0BCE}"/>
              </a:ext>
            </a:extLst>
          </p:cNvPr>
          <p:cNvSpPr>
            <a:spLocks noGrp="1" noChangeAspect="1"/>
          </p:cNvSpPr>
          <p:nvPr>
            <p:ph type="pic" sz="quarter" idx="27"/>
          </p:nvPr>
        </p:nvSpPr>
        <p:spPr>
          <a:xfrm>
            <a:off x="1114314" y="4561496"/>
            <a:ext cx="1655107" cy="1656013"/>
          </a:xfrm>
          <a:prstGeom prst="rect">
            <a:avLst/>
          </a:prstGeom>
          <a:solidFill>
            <a:schemeClr val="bg2">
              <a:lumMod val="95000"/>
            </a:schemeClr>
          </a:solidFill>
          <a:effectLst/>
        </p:spPr>
        <p:txBody>
          <a:bodyPr wrap="square">
            <a:noAutofit/>
          </a:bodyPr>
          <a:lstStyle>
            <a:lvl1pPr marL="0" indent="0">
              <a:buNone/>
              <a:defRPr sz="1300" b="1" i="0">
                <a:ln>
                  <a:noFill/>
                </a:ln>
                <a:solidFill>
                  <a:schemeClr val="bg1">
                    <a:lumMod val="85000"/>
                  </a:schemeClr>
                </a:solidFill>
                <a:latin typeface="Nunito Sans SemiBold" pitchFamily="2" charset="77"/>
                <a:ea typeface="Source Sans Pro Light" panose="020B0403030403020204" pitchFamily="34" charset="0"/>
                <a:cs typeface="Noto Sans Light" panose="020B0402040504020204" pitchFamily="34" charset="0"/>
              </a:defRPr>
            </a:lvl1pPr>
          </a:lstStyle>
          <a:p>
            <a:endParaRPr lang="en-US" dirty="0"/>
          </a:p>
        </p:txBody>
      </p:sp>
      <p:sp>
        <p:nvSpPr>
          <p:cNvPr id="13" name="Picture Placeholder 12">
            <a:extLst>
              <a:ext uri="{FF2B5EF4-FFF2-40B4-BE49-F238E27FC236}">
                <a16:creationId xmlns:a16="http://schemas.microsoft.com/office/drawing/2014/main" id="{1783C106-F760-3A43-99BC-3DD66D40C8F9}"/>
              </a:ext>
            </a:extLst>
          </p:cNvPr>
          <p:cNvSpPr>
            <a:spLocks noGrp="1" noChangeAspect="1"/>
          </p:cNvSpPr>
          <p:nvPr>
            <p:ph type="pic" sz="quarter" idx="28"/>
          </p:nvPr>
        </p:nvSpPr>
        <p:spPr>
          <a:xfrm>
            <a:off x="6653157" y="1954491"/>
            <a:ext cx="1655107" cy="1656013"/>
          </a:xfrm>
          <a:prstGeom prst="rect">
            <a:avLst/>
          </a:prstGeom>
          <a:solidFill>
            <a:schemeClr val="bg2">
              <a:lumMod val="95000"/>
            </a:schemeClr>
          </a:solidFill>
          <a:effectLst/>
        </p:spPr>
        <p:txBody>
          <a:bodyPr wrap="square">
            <a:noAutofit/>
          </a:bodyPr>
          <a:lstStyle>
            <a:lvl1pPr marL="0" indent="0">
              <a:buNone/>
              <a:defRPr sz="1300" b="1" i="0">
                <a:ln>
                  <a:noFill/>
                </a:ln>
                <a:solidFill>
                  <a:schemeClr val="bg1">
                    <a:lumMod val="85000"/>
                  </a:schemeClr>
                </a:solidFill>
                <a:latin typeface="Nunito Sans SemiBold" pitchFamily="2" charset="77"/>
                <a:ea typeface="Source Sans Pro Light" panose="020B0403030403020204" pitchFamily="34" charset="0"/>
                <a:cs typeface="Noto Sans Light" panose="020B0402040504020204" pitchFamily="34" charset="0"/>
              </a:defRPr>
            </a:lvl1pPr>
          </a:lstStyle>
          <a:p>
            <a:endParaRPr lang="en-US" dirty="0"/>
          </a:p>
        </p:txBody>
      </p:sp>
      <p:sp>
        <p:nvSpPr>
          <p:cNvPr id="14" name="Picture Placeholder 13">
            <a:extLst>
              <a:ext uri="{FF2B5EF4-FFF2-40B4-BE49-F238E27FC236}">
                <a16:creationId xmlns:a16="http://schemas.microsoft.com/office/drawing/2014/main" id="{3CEE006E-8ECF-D047-B494-AFF747C2306A}"/>
              </a:ext>
            </a:extLst>
          </p:cNvPr>
          <p:cNvSpPr>
            <a:spLocks noGrp="1" noChangeAspect="1"/>
          </p:cNvSpPr>
          <p:nvPr>
            <p:ph type="pic" sz="quarter" idx="29"/>
          </p:nvPr>
        </p:nvSpPr>
        <p:spPr>
          <a:xfrm>
            <a:off x="6653157" y="4561496"/>
            <a:ext cx="1655107" cy="1656013"/>
          </a:xfrm>
          <a:prstGeom prst="rect">
            <a:avLst/>
          </a:prstGeom>
          <a:solidFill>
            <a:schemeClr val="bg2">
              <a:lumMod val="95000"/>
            </a:schemeClr>
          </a:solidFill>
          <a:effectLst/>
        </p:spPr>
        <p:txBody>
          <a:bodyPr wrap="square">
            <a:noAutofit/>
          </a:bodyPr>
          <a:lstStyle>
            <a:lvl1pPr marL="0" indent="0">
              <a:buNone/>
              <a:defRPr sz="1300" b="1" i="0">
                <a:ln>
                  <a:noFill/>
                </a:ln>
                <a:solidFill>
                  <a:schemeClr val="bg1">
                    <a:lumMod val="85000"/>
                  </a:schemeClr>
                </a:solidFill>
                <a:latin typeface="Nunito Sans SemiBold" pitchFamily="2" charset="77"/>
                <a:ea typeface="Source Sans Pro Light" panose="020B0403030403020204" pitchFamily="34" charset="0"/>
                <a:cs typeface="Noto Sans Light" panose="020B0402040504020204" pitchFamily="34" charset="0"/>
              </a:defRPr>
            </a:lvl1pPr>
          </a:lstStyle>
          <a:p>
            <a:endParaRPr lang="en-US" dirty="0"/>
          </a:p>
        </p:txBody>
      </p:sp>
    </p:spTree>
    <p:extLst>
      <p:ext uri="{BB962C8B-B14F-4D97-AF65-F5344CB8AC3E}">
        <p14:creationId xmlns:p14="http://schemas.microsoft.com/office/powerpoint/2010/main" val="1557256169"/>
      </p:ext>
    </p:extLst>
  </p:cSld>
  <p:clrMapOvr>
    <a:masterClrMapping/>
  </p:clrMapOvr>
  <p:transition/>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ullet Poin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3671819-9DFA-2F4A-8E9B-D50CC3AD5F12}"/>
              </a:ext>
            </a:extLst>
          </p:cNvPr>
          <p:cNvSpPr>
            <a:spLocks noGrp="1"/>
          </p:cNvSpPr>
          <p:nvPr>
            <p:ph type="pic" sz="quarter" idx="27"/>
          </p:nvPr>
        </p:nvSpPr>
        <p:spPr>
          <a:xfrm>
            <a:off x="1762956" y="1390619"/>
            <a:ext cx="8767360" cy="5002162"/>
          </a:xfrm>
          <a:prstGeom prst="rect">
            <a:avLst/>
          </a:prstGeom>
          <a:solidFill>
            <a:schemeClr val="bg2">
              <a:lumMod val="95000"/>
            </a:schemeClr>
          </a:solidFill>
          <a:effectLst/>
        </p:spPr>
        <p:txBody>
          <a:bodyPr wrap="square">
            <a:noAutofit/>
          </a:bodyPr>
          <a:lstStyle>
            <a:lvl1pPr marL="0" indent="0">
              <a:buNone/>
              <a:defRPr sz="1300" b="1" i="0">
                <a:ln>
                  <a:noFill/>
                </a:ln>
                <a:solidFill>
                  <a:schemeClr val="bg1">
                    <a:lumMod val="85000"/>
                  </a:schemeClr>
                </a:solidFill>
                <a:latin typeface="Nunito Sans SemiBold" pitchFamily="2" charset="77"/>
                <a:ea typeface="Source Sans Pro Light" panose="020B0403030403020204" pitchFamily="34" charset="0"/>
                <a:cs typeface="Noto Sans Light" panose="020B0402040504020204" pitchFamily="34" charset="0"/>
              </a:defRPr>
            </a:lvl1pPr>
          </a:lstStyle>
          <a:p>
            <a:endParaRPr lang="en-US" dirty="0"/>
          </a:p>
        </p:txBody>
      </p:sp>
    </p:spTree>
    <p:extLst>
      <p:ext uri="{BB962C8B-B14F-4D97-AF65-F5344CB8AC3E}">
        <p14:creationId xmlns:p14="http://schemas.microsoft.com/office/powerpoint/2010/main" val="1231753315"/>
      </p:ext>
    </p:extLst>
  </p:cSld>
  <p:clrMapOvr>
    <a:masterClrMapping/>
  </p:clrMapOvr>
  <p:transition/>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ransi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6D03A8-38DA-1141-93A4-105CC5C37F93}"/>
              </a:ext>
            </a:extLst>
          </p:cNvPr>
          <p:cNvSpPr/>
          <p:nvPr userDrawn="1"/>
        </p:nvSpPr>
        <p:spPr>
          <a:xfrm>
            <a:off x="11109043" y="314325"/>
            <a:ext cx="404918" cy="395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0" i="0" dirty="0">
              <a:latin typeface="Nunito Sans ExtraLight" pitchFamily="2" charset="77"/>
            </a:endParaRPr>
          </a:p>
        </p:txBody>
      </p:sp>
      <p:sp>
        <p:nvSpPr>
          <p:cNvPr id="4" name="Picture Placeholder 3">
            <a:extLst>
              <a:ext uri="{FF2B5EF4-FFF2-40B4-BE49-F238E27FC236}">
                <a16:creationId xmlns:a16="http://schemas.microsoft.com/office/drawing/2014/main" id="{9DC62909-C37E-EF49-BB9D-4A406142B3FE}"/>
              </a:ext>
            </a:extLst>
          </p:cNvPr>
          <p:cNvSpPr>
            <a:spLocks noGrp="1"/>
          </p:cNvSpPr>
          <p:nvPr>
            <p:ph type="pic" sz="quarter" idx="17"/>
          </p:nvPr>
        </p:nvSpPr>
        <p:spPr>
          <a:xfrm>
            <a:off x="760611" y="381001"/>
            <a:ext cx="6097588" cy="6096000"/>
          </a:xfrm>
          <a:custGeom>
            <a:avLst/>
            <a:gdLst>
              <a:gd name="connsiteX0" fmla="*/ 6096000 w 12192000"/>
              <a:gd name="connsiteY0" fmla="*/ 0 h 12192000"/>
              <a:gd name="connsiteX1" fmla="*/ 12192000 w 12192000"/>
              <a:gd name="connsiteY1" fmla="*/ 6096000 h 12192000"/>
              <a:gd name="connsiteX2" fmla="*/ 6096000 w 12192000"/>
              <a:gd name="connsiteY2" fmla="*/ 12192000 h 12192000"/>
              <a:gd name="connsiteX3" fmla="*/ 0 w 12192000"/>
              <a:gd name="connsiteY3" fmla="*/ 6096000 h 12192000"/>
              <a:gd name="connsiteX4" fmla="*/ 6096000 w 12192000"/>
              <a:gd name="connsiteY4" fmla="*/ 0 h 121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2192000">
                <a:moveTo>
                  <a:pt x="6096000" y="0"/>
                </a:moveTo>
                <a:cubicBezTo>
                  <a:pt x="9462728" y="0"/>
                  <a:pt x="12192000" y="2729272"/>
                  <a:pt x="12192000" y="6096000"/>
                </a:cubicBezTo>
                <a:cubicBezTo>
                  <a:pt x="12192000" y="9462728"/>
                  <a:pt x="9462728" y="12192000"/>
                  <a:pt x="6096000" y="12192000"/>
                </a:cubicBezTo>
                <a:cubicBezTo>
                  <a:pt x="2729272" y="12192000"/>
                  <a:pt x="0" y="9462728"/>
                  <a:pt x="0" y="6096000"/>
                </a:cubicBezTo>
                <a:cubicBezTo>
                  <a:pt x="0" y="2729272"/>
                  <a:pt x="2729272" y="0"/>
                  <a:pt x="6096000" y="0"/>
                </a:cubicBezTo>
                <a:close/>
              </a:path>
            </a:pathLst>
          </a:custGeom>
          <a:solidFill>
            <a:schemeClr val="bg2">
              <a:lumMod val="95000"/>
            </a:schemeClr>
          </a:solidFill>
          <a:effectLst/>
        </p:spPr>
        <p:txBody>
          <a:bodyPr wrap="square">
            <a:noAutofit/>
          </a:bodyPr>
          <a:lstStyle>
            <a:lvl1pPr marL="0" indent="0">
              <a:buNone/>
              <a:defRPr sz="1300" b="1" i="0">
                <a:ln>
                  <a:noFill/>
                </a:ln>
                <a:solidFill>
                  <a:schemeClr val="bg1">
                    <a:lumMod val="85000"/>
                  </a:schemeClr>
                </a:solidFill>
                <a:latin typeface="Nunito Sans SemiBold" pitchFamily="2" charset="77"/>
                <a:ea typeface="Source Sans Pro Light" panose="020B0403030403020204" pitchFamily="34" charset="0"/>
                <a:cs typeface="Noto Sans Light" panose="020B0402040504020204" pitchFamily="34" charset="0"/>
              </a:defRPr>
            </a:lvl1pPr>
          </a:lstStyle>
          <a:p>
            <a:endParaRPr lang="en-US" dirty="0"/>
          </a:p>
        </p:txBody>
      </p:sp>
    </p:spTree>
    <p:extLst>
      <p:ext uri="{BB962C8B-B14F-4D97-AF65-F5344CB8AC3E}">
        <p14:creationId xmlns:p14="http://schemas.microsoft.com/office/powerpoint/2010/main" val="3946417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C764DE79-268F-4C1A-8933-263129D2AF90}" type="datetimeFigureOut">
              <a:rPr lang="en-US" smtClean="0"/>
              <a:t>1/7/2022</a:t>
            </a:fld>
            <a:endParaRPr lang="en-US"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52435418"/>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Questions">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73302C9-9CCE-E444-BBCB-D9415F5DE49D}"/>
              </a:ext>
            </a:extLst>
          </p:cNvPr>
          <p:cNvSpPr>
            <a:spLocks noGrp="1"/>
          </p:cNvSpPr>
          <p:nvPr>
            <p:ph type="pic" sz="quarter" idx="12" hasCustomPrompt="1"/>
          </p:nvPr>
        </p:nvSpPr>
        <p:spPr>
          <a:xfrm>
            <a:off x="432599" y="2675239"/>
            <a:ext cx="4758591" cy="4182763"/>
          </a:xfrm>
          <a:custGeom>
            <a:avLst/>
            <a:gdLst>
              <a:gd name="connsiteX0" fmla="*/ 4757353 w 9514704"/>
              <a:gd name="connsiteY0" fmla="*/ 0 h 8365525"/>
              <a:gd name="connsiteX1" fmla="*/ 9514704 w 9514704"/>
              <a:gd name="connsiteY1" fmla="*/ 4757352 h 8365525"/>
              <a:gd name="connsiteX2" fmla="*/ 7956088 w 9514704"/>
              <a:gd name="connsiteY2" fmla="*/ 8278830 h 8365525"/>
              <a:gd name="connsiteX3" fmla="*/ 7856005 w 9514704"/>
              <a:gd name="connsiteY3" fmla="*/ 8365525 h 8365525"/>
              <a:gd name="connsiteX4" fmla="*/ 1658700 w 9514704"/>
              <a:gd name="connsiteY4" fmla="*/ 8365525 h 8365525"/>
              <a:gd name="connsiteX5" fmla="*/ 1558616 w 9514704"/>
              <a:gd name="connsiteY5" fmla="*/ 8278830 h 8365525"/>
              <a:gd name="connsiteX6" fmla="*/ 0 w 9514704"/>
              <a:gd name="connsiteY6" fmla="*/ 4757352 h 8365525"/>
              <a:gd name="connsiteX7" fmla="*/ 4757353 w 9514704"/>
              <a:gd name="connsiteY7" fmla="*/ 0 h 836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14704" h="8365525">
                <a:moveTo>
                  <a:pt x="4757353" y="0"/>
                </a:moveTo>
                <a:cubicBezTo>
                  <a:pt x="7384766" y="0"/>
                  <a:pt x="9514704" y="2129939"/>
                  <a:pt x="9514704" y="4757352"/>
                </a:cubicBezTo>
                <a:cubicBezTo>
                  <a:pt x="9514704" y="6153165"/>
                  <a:pt x="8913579" y="7408578"/>
                  <a:pt x="7956088" y="8278830"/>
                </a:cubicBezTo>
                <a:lnTo>
                  <a:pt x="7856005" y="8365525"/>
                </a:lnTo>
                <a:lnTo>
                  <a:pt x="1658700" y="8365525"/>
                </a:lnTo>
                <a:lnTo>
                  <a:pt x="1558616" y="8278830"/>
                </a:lnTo>
                <a:cubicBezTo>
                  <a:pt x="601126" y="7408578"/>
                  <a:pt x="0" y="6153165"/>
                  <a:pt x="0" y="4757352"/>
                </a:cubicBezTo>
                <a:cubicBezTo>
                  <a:pt x="0" y="2129939"/>
                  <a:pt x="2129939" y="0"/>
                  <a:pt x="4757353" y="0"/>
                </a:cubicBezTo>
                <a:close/>
              </a:path>
            </a:pathLst>
          </a:custGeom>
          <a:solidFill>
            <a:schemeClr val="bg2">
              <a:lumMod val="95000"/>
            </a:schemeClr>
          </a:solidFill>
        </p:spPr>
        <p:txBody>
          <a:bodyPr wrap="square" anchor="ctr">
            <a:noAutofit/>
          </a:bodyPr>
          <a:lstStyle>
            <a:lvl1pPr marL="0" indent="0" algn="ctr">
              <a:buNone/>
              <a:defRPr lang="en-US" sz="1200" dirty="0"/>
            </a:lvl1pPr>
          </a:lstStyle>
          <a:p>
            <a:pPr lvl="0"/>
            <a:r>
              <a:rPr lang="en-US" dirty="0"/>
              <a:t>Drag and drop picture</a:t>
            </a:r>
          </a:p>
        </p:txBody>
      </p:sp>
      <p:sp>
        <p:nvSpPr>
          <p:cNvPr id="3" name="Rectangle 2">
            <a:extLst>
              <a:ext uri="{FF2B5EF4-FFF2-40B4-BE49-F238E27FC236}">
                <a16:creationId xmlns:a16="http://schemas.microsoft.com/office/drawing/2014/main" id="{C9EB03A3-B96F-8C4F-9F30-DA1E7B30ABC7}"/>
              </a:ext>
            </a:extLst>
          </p:cNvPr>
          <p:cNvSpPr/>
          <p:nvPr userDrawn="1"/>
        </p:nvSpPr>
        <p:spPr>
          <a:xfrm>
            <a:off x="11046015" y="327074"/>
            <a:ext cx="464355" cy="3974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0" i="0" dirty="0">
              <a:latin typeface="Nunito Sans ExtraLight" pitchFamily="2" charset="77"/>
            </a:endParaRPr>
          </a:p>
        </p:txBody>
      </p:sp>
    </p:spTree>
    <p:extLst>
      <p:ext uri="{BB962C8B-B14F-4D97-AF65-F5344CB8AC3E}">
        <p14:creationId xmlns:p14="http://schemas.microsoft.com/office/powerpoint/2010/main" val="23132790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Big Pictur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A3279F6-F78A-9D43-9C0C-41665A74B538}"/>
              </a:ext>
            </a:extLst>
          </p:cNvPr>
          <p:cNvSpPr>
            <a:spLocks noGrp="1"/>
          </p:cNvSpPr>
          <p:nvPr>
            <p:ph type="pic" sz="quarter" idx="19"/>
          </p:nvPr>
        </p:nvSpPr>
        <p:spPr>
          <a:xfrm>
            <a:off x="0" y="0"/>
            <a:ext cx="12192001" cy="6858000"/>
          </a:xfrm>
          <a:prstGeom prst="rect">
            <a:avLst/>
          </a:prstGeom>
          <a:solidFill>
            <a:schemeClr val="bg2">
              <a:lumMod val="95000"/>
            </a:schemeClr>
          </a:solidFill>
          <a:effectLst/>
        </p:spPr>
        <p:txBody>
          <a:bodyPr wrap="square">
            <a:noAutofit/>
          </a:bodyPr>
          <a:lstStyle>
            <a:lvl1pPr marL="0" indent="0">
              <a:buNone/>
              <a:defRPr sz="1300" b="1" i="0">
                <a:ln>
                  <a:noFill/>
                </a:ln>
                <a:solidFill>
                  <a:schemeClr val="bg1">
                    <a:lumMod val="85000"/>
                  </a:schemeClr>
                </a:solidFill>
                <a:latin typeface="Nunito Sans SemiBold" pitchFamily="2" charset="77"/>
                <a:ea typeface="Source Sans Pro Light" panose="020B0403030403020204" pitchFamily="34" charset="0"/>
                <a:cs typeface="Noto Sans Light" panose="020B0402040504020204" pitchFamily="34" charset="0"/>
              </a:defRPr>
            </a:lvl1pPr>
          </a:lstStyle>
          <a:p>
            <a:endParaRPr lang="en-US" dirty="0"/>
          </a:p>
        </p:txBody>
      </p:sp>
    </p:spTree>
    <p:extLst>
      <p:ext uri="{BB962C8B-B14F-4D97-AF65-F5344CB8AC3E}">
        <p14:creationId xmlns:p14="http://schemas.microsoft.com/office/powerpoint/2010/main" val="957407159"/>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ustomer Service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75E4BEB-9379-1B4B-A4F2-584469834F62}"/>
              </a:ext>
            </a:extLst>
          </p:cNvPr>
          <p:cNvSpPr/>
          <p:nvPr userDrawn="1"/>
        </p:nvSpPr>
        <p:spPr>
          <a:xfrm>
            <a:off x="10926219" y="172995"/>
            <a:ext cx="852838" cy="939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0" i="0" dirty="0">
              <a:latin typeface="Nunito Sans ExtraLight" pitchFamily="2" charset="77"/>
            </a:endParaRPr>
          </a:p>
        </p:txBody>
      </p:sp>
    </p:spTree>
    <p:extLst>
      <p:ext uri="{BB962C8B-B14F-4D97-AF65-F5344CB8AC3E}">
        <p14:creationId xmlns:p14="http://schemas.microsoft.com/office/powerpoint/2010/main" val="3736876946"/>
      </p:ext>
    </p:extLst>
  </p:cSld>
  <p:clrMapOvr>
    <a:masterClrMapping/>
  </p:clrMapOvr>
  <p:transition/>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4" y="3887117"/>
            <a:ext cx="10363200" cy="610820"/>
          </a:xfrm>
        </p:spPr>
        <p:txBody>
          <a:bodyPr/>
          <a:lstStyle>
            <a:lvl1pPr algn="ctr">
              <a:defRPr lang="en-US" sz="3999"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896882" y="4399020"/>
            <a:ext cx="10389579" cy="764440"/>
          </a:xfrm>
        </p:spPr>
        <p:txBody>
          <a:bodyPr>
            <a:normAutofit/>
          </a:bodyPr>
          <a:lstStyle>
            <a:lvl1pPr marL="0" indent="0" algn="ctr">
              <a:buNone/>
              <a:defRPr lang="en-US" sz="2399" kern="1200" smtClean="0">
                <a:solidFill>
                  <a:schemeClr val="tx1">
                    <a:lumMod val="65000"/>
                    <a:lumOff val="35000"/>
                  </a:schemeClr>
                </a:solidFill>
                <a:latin typeface="+mj-lt"/>
                <a:ea typeface="+mj-ea"/>
                <a:cs typeface="+mj-cs"/>
              </a:defRPr>
            </a:lvl1pPr>
            <a:lvl2pPr marL="609285" indent="0" algn="ctr">
              <a:buNone/>
              <a:defRPr>
                <a:solidFill>
                  <a:schemeClr val="tx1">
                    <a:tint val="75000"/>
                  </a:schemeClr>
                </a:solidFill>
              </a:defRPr>
            </a:lvl2pPr>
            <a:lvl3pPr marL="1218570" indent="0" algn="ctr">
              <a:buNone/>
              <a:defRPr>
                <a:solidFill>
                  <a:schemeClr val="tx1">
                    <a:tint val="75000"/>
                  </a:schemeClr>
                </a:solidFill>
              </a:defRPr>
            </a:lvl3pPr>
            <a:lvl4pPr marL="1827855" indent="0" algn="ctr">
              <a:buNone/>
              <a:defRPr>
                <a:solidFill>
                  <a:schemeClr val="tx1">
                    <a:tint val="75000"/>
                  </a:schemeClr>
                </a:solidFill>
              </a:defRPr>
            </a:lvl4pPr>
            <a:lvl5pPr marL="2437141" indent="0" algn="ctr">
              <a:buNone/>
              <a:defRPr>
                <a:solidFill>
                  <a:schemeClr val="tx1">
                    <a:tint val="75000"/>
                  </a:schemeClr>
                </a:solidFill>
              </a:defRPr>
            </a:lvl5pPr>
            <a:lvl6pPr marL="3046426" indent="0" algn="ctr">
              <a:buNone/>
              <a:defRPr>
                <a:solidFill>
                  <a:schemeClr val="tx1">
                    <a:tint val="75000"/>
                  </a:schemeClr>
                </a:solidFill>
              </a:defRPr>
            </a:lvl6pPr>
            <a:lvl7pPr marL="3655711" indent="0" algn="ctr">
              <a:buNone/>
              <a:defRPr>
                <a:solidFill>
                  <a:schemeClr val="tx1">
                    <a:tint val="75000"/>
                  </a:schemeClr>
                </a:solidFill>
              </a:defRPr>
            </a:lvl7pPr>
            <a:lvl8pPr marL="4264995" indent="0" algn="ctr">
              <a:buNone/>
              <a:defRPr>
                <a:solidFill>
                  <a:schemeClr val="tx1">
                    <a:tint val="75000"/>
                  </a:schemeClr>
                </a:solidFill>
              </a:defRPr>
            </a:lvl8pPr>
            <a:lvl9pPr marL="487428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solidFill>
                  <a:prstClr val="black">
                    <a:tint val="75000"/>
                  </a:prstClr>
                </a:solidFill>
              </a:rPr>
              <a:pPr/>
              <a:t>1/7/2022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5EDE275-BE14-4364-AEA2-5F5667C0FD4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334941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1/7/2022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205249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6" y="4406906"/>
            <a:ext cx="10363200" cy="1362075"/>
          </a:xfrm>
        </p:spPr>
        <p:txBody>
          <a:bodyPr anchor="t"/>
          <a:lstStyle>
            <a:lvl1pPr algn="l">
              <a:defRPr sz="5298" b="1" cap="all"/>
            </a:lvl1pPr>
          </a:lstStyle>
          <a:p>
            <a:r>
              <a:rPr lang="en-US"/>
              <a:t>Click to edit Master title style</a:t>
            </a:r>
          </a:p>
        </p:txBody>
      </p:sp>
      <p:sp>
        <p:nvSpPr>
          <p:cNvPr id="3" name="Text Placeholder 2"/>
          <p:cNvSpPr>
            <a:spLocks noGrp="1"/>
          </p:cNvSpPr>
          <p:nvPr>
            <p:ph type="body" idx="1"/>
          </p:nvPr>
        </p:nvSpPr>
        <p:spPr>
          <a:xfrm>
            <a:off x="963086" y="2906713"/>
            <a:ext cx="10363200" cy="1500187"/>
          </a:xfrm>
        </p:spPr>
        <p:txBody>
          <a:bodyPr anchor="b"/>
          <a:lstStyle>
            <a:lvl1pPr marL="0" indent="0">
              <a:buNone/>
              <a:defRPr sz="2699">
                <a:solidFill>
                  <a:schemeClr val="tx1">
                    <a:tint val="75000"/>
                  </a:schemeClr>
                </a:solidFill>
              </a:defRPr>
            </a:lvl1pPr>
            <a:lvl2pPr marL="609310" indent="0">
              <a:buNone/>
              <a:defRPr sz="2399">
                <a:solidFill>
                  <a:schemeClr val="tx1">
                    <a:tint val="75000"/>
                  </a:schemeClr>
                </a:solidFill>
              </a:defRPr>
            </a:lvl2pPr>
            <a:lvl3pPr marL="1218621" indent="0">
              <a:buNone/>
              <a:defRPr sz="2099">
                <a:solidFill>
                  <a:schemeClr val="tx1">
                    <a:tint val="75000"/>
                  </a:schemeClr>
                </a:solidFill>
              </a:defRPr>
            </a:lvl3pPr>
            <a:lvl4pPr marL="1827931" indent="0">
              <a:buNone/>
              <a:defRPr sz="1899">
                <a:solidFill>
                  <a:schemeClr val="tx1">
                    <a:tint val="75000"/>
                  </a:schemeClr>
                </a:solidFill>
              </a:defRPr>
            </a:lvl4pPr>
            <a:lvl5pPr marL="2437242" indent="0">
              <a:buNone/>
              <a:defRPr sz="1899">
                <a:solidFill>
                  <a:schemeClr val="tx1">
                    <a:tint val="75000"/>
                  </a:schemeClr>
                </a:solidFill>
              </a:defRPr>
            </a:lvl5pPr>
            <a:lvl6pPr marL="3046553" indent="0">
              <a:buNone/>
              <a:defRPr sz="1899">
                <a:solidFill>
                  <a:schemeClr val="tx1">
                    <a:tint val="75000"/>
                  </a:schemeClr>
                </a:solidFill>
              </a:defRPr>
            </a:lvl6pPr>
            <a:lvl7pPr marL="3655863" indent="0">
              <a:buNone/>
              <a:defRPr sz="1899">
                <a:solidFill>
                  <a:schemeClr val="tx1">
                    <a:tint val="75000"/>
                  </a:schemeClr>
                </a:solidFill>
              </a:defRPr>
            </a:lvl7pPr>
            <a:lvl8pPr marL="4265173" indent="0">
              <a:buNone/>
              <a:defRPr sz="1899">
                <a:solidFill>
                  <a:schemeClr val="tx1">
                    <a:tint val="75000"/>
                  </a:schemeClr>
                </a:solidFill>
              </a:defRPr>
            </a:lvl8pPr>
            <a:lvl9pPr marL="4874484" indent="0">
              <a:buNone/>
              <a:defRPr sz="1899">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1/7/2022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375132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3699"/>
            </a:lvl1pPr>
            <a:lvl2pPr>
              <a:defRPr sz="3199"/>
            </a:lvl2pPr>
            <a:lvl3pPr>
              <a:defRPr sz="2699"/>
            </a:lvl3pPr>
            <a:lvl4pPr>
              <a:defRPr sz="2399"/>
            </a:lvl4pPr>
            <a:lvl5pPr>
              <a:defRPr sz="2399"/>
            </a:lvl5pPr>
            <a:lvl6pPr>
              <a:defRPr sz="2399"/>
            </a:lvl6pPr>
            <a:lvl7pPr>
              <a:defRPr sz="2399"/>
            </a:lvl7pPr>
            <a:lvl8pPr>
              <a:defRPr sz="2399"/>
            </a:lvl8pPr>
            <a:lvl9pPr>
              <a:defRPr sz="23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3699"/>
            </a:lvl1pPr>
            <a:lvl2pPr>
              <a:defRPr sz="3199"/>
            </a:lvl2pPr>
            <a:lvl3pPr>
              <a:defRPr sz="2699"/>
            </a:lvl3pPr>
            <a:lvl4pPr>
              <a:defRPr sz="2399"/>
            </a:lvl4pPr>
            <a:lvl5pPr>
              <a:defRPr sz="2399"/>
            </a:lvl5pPr>
            <a:lvl6pPr>
              <a:defRPr sz="2399"/>
            </a:lvl6pPr>
            <a:lvl7pPr>
              <a:defRPr sz="2399"/>
            </a:lvl7pPr>
            <a:lvl8pPr>
              <a:defRPr sz="2399"/>
            </a:lvl8pPr>
            <a:lvl9pPr>
              <a:defRPr sz="23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1/7/2022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750772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7"/>
            <a:ext cx="5386917" cy="639763"/>
          </a:xfrm>
        </p:spPr>
        <p:txBody>
          <a:bodyPr anchor="b"/>
          <a:lstStyle>
            <a:lvl1pPr marL="0" indent="0">
              <a:buNone/>
              <a:defRPr sz="3199" b="1"/>
            </a:lvl1pPr>
            <a:lvl2pPr marL="609310" indent="0">
              <a:buNone/>
              <a:defRPr sz="2699" b="1"/>
            </a:lvl2pPr>
            <a:lvl3pPr marL="1218621" indent="0">
              <a:buNone/>
              <a:defRPr sz="2399" b="1"/>
            </a:lvl3pPr>
            <a:lvl4pPr marL="1827931" indent="0">
              <a:buNone/>
              <a:defRPr sz="2099" b="1"/>
            </a:lvl4pPr>
            <a:lvl5pPr marL="2437242" indent="0">
              <a:buNone/>
              <a:defRPr sz="2099" b="1"/>
            </a:lvl5pPr>
            <a:lvl6pPr marL="3046553" indent="0">
              <a:buNone/>
              <a:defRPr sz="2099" b="1"/>
            </a:lvl6pPr>
            <a:lvl7pPr marL="3655863" indent="0">
              <a:buNone/>
              <a:defRPr sz="2099" b="1"/>
            </a:lvl7pPr>
            <a:lvl8pPr marL="4265173" indent="0">
              <a:buNone/>
              <a:defRPr sz="2099" b="1"/>
            </a:lvl8pPr>
            <a:lvl9pPr marL="4874484" indent="0">
              <a:buNone/>
              <a:defRPr sz="2099"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8"/>
          </a:xfrm>
        </p:spPr>
        <p:txBody>
          <a:bodyPr/>
          <a:lstStyle>
            <a:lvl1pPr>
              <a:defRPr sz="3199"/>
            </a:lvl1pPr>
            <a:lvl2pPr>
              <a:defRPr sz="2699"/>
            </a:lvl2pPr>
            <a:lvl3pPr>
              <a:defRPr sz="2399"/>
            </a:lvl3pPr>
            <a:lvl4pPr>
              <a:defRPr sz="2099"/>
            </a:lvl4pPr>
            <a:lvl5pPr>
              <a:defRPr sz="2099"/>
            </a:lvl5pPr>
            <a:lvl6pPr>
              <a:defRPr sz="2099"/>
            </a:lvl6pPr>
            <a:lvl7pPr>
              <a:defRPr sz="2099"/>
            </a:lvl7pPr>
            <a:lvl8pPr>
              <a:defRPr sz="2099"/>
            </a:lvl8pPr>
            <a:lvl9pPr>
              <a:defRPr sz="20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7"/>
            <a:ext cx="5389033" cy="639763"/>
          </a:xfrm>
        </p:spPr>
        <p:txBody>
          <a:bodyPr anchor="b"/>
          <a:lstStyle>
            <a:lvl1pPr marL="0" indent="0">
              <a:buNone/>
              <a:defRPr sz="3199" b="1"/>
            </a:lvl1pPr>
            <a:lvl2pPr marL="609310" indent="0">
              <a:buNone/>
              <a:defRPr sz="2699" b="1"/>
            </a:lvl2pPr>
            <a:lvl3pPr marL="1218621" indent="0">
              <a:buNone/>
              <a:defRPr sz="2399" b="1"/>
            </a:lvl3pPr>
            <a:lvl4pPr marL="1827931" indent="0">
              <a:buNone/>
              <a:defRPr sz="2099" b="1"/>
            </a:lvl4pPr>
            <a:lvl5pPr marL="2437242" indent="0">
              <a:buNone/>
              <a:defRPr sz="2099" b="1"/>
            </a:lvl5pPr>
            <a:lvl6pPr marL="3046553" indent="0">
              <a:buNone/>
              <a:defRPr sz="2099" b="1"/>
            </a:lvl6pPr>
            <a:lvl7pPr marL="3655863" indent="0">
              <a:buNone/>
              <a:defRPr sz="2099" b="1"/>
            </a:lvl7pPr>
            <a:lvl8pPr marL="4265173" indent="0">
              <a:buNone/>
              <a:defRPr sz="2099" b="1"/>
            </a:lvl8pPr>
            <a:lvl9pPr marL="4874484" indent="0">
              <a:buNone/>
              <a:defRPr sz="2099"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199"/>
            </a:lvl1pPr>
            <a:lvl2pPr>
              <a:defRPr sz="2699"/>
            </a:lvl2pPr>
            <a:lvl3pPr>
              <a:defRPr sz="2399"/>
            </a:lvl3pPr>
            <a:lvl4pPr>
              <a:defRPr sz="2099"/>
            </a:lvl4pPr>
            <a:lvl5pPr>
              <a:defRPr sz="2099"/>
            </a:lvl5pPr>
            <a:lvl6pPr>
              <a:defRPr sz="2099"/>
            </a:lvl6pPr>
            <a:lvl7pPr>
              <a:defRPr sz="2099"/>
            </a:lvl7pPr>
            <a:lvl8pPr>
              <a:defRPr sz="2099"/>
            </a:lvl8pPr>
            <a:lvl9pPr>
              <a:defRPr sz="20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solidFill>
                  <a:prstClr val="black">
                    <a:tint val="75000"/>
                  </a:prstClr>
                </a:solidFill>
              </a:rPr>
              <a:pPr/>
              <a:t>1/7/2022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79908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599"/>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1/7/2022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75588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1">
            <a:lumMod val="95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solidFill>
                  <a:prstClr val="black">
                    <a:tint val="75000"/>
                  </a:prstClr>
                </a:solidFill>
              </a:rPr>
              <a:pPr/>
              <a:t>1/7/2022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72469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C764DE79-268F-4C1A-8933-263129D2AF90}" type="datetimeFigureOut">
              <a:rPr lang="en-US" smtClean="0"/>
              <a:t>1/7/2022</a:t>
            </a:fld>
            <a:endParaRPr lang="en-US"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8767959"/>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Blank">
    <p:bg>
      <p:bgPr>
        <a:solidFill>
          <a:schemeClr val="bg1">
            <a:lumMod val="95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solidFill>
                  <a:prstClr val="black">
                    <a:tint val="75000"/>
                  </a:prstClr>
                </a:solidFill>
              </a:rPr>
              <a:pPr/>
              <a:t>1/7/2022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8" name="Picture Placeholder 7">
            <a:extLst>
              <a:ext uri="{FF2B5EF4-FFF2-40B4-BE49-F238E27FC236}">
                <a16:creationId xmlns:a16="http://schemas.microsoft.com/office/drawing/2014/main" id="{5A11AB67-8D3D-456E-BA37-C1C0C9668AD6}"/>
              </a:ext>
            </a:extLst>
          </p:cNvPr>
          <p:cNvSpPr>
            <a:spLocks noGrp="1"/>
          </p:cNvSpPr>
          <p:nvPr>
            <p:ph type="pic" sz="quarter" idx="13"/>
          </p:nvPr>
        </p:nvSpPr>
        <p:spPr>
          <a:xfrm>
            <a:off x="643144" y="476672"/>
            <a:ext cx="1496480" cy="1496090"/>
          </a:xfrm>
          <a:custGeom>
            <a:avLst/>
            <a:gdLst>
              <a:gd name="connsiteX0" fmla="*/ 748045 w 1496090"/>
              <a:gd name="connsiteY0" fmla="*/ 0 h 1496090"/>
              <a:gd name="connsiteX1" fmla="*/ 1496090 w 1496090"/>
              <a:gd name="connsiteY1" fmla="*/ 748045 h 1496090"/>
              <a:gd name="connsiteX2" fmla="*/ 748045 w 1496090"/>
              <a:gd name="connsiteY2" fmla="*/ 1496090 h 1496090"/>
              <a:gd name="connsiteX3" fmla="*/ 0 w 1496090"/>
              <a:gd name="connsiteY3" fmla="*/ 748045 h 1496090"/>
              <a:gd name="connsiteX4" fmla="*/ 748045 w 1496090"/>
              <a:gd name="connsiteY4" fmla="*/ 0 h 1496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6090" h="1496090">
                <a:moveTo>
                  <a:pt x="748045" y="0"/>
                </a:moveTo>
                <a:cubicBezTo>
                  <a:pt x="1161179" y="0"/>
                  <a:pt x="1496090" y="334911"/>
                  <a:pt x="1496090" y="748045"/>
                </a:cubicBezTo>
                <a:cubicBezTo>
                  <a:pt x="1496090" y="1161179"/>
                  <a:pt x="1161179" y="1496090"/>
                  <a:pt x="748045" y="1496090"/>
                </a:cubicBezTo>
                <a:cubicBezTo>
                  <a:pt x="334911" y="1496090"/>
                  <a:pt x="0" y="1161179"/>
                  <a:pt x="0" y="748045"/>
                </a:cubicBezTo>
                <a:cubicBezTo>
                  <a:pt x="0" y="334911"/>
                  <a:pt x="334911" y="0"/>
                  <a:pt x="748045" y="0"/>
                </a:cubicBezTo>
                <a:close/>
              </a:path>
            </a:pathLst>
          </a:custGeom>
          <a:solidFill>
            <a:schemeClr val="bg1"/>
          </a:solidFill>
        </p:spPr>
        <p:txBody>
          <a:bodyPr wrap="square" anchor="ctr">
            <a:noAutofit/>
          </a:bodyPr>
          <a:lstStyle>
            <a:lvl1pPr algn="ctr">
              <a:buFontTx/>
              <a:buNone/>
              <a:defRPr sz="1999">
                <a:solidFill>
                  <a:schemeClr val="tx1">
                    <a:lumMod val="50000"/>
                    <a:lumOff val="50000"/>
                  </a:schemeClr>
                </a:solidFill>
              </a:defRPr>
            </a:lvl1pPr>
          </a:lstStyle>
          <a:p>
            <a:endParaRPr lang="en-IN"/>
          </a:p>
        </p:txBody>
      </p:sp>
    </p:spTree>
    <p:extLst>
      <p:ext uri="{BB962C8B-B14F-4D97-AF65-F5344CB8AC3E}">
        <p14:creationId xmlns:p14="http://schemas.microsoft.com/office/powerpoint/2010/main" val="8482033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Blank">
    <p:bg>
      <p:bgPr>
        <a:gradFill>
          <a:gsLst>
            <a:gs pos="0">
              <a:schemeClr val="accent1">
                <a:lumMod val="75000"/>
              </a:schemeClr>
            </a:gs>
            <a:gs pos="83000">
              <a:schemeClr val="accent4"/>
            </a:gs>
          </a:gsLst>
          <a:lin ang="18900000" scaled="1"/>
        </a:gra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solidFill>
                  <a:prstClr val="black">
                    <a:tint val="75000"/>
                  </a:prstClr>
                </a:solidFill>
              </a:rPr>
              <a:pPr/>
              <a:t>1/7/2022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6" name="Freeform: Shape 5">
            <a:extLst>
              <a:ext uri="{FF2B5EF4-FFF2-40B4-BE49-F238E27FC236}">
                <a16:creationId xmlns:a16="http://schemas.microsoft.com/office/drawing/2014/main" id="{08A50D95-8F0A-4907-8AF2-FD1319859889}"/>
              </a:ext>
            </a:extLst>
          </p:cNvPr>
          <p:cNvSpPr/>
          <p:nvPr userDrawn="1"/>
        </p:nvSpPr>
        <p:spPr>
          <a:xfrm>
            <a:off x="3" y="1"/>
            <a:ext cx="2867368" cy="3933056"/>
          </a:xfrm>
          <a:custGeom>
            <a:avLst/>
            <a:gdLst>
              <a:gd name="connsiteX0" fmla="*/ 0 w 4532315"/>
              <a:gd name="connsiteY0" fmla="*/ 0 h 6218419"/>
              <a:gd name="connsiteX1" fmla="*/ 3504408 w 4532315"/>
              <a:gd name="connsiteY1" fmla="*/ 0 h 6218419"/>
              <a:gd name="connsiteX2" fmla="*/ 3693430 w 4532315"/>
              <a:gd name="connsiteY2" fmla="*/ 207977 h 6218419"/>
              <a:gd name="connsiteX3" fmla="*/ 4532315 w 4532315"/>
              <a:gd name="connsiteY3" fmla="*/ 2544763 h 6218419"/>
              <a:gd name="connsiteX4" fmla="*/ 858658 w 4532315"/>
              <a:gd name="connsiteY4" fmla="*/ 6218419 h 6218419"/>
              <a:gd name="connsiteX5" fmla="*/ 118288 w 4532315"/>
              <a:gd name="connsiteY5" fmla="*/ 6143783 h 6218419"/>
              <a:gd name="connsiteX6" fmla="*/ 0 w 4532315"/>
              <a:gd name="connsiteY6" fmla="*/ 6116483 h 6218419"/>
              <a:gd name="connsiteX7" fmla="*/ 0 w 4532315"/>
              <a:gd name="connsiteY7" fmla="*/ 0 h 6218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32315" h="6218419">
                <a:moveTo>
                  <a:pt x="0" y="0"/>
                </a:moveTo>
                <a:lnTo>
                  <a:pt x="3504408" y="0"/>
                </a:lnTo>
                <a:lnTo>
                  <a:pt x="3693430" y="207977"/>
                </a:lnTo>
                <a:cubicBezTo>
                  <a:pt x="4217499" y="843001"/>
                  <a:pt x="4532315" y="1657118"/>
                  <a:pt x="4532315" y="2544763"/>
                </a:cubicBezTo>
                <a:cubicBezTo>
                  <a:pt x="4532315" y="4573667"/>
                  <a:pt x="2887563" y="6218419"/>
                  <a:pt x="858658" y="6218419"/>
                </a:cubicBezTo>
                <a:cubicBezTo>
                  <a:pt x="605045" y="6218419"/>
                  <a:pt x="357434" y="6192720"/>
                  <a:pt x="118288" y="6143783"/>
                </a:cubicBezTo>
                <a:lnTo>
                  <a:pt x="0" y="6116483"/>
                </a:lnTo>
                <a:lnTo>
                  <a:pt x="0" y="0"/>
                </a:lnTo>
                <a:close/>
              </a:path>
            </a:pathLst>
          </a:custGeom>
          <a:gradFill flip="none" rotWithShape="1">
            <a:gsLst>
              <a:gs pos="0">
                <a:schemeClr val="accent2"/>
              </a:gs>
              <a:gs pos="100000">
                <a:schemeClr val="accent4"/>
              </a:gs>
            </a:gsLst>
            <a:lin ang="17400000" scaled="0"/>
            <a:tileRect/>
          </a:gradFill>
          <a:ln>
            <a:noFill/>
          </a:ln>
          <a:effectLst>
            <a:outerShdw blurRad="190500" dir="189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799">
              <a:solidFill>
                <a:prstClr val="white"/>
              </a:solidFill>
            </a:endParaRPr>
          </a:p>
        </p:txBody>
      </p:sp>
      <p:sp>
        <p:nvSpPr>
          <p:cNvPr id="7" name="Freeform: Shape 6">
            <a:extLst>
              <a:ext uri="{FF2B5EF4-FFF2-40B4-BE49-F238E27FC236}">
                <a16:creationId xmlns:a16="http://schemas.microsoft.com/office/drawing/2014/main" id="{6ABD82F4-571F-4C77-9FE2-B7E9FCA058CA}"/>
              </a:ext>
            </a:extLst>
          </p:cNvPr>
          <p:cNvSpPr/>
          <p:nvPr userDrawn="1"/>
        </p:nvSpPr>
        <p:spPr>
          <a:xfrm>
            <a:off x="7752618" y="1525698"/>
            <a:ext cx="4439385" cy="5332307"/>
          </a:xfrm>
          <a:custGeom>
            <a:avLst/>
            <a:gdLst>
              <a:gd name="connsiteX0" fmla="*/ 2019976 w 2854053"/>
              <a:gd name="connsiteY0" fmla="*/ 0 h 3429000"/>
              <a:gd name="connsiteX1" fmla="*/ 2806242 w 2854053"/>
              <a:gd name="connsiteY1" fmla="*/ 158740 h 3429000"/>
              <a:gd name="connsiteX2" fmla="*/ 2854053 w 2854053"/>
              <a:gd name="connsiteY2" fmla="*/ 181772 h 3429000"/>
              <a:gd name="connsiteX3" fmla="*/ 2854053 w 2854053"/>
              <a:gd name="connsiteY3" fmla="*/ 3429000 h 3429000"/>
              <a:gd name="connsiteX4" fmla="*/ 574082 w 2854053"/>
              <a:gd name="connsiteY4" fmla="*/ 3429000 h 3429000"/>
              <a:gd name="connsiteX5" fmla="*/ 461264 w 2854053"/>
              <a:gd name="connsiteY5" fmla="*/ 3304868 h 3429000"/>
              <a:gd name="connsiteX6" fmla="*/ 0 w 2854053"/>
              <a:gd name="connsiteY6" fmla="*/ 2019976 h 3429000"/>
              <a:gd name="connsiteX7" fmla="*/ 2019976 w 2854053"/>
              <a:gd name="connsiteY7" fmla="*/ 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053" h="3429000">
                <a:moveTo>
                  <a:pt x="2019976" y="0"/>
                </a:moveTo>
                <a:cubicBezTo>
                  <a:pt x="2298876" y="0"/>
                  <a:pt x="2564575" y="56524"/>
                  <a:pt x="2806242" y="158740"/>
                </a:cubicBezTo>
                <a:lnTo>
                  <a:pt x="2854053" y="181772"/>
                </a:lnTo>
                <a:lnTo>
                  <a:pt x="2854053" y="3429000"/>
                </a:lnTo>
                <a:lnTo>
                  <a:pt x="574082" y="3429000"/>
                </a:lnTo>
                <a:lnTo>
                  <a:pt x="461264" y="3304868"/>
                </a:lnTo>
                <a:cubicBezTo>
                  <a:pt x="173103" y="2955697"/>
                  <a:pt x="0" y="2508052"/>
                  <a:pt x="0" y="2019976"/>
                </a:cubicBezTo>
                <a:cubicBezTo>
                  <a:pt x="0" y="904374"/>
                  <a:pt x="904374" y="0"/>
                  <a:pt x="2019976" y="0"/>
                </a:cubicBezTo>
                <a:close/>
              </a:path>
            </a:pathLst>
          </a:custGeom>
          <a:gradFill flip="none" rotWithShape="1">
            <a:gsLst>
              <a:gs pos="0">
                <a:schemeClr val="accent1"/>
              </a:gs>
              <a:gs pos="100000">
                <a:schemeClr val="accent3"/>
              </a:gs>
            </a:gsLst>
            <a:lin ang="18900000" scaled="1"/>
            <a:tileRect/>
          </a:gradFill>
          <a:ln>
            <a:noFill/>
          </a:ln>
          <a:effectLst>
            <a:outerShdw blurRad="190500" dir="189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799">
              <a:solidFill>
                <a:prstClr val="white"/>
              </a:solidFill>
            </a:endParaRPr>
          </a:p>
        </p:txBody>
      </p:sp>
      <p:sp>
        <p:nvSpPr>
          <p:cNvPr id="10" name="Picture Placeholder 9">
            <a:extLst>
              <a:ext uri="{FF2B5EF4-FFF2-40B4-BE49-F238E27FC236}">
                <a16:creationId xmlns:a16="http://schemas.microsoft.com/office/drawing/2014/main" id="{AF2DA20B-F1EE-4652-A7DD-D7B8E8DBF758}"/>
              </a:ext>
            </a:extLst>
          </p:cNvPr>
          <p:cNvSpPr>
            <a:spLocks noGrp="1"/>
          </p:cNvSpPr>
          <p:nvPr>
            <p:ph type="pic" sz="quarter" idx="13"/>
          </p:nvPr>
        </p:nvSpPr>
        <p:spPr>
          <a:xfrm>
            <a:off x="7424097" y="1963837"/>
            <a:ext cx="1186015" cy="1185706"/>
          </a:xfrm>
          <a:custGeom>
            <a:avLst/>
            <a:gdLst>
              <a:gd name="connsiteX0" fmla="*/ 592853 w 1185706"/>
              <a:gd name="connsiteY0" fmla="*/ 0 h 1185706"/>
              <a:gd name="connsiteX1" fmla="*/ 1185706 w 1185706"/>
              <a:gd name="connsiteY1" fmla="*/ 592853 h 1185706"/>
              <a:gd name="connsiteX2" fmla="*/ 592853 w 1185706"/>
              <a:gd name="connsiteY2" fmla="*/ 1185706 h 1185706"/>
              <a:gd name="connsiteX3" fmla="*/ 0 w 1185706"/>
              <a:gd name="connsiteY3" fmla="*/ 592853 h 1185706"/>
              <a:gd name="connsiteX4" fmla="*/ 592853 w 1185706"/>
              <a:gd name="connsiteY4" fmla="*/ 0 h 11857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5706" h="1185706">
                <a:moveTo>
                  <a:pt x="592853" y="0"/>
                </a:moveTo>
                <a:cubicBezTo>
                  <a:pt x="920277" y="0"/>
                  <a:pt x="1185706" y="265429"/>
                  <a:pt x="1185706" y="592853"/>
                </a:cubicBezTo>
                <a:cubicBezTo>
                  <a:pt x="1185706" y="920277"/>
                  <a:pt x="920277" y="1185706"/>
                  <a:pt x="592853" y="1185706"/>
                </a:cubicBezTo>
                <a:cubicBezTo>
                  <a:pt x="265429" y="1185706"/>
                  <a:pt x="0" y="920277"/>
                  <a:pt x="0" y="592853"/>
                </a:cubicBezTo>
                <a:cubicBezTo>
                  <a:pt x="0" y="265429"/>
                  <a:pt x="265429" y="0"/>
                  <a:pt x="592853" y="0"/>
                </a:cubicBezTo>
                <a:close/>
              </a:path>
            </a:pathLst>
          </a:custGeom>
          <a:solidFill>
            <a:schemeClr val="bg1"/>
          </a:solidFill>
        </p:spPr>
        <p:txBody>
          <a:bodyPr wrap="square" anchor="ctr">
            <a:noAutofit/>
          </a:bodyPr>
          <a:lstStyle>
            <a:lvl1pPr algn="ctr">
              <a:buFontTx/>
              <a:buNone/>
              <a:defRPr sz="1200"/>
            </a:lvl1pPr>
          </a:lstStyle>
          <a:p>
            <a:endParaRPr lang="en-IN"/>
          </a:p>
        </p:txBody>
      </p:sp>
    </p:spTree>
    <p:extLst>
      <p:ext uri="{BB962C8B-B14F-4D97-AF65-F5344CB8AC3E}">
        <p14:creationId xmlns:p14="http://schemas.microsoft.com/office/powerpoint/2010/main" val="37327578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4" y="273054"/>
            <a:ext cx="4011084" cy="1162051"/>
          </a:xfrm>
        </p:spPr>
        <p:txBody>
          <a:bodyPr anchor="b"/>
          <a:lstStyle>
            <a:lvl1pPr algn="l">
              <a:defRPr sz="2699"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4299"/>
            </a:lvl1pPr>
            <a:lvl2pPr>
              <a:defRPr sz="3699"/>
            </a:lvl2pPr>
            <a:lvl3pPr>
              <a:defRPr sz="3199"/>
            </a:lvl3pPr>
            <a:lvl4pPr>
              <a:defRPr sz="2699"/>
            </a:lvl4pPr>
            <a:lvl5pPr>
              <a:defRPr sz="2699"/>
            </a:lvl5pPr>
            <a:lvl6pPr>
              <a:defRPr sz="2699"/>
            </a:lvl6pPr>
            <a:lvl7pPr>
              <a:defRPr sz="2699"/>
            </a:lvl7pPr>
            <a:lvl8pPr>
              <a:defRPr sz="2699"/>
            </a:lvl8pPr>
            <a:lvl9pPr>
              <a:defRPr sz="26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4" y="1435103"/>
            <a:ext cx="4011084" cy="4691063"/>
          </a:xfrm>
        </p:spPr>
        <p:txBody>
          <a:bodyPr/>
          <a:lstStyle>
            <a:lvl1pPr marL="0" indent="0">
              <a:buNone/>
              <a:defRPr sz="1899"/>
            </a:lvl1pPr>
            <a:lvl2pPr marL="609310" indent="0">
              <a:buNone/>
              <a:defRPr sz="1600"/>
            </a:lvl2pPr>
            <a:lvl3pPr marL="1218621" indent="0">
              <a:buNone/>
              <a:defRPr sz="1300"/>
            </a:lvl3pPr>
            <a:lvl4pPr marL="1827931" indent="0">
              <a:buNone/>
              <a:defRPr sz="1200"/>
            </a:lvl4pPr>
            <a:lvl5pPr marL="2437242" indent="0">
              <a:buNone/>
              <a:defRPr sz="1200"/>
            </a:lvl5pPr>
            <a:lvl6pPr marL="3046553" indent="0">
              <a:buNone/>
              <a:defRPr sz="1200"/>
            </a:lvl6pPr>
            <a:lvl7pPr marL="3655863" indent="0">
              <a:buNone/>
              <a:defRPr sz="1200"/>
            </a:lvl7pPr>
            <a:lvl8pPr marL="4265173" indent="0">
              <a:buNone/>
              <a:defRPr sz="1200"/>
            </a:lvl8pPr>
            <a:lvl9pPr marL="4874484"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1/7/2022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482699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21" y="4800605"/>
            <a:ext cx="7315200" cy="566739"/>
          </a:xfrm>
        </p:spPr>
        <p:txBody>
          <a:bodyPr anchor="b"/>
          <a:lstStyle>
            <a:lvl1pPr algn="l">
              <a:defRPr sz="2699" b="1"/>
            </a:lvl1pPr>
          </a:lstStyle>
          <a:p>
            <a:r>
              <a:rPr lang="en-US"/>
              <a:t>Click to edit Master title style</a:t>
            </a:r>
          </a:p>
        </p:txBody>
      </p:sp>
      <p:sp>
        <p:nvSpPr>
          <p:cNvPr id="3" name="Picture Placeholder 2"/>
          <p:cNvSpPr>
            <a:spLocks noGrp="1"/>
          </p:cNvSpPr>
          <p:nvPr>
            <p:ph type="pic" idx="1"/>
          </p:nvPr>
        </p:nvSpPr>
        <p:spPr>
          <a:xfrm>
            <a:off x="2389721" y="612775"/>
            <a:ext cx="7315200" cy="4114800"/>
          </a:xfrm>
        </p:spPr>
        <p:txBody>
          <a:bodyPr/>
          <a:lstStyle>
            <a:lvl1pPr marL="0" indent="0">
              <a:buNone/>
              <a:defRPr sz="4299"/>
            </a:lvl1pPr>
            <a:lvl2pPr marL="609310" indent="0">
              <a:buNone/>
              <a:defRPr sz="3699"/>
            </a:lvl2pPr>
            <a:lvl3pPr marL="1218621" indent="0">
              <a:buNone/>
              <a:defRPr sz="3199"/>
            </a:lvl3pPr>
            <a:lvl4pPr marL="1827931" indent="0">
              <a:buNone/>
              <a:defRPr sz="2699"/>
            </a:lvl4pPr>
            <a:lvl5pPr marL="2437242" indent="0">
              <a:buNone/>
              <a:defRPr sz="2699"/>
            </a:lvl5pPr>
            <a:lvl6pPr marL="3046553" indent="0">
              <a:buNone/>
              <a:defRPr sz="2699"/>
            </a:lvl6pPr>
            <a:lvl7pPr marL="3655863" indent="0">
              <a:buNone/>
              <a:defRPr sz="2699"/>
            </a:lvl7pPr>
            <a:lvl8pPr marL="4265173" indent="0">
              <a:buNone/>
              <a:defRPr sz="2699"/>
            </a:lvl8pPr>
            <a:lvl9pPr marL="4874484" indent="0">
              <a:buNone/>
              <a:defRPr sz="2699"/>
            </a:lvl9pPr>
          </a:lstStyle>
          <a:p>
            <a:endParaRPr lang="en-US"/>
          </a:p>
        </p:txBody>
      </p:sp>
      <p:sp>
        <p:nvSpPr>
          <p:cNvPr id="4" name="Text Placeholder 3"/>
          <p:cNvSpPr>
            <a:spLocks noGrp="1"/>
          </p:cNvSpPr>
          <p:nvPr>
            <p:ph type="body" sz="half" idx="2"/>
          </p:nvPr>
        </p:nvSpPr>
        <p:spPr>
          <a:xfrm>
            <a:off x="2389721" y="5367343"/>
            <a:ext cx="7315200" cy="804863"/>
          </a:xfrm>
        </p:spPr>
        <p:txBody>
          <a:bodyPr/>
          <a:lstStyle>
            <a:lvl1pPr marL="0" indent="0">
              <a:buNone/>
              <a:defRPr sz="1899"/>
            </a:lvl1pPr>
            <a:lvl2pPr marL="609310" indent="0">
              <a:buNone/>
              <a:defRPr sz="1600"/>
            </a:lvl2pPr>
            <a:lvl3pPr marL="1218621" indent="0">
              <a:buNone/>
              <a:defRPr sz="1300"/>
            </a:lvl3pPr>
            <a:lvl4pPr marL="1827931" indent="0">
              <a:buNone/>
              <a:defRPr sz="1200"/>
            </a:lvl4pPr>
            <a:lvl5pPr marL="2437242" indent="0">
              <a:buNone/>
              <a:defRPr sz="1200"/>
            </a:lvl5pPr>
            <a:lvl6pPr marL="3046553" indent="0">
              <a:buNone/>
              <a:defRPr sz="1200"/>
            </a:lvl6pPr>
            <a:lvl7pPr marL="3655863" indent="0">
              <a:buNone/>
              <a:defRPr sz="1200"/>
            </a:lvl7pPr>
            <a:lvl8pPr marL="4265173" indent="0">
              <a:buNone/>
              <a:defRPr sz="1200"/>
            </a:lvl8pPr>
            <a:lvl9pPr marL="4874484"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1/7/2022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21415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1/7/2022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427898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4"/>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4"/>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1/7/2022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357489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0638"/>
            <a:ext cx="5932223" cy="711081"/>
          </a:xfrm>
        </p:spPr>
        <p:txBody>
          <a:bodyPr>
            <a:normAutofit/>
          </a:bodyPr>
          <a:lstStyle>
            <a:lvl1pPr algn="ctr">
              <a:defRPr sz="3599"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1/7/2022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232443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1" y="3887117"/>
            <a:ext cx="10363200" cy="610820"/>
          </a:xfrm>
        </p:spPr>
        <p:txBody>
          <a:bodyPr/>
          <a:lstStyle>
            <a:lvl1pPr algn="ctr">
              <a:defRPr lang="en-US" sz="4000"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828800" y="4399020"/>
            <a:ext cx="8534401" cy="764440"/>
          </a:xfrm>
        </p:spPr>
        <p:txBody>
          <a:bodyPr>
            <a:normAutofit/>
          </a:bodyPr>
          <a:lstStyle>
            <a:lvl1pPr marL="0" indent="0" algn="ctr">
              <a:buNone/>
              <a:defRPr lang="en-US" sz="2400" kern="1200" smtClean="0">
                <a:solidFill>
                  <a:schemeClr val="tx1">
                    <a:lumMod val="65000"/>
                    <a:lumOff val="35000"/>
                  </a:schemeClr>
                </a:solidFill>
                <a:latin typeface="+mj-lt"/>
                <a:ea typeface="+mj-ea"/>
                <a:cs typeface="+mj-cs"/>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pPr/>
              <a:t>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DE275-BE14-4364-AEA2-5F5667C0FD49}" type="slidenum">
              <a:rPr lang="en-US" smtClean="0"/>
              <a:pPr/>
              <a:t>‹#›</a:t>
            </a:fld>
            <a:endParaRPr lang="en-US"/>
          </a:p>
        </p:txBody>
      </p:sp>
    </p:spTree>
    <p:extLst>
      <p:ext uri="{BB962C8B-B14F-4D97-AF65-F5344CB8AC3E}">
        <p14:creationId xmlns:p14="http://schemas.microsoft.com/office/powerpoint/2010/main" val="13051794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1"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1" cy="1752600"/>
          </a:xfrm>
        </p:spPr>
        <p:txBody>
          <a:bodyPr/>
          <a:lstStyle>
            <a:lvl1pPr marL="0" indent="0" algn="ctr">
              <a:buNone/>
              <a:defRPr>
                <a:solidFill>
                  <a:schemeClr val="tx1">
                    <a:tint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pPr/>
              <a:t>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4787822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1257812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C764DE79-268F-4C1A-8933-263129D2AF90}" type="datetimeFigureOut">
              <a:rPr lang="en-US" smtClean="0"/>
              <a:t>1/7/2022</a:t>
            </a:fld>
            <a:endParaRPr lang="en-US" dirty="0"/>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64753947"/>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5"/>
          </a:xfrm>
        </p:spPr>
        <p:txBody>
          <a:bodyPr anchor="t"/>
          <a:lstStyle>
            <a:lvl1pPr algn="l">
              <a:defRPr sz="53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700">
                <a:solidFill>
                  <a:schemeClr val="tx1">
                    <a:tint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pPr/>
              <a:t>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56497330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pPr/>
              <a:t>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40825510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4"/>
            <a:ext cx="5386917"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4"/>
            <a:ext cx="5389033"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pPr/>
              <a:t>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28818829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3162046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3786985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1"/>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414129910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4800601"/>
            <a:ext cx="7315200" cy="566739"/>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718" y="612775"/>
            <a:ext cx="7315200"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a:p>
        </p:txBody>
      </p:sp>
      <p:sp>
        <p:nvSpPr>
          <p:cNvPr id="4" name="Text Placeholder 3"/>
          <p:cNvSpPr>
            <a:spLocks noGrp="1"/>
          </p:cNvSpPr>
          <p:nvPr>
            <p:ph type="body" sz="half" idx="2"/>
          </p:nvPr>
        </p:nvSpPr>
        <p:spPr>
          <a:xfrm>
            <a:off x="2389718" y="5367339"/>
            <a:ext cx="7315200"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49274495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1120833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411260216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0634"/>
            <a:ext cx="5932223"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pPr/>
              <a:t>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609600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C764DE79-268F-4C1A-8933-263129D2AF90}" type="datetimeFigureOut">
              <a:rPr lang="en-US" smtClean="0"/>
              <a:t>1/7/2022</a:t>
            </a:fld>
            <a:endParaRPr lang="en-US" dirty="0"/>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13915174"/>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49275"/>
          </a:xfrm>
        </p:spPr>
        <p:txBody>
          <a:bodyPr>
            <a:noAutofit/>
          </a:bodyPr>
          <a:lstStyle>
            <a:lvl1pPr>
              <a:defRPr sz="3600">
                <a:latin typeface="Arial Black" panose="020B0A0402010202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C764DE79-268F-4C1A-8933-263129D2AF90}" type="datetimeFigureOut">
              <a:rPr lang="en-US" smtClean="0"/>
              <a:t>1/7/2022</a:t>
            </a:fld>
            <a:endParaRPr lang="en-US" dirty="0"/>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983723649"/>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09753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C764DE79-268F-4C1A-8933-263129D2AF90}" type="datetimeFigureOut">
              <a:rPr lang="en-US" smtClean="0"/>
              <a:t>1/7/2022</a:t>
            </a:fld>
            <a:endParaRPr lang="en-US" dirty="0"/>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0796208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C764DE79-268F-4C1A-8933-263129D2AF90}" type="datetimeFigureOut">
              <a:rPr lang="en-US" smtClean="0"/>
              <a:t>1/7/2022</a:t>
            </a:fld>
            <a:endParaRPr lang="en-US" dirty="0"/>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798274230"/>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heme" Target="../theme/theme2.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onut 8">
            <a:extLst>
              <a:ext uri="{FF2B5EF4-FFF2-40B4-BE49-F238E27FC236}">
                <a16:creationId xmlns:a16="http://schemas.microsoft.com/office/drawing/2014/main" id="{35941E40-A8BA-4703-8474-822E4407E45E}"/>
              </a:ext>
            </a:extLst>
          </p:cNvPr>
          <p:cNvSpPr/>
          <p:nvPr userDrawn="1"/>
        </p:nvSpPr>
        <p:spPr>
          <a:xfrm>
            <a:off x="11148985" y="6329492"/>
            <a:ext cx="266973" cy="266903"/>
          </a:xfrm>
          <a:prstGeom prst="donut">
            <a:avLst>
              <a:gd name="adj" fmla="val 9121"/>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0" i="0" dirty="0">
              <a:latin typeface="Nunito Sans ExtraLight" pitchFamily="2" charset="77"/>
            </a:endParaRPr>
          </a:p>
        </p:txBody>
      </p:sp>
      <p:sp>
        <p:nvSpPr>
          <p:cNvPr id="8" name="TextBox 7">
            <a:extLst>
              <a:ext uri="{FF2B5EF4-FFF2-40B4-BE49-F238E27FC236}">
                <a16:creationId xmlns:a16="http://schemas.microsoft.com/office/drawing/2014/main" id="{42BF5D8C-B10B-42D5-B18C-40CDA4452881}"/>
              </a:ext>
            </a:extLst>
          </p:cNvPr>
          <p:cNvSpPr txBox="1"/>
          <p:nvPr userDrawn="1"/>
        </p:nvSpPr>
        <p:spPr>
          <a:xfrm>
            <a:off x="11125216" y="6347527"/>
            <a:ext cx="314510" cy="230832"/>
          </a:xfrm>
          <a:prstGeom prst="rect">
            <a:avLst/>
          </a:prstGeom>
          <a:noFill/>
        </p:spPr>
        <p:txBody>
          <a:bodyPr wrap="none" rtlCol="0" anchor="ctr">
            <a:spAutoFit/>
          </a:bodyPr>
          <a:lstStyle/>
          <a:p>
            <a:pPr algn="ctr"/>
            <a:fld id="{D93340F3-85EA-5849-99E4-E0C4FF56AC6F}" type="slidenum">
              <a:rPr lang="en-US" sz="900" b="0" i="0" smtClean="0">
                <a:solidFill>
                  <a:schemeClr val="tx2"/>
                </a:solidFill>
                <a:latin typeface="Nunito Sans" pitchFamily="2" charset="77"/>
                <a:ea typeface="Noto Sans Light" panose="020B0402040504020204" pitchFamily="34" charset="0"/>
                <a:cs typeface="Noto Sans Light" panose="020B0402040504020204" pitchFamily="34" charset="0"/>
              </a:rPr>
              <a:pPr algn="ctr"/>
              <a:t>‹#›</a:t>
            </a:fld>
            <a:endParaRPr lang="en-US" sz="900" b="0" i="0" dirty="0">
              <a:solidFill>
                <a:schemeClr val="tx2"/>
              </a:solidFill>
              <a:latin typeface="Nunito Sans" pitchFamily="2" charset="77"/>
              <a:ea typeface="Noto Sans Light" panose="020B0402040504020204" pitchFamily="34" charset="0"/>
              <a:cs typeface="Noto Sans Light" panose="020B0402040504020204" pitchFamily="34" charset="0"/>
            </a:endParaRPr>
          </a:p>
        </p:txBody>
      </p:sp>
    </p:spTree>
    <p:extLst>
      <p:ext uri="{BB962C8B-B14F-4D97-AF65-F5344CB8AC3E}">
        <p14:creationId xmlns:p14="http://schemas.microsoft.com/office/powerpoint/2010/main" val="773095976"/>
      </p:ext>
    </p:extLst>
  </p:cSld>
  <p:clrMap bg1="lt1" tx1="dk1" bg2="lt2" tx2="dk2" accent1="accent1" accent2="accent2" accent3="accent3" accent4="accent4" accent5="accent5" accent6="accent6" hlink="hlink" folHlink="folHlink"/>
  <p:sldLayoutIdLst>
    <p:sldLayoutId id="2147484133" r:id="rId1"/>
    <p:sldLayoutId id="2147484134" r:id="rId2"/>
    <p:sldLayoutId id="2147484135" r:id="rId3"/>
    <p:sldLayoutId id="2147484136" r:id="rId4"/>
    <p:sldLayoutId id="2147484137" r:id="rId5"/>
    <p:sldLayoutId id="2147484138" r:id="rId6"/>
    <p:sldLayoutId id="2147484139" r:id="rId7"/>
    <p:sldLayoutId id="2147484140" r:id="rId8"/>
    <p:sldLayoutId id="2147484141" r:id="rId9"/>
    <p:sldLayoutId id="2147484142" r:id="rId10"/>
    <p:sldLayoutId id="2147484143" r:id="rId11"/>
    <p:sldLayoutId id="2147484144" r:id="rId12"/>
    <p:sldLayoutId id="2147484145" r:id="rId13"/>
    <p:sldLayoutId id="2147484146" r:id="rId14"/>
    <p:sldLayoutId id="2147484147" r:id="rId15"/>
    <p:sldLayoutId id="2147484148" r:id="rId16"/>
    <p:sldLayoutId id="2147484151" r:id="rId17"/>
    <p:sldLayoutId id="2147484154" r:id="rId18"/>
    <p:sldLayoutId id="2147484155" r:id="rId19"/>
    <p:sldLayoutId id="2147484163" r:id="rId20"/>
    <p:sldLayoutId id="2147484067" r:id="rId21"/>
    <p:sldLayoutId id="2147484079" r:id="rId2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3" y="274644"/>
            <a:ext cx="10972801" cy="711081"/>
          </a:xfrm>
          <a:prstGeom prst="rect">
            <a:avLst/>
          </a:prstGeom>
        </p:spPr>
        <p:txBody>
          <a:bodyPr vert="horz" lIns="0" tIns="0" rIns="0" bIns="0" rtlCol="0" anchor="ctr">
            <a:normAutofit/>
          </a:bodyPr>
          <a:lstStyle/>
          <a:p>
            <a:r>
              <a:rPr lang="en-US"/>
              <a:t>Click to edit Master title style</a:t>
            </a:r>
          </a:p>
        </p:txBody>
      </p:sp>
      <p:sp>
        <p:nvSpPr>
          <p:cNvPr id="3" name="Text Placeholder 2"/>
          <p:cNvSpPr>
            <a:spLocks noGrp="1"/>
          </p:cNvSpPr>
          <p:nvPr>
            <p:ph type="body" idx="1"/>
          </p:nvPr>
        </p:nvSpPr>
        <p:spPr>
          <a:xfrm>
            <a:off x="609603" y="1138426"/>
            <a:ext cx="10972801" cy="4987739"/>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6"/>
            <a:ext cx="2844800" cy="365125"/>
          </a:xfrm>
          <a:prstGeom prst="rect">
            <a:avLst/>
          </a:prstGeom>
        </p:spPr>
        <p:txBody>
          <a:bodyPr vert="horz" lIns="0" tIns="0" rIns="0" bIns="0" rtlCol="0" anchor="ctr"/>
          <a:lstStyle>
            <a:lvl1pPr algn="l">
              <a:defRPr sz="1400">
                <a:solidFill>
                  <a:schemeClr val="tx1">
                    <a:tint val="75000"/>
                  </a:schemeClr>
                </a:solidFill>
              </a:defRPr>
            </a:lvl1pPr>
          </a:lstStyle>
          <a:p>
            <a:fld id="{425404F2-BE9A-4460-8815-8F645183555F}" type="datetimeFigureOut">
              <a:rPr lang="en-US" smtClean="0">
                <a:solidFill>
                  <a:prstClr val="black">
                    <a:tint val="75000"/>
                  </a:prstClr>
                </a:solidFill>
              </a:rPr>
              <a:pPr/>
              <a:t>1/7/2022</a:t>
            </a:fld>
            <a:endParaRPr lang="en-US">
              <a:solidFill>
                <a:prstClr val="black">
                  <a:tint val="75000"/>
                </a:prstClr>
              </a:solidFill>
            </a:endParaRPr>
          </a:p>
        </p:txBody>
      </p:sp>
      <p:sp>
        <p:nvSpPr>
          <p:cNvPr id="5" name="Footer Placeholder 4"/>
          <p:cNvSpPr>
            <a:spLocks noGrp="1"/>
          </p:cNvSpPr>
          <p:nvPr>
            <p:ph type="ftr" sz="quarter" idx="3"/>
          </p:nvPr>
        </p:nvSpPr>
        <p:spPr>
          <a:xfrm>
            <a:off x="4165604" y="6356356"/>
            <a:ext cx="3860800" cy="365125"/>
          </a:xfrm>
          <a:prstGeom prst="rect">
            <a:avLst/>
          </a:prstGeom>
        </p:spPr>
        <p:txBody>
          <a:bodyPr vert="horz" lIns="0" tIns="0" rIns="0" bIns="0" rtlCol="0" anchor="ctr"/>
          <a:lstStyle>
            <a:lvl1pPr algn="ctr">
              <a:defRPr sz="14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737604" y="6356356"/>
            <a:ext cx="2844800" cy="365125"/>
          </a:xfrm>
          <a:prstGeom prst="rect">
            <a:avLst/>
          </a:prstGeom>
        </p:spPr>
        <p:txBody>
          <a:bodyPr vert="horz" lIns="0" tIns="0" rIns="0" bIns="0" rtlCol="0" anchor="ctr"/>
          <a:lstStyle>
            <a:lvl1pPr algn="r">
              <a:defRPr sz="1400">
                <a:solidFill>
                  <a:schemeClr val="tx1">
                    <a:tint val="75000"/>
                  </a:schemeClr>
                </a:solidFill>
              </a:defRPr>
            </a:lvl1p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13224006"/>
      </p:ext>
    </p:extLst>
  </p:cSld>
  <p:clrMap bg1="lt1" tx1="dk1" bg2="lt2" tx2="dk2" accent1="accent1" accent2="accent2" accent3="accent3" accent4="accent4" accent5="accent5" accent6="accent6" hlink="hlink" folHlink="folHlink"/>
  <p:sldLayoutIdLst>
    <p:sldLayoutId id="2147484165" r:id="rId1"/>
    <p:sldLayoutId id="2147484166" r:id="rId2"/>
    <p:sldLayoutId id="2147484167" r:id="rId3"/>
    <p:sldLayoutId id="2147484168" r:id="rId4"/>
    <p:sldLayoutId id="2147484169" r:id="rId5"/>
    <p:sldLayoutId id="2147484170" r:id="rId6"/>
    <p:sldLayoutId id="2147484171" r:id="rId7"/>
    <p:sldLayoutId id="2147484172" r:id="rId8"/>
    <p:sldLayoutId id="2147484173" r:id="rId9"/>
    <p:sldLayoutId id="2147484174" r:id="rId10"/>
    <p:sldLayoutId id="2147484175" r:id="rId11"/>
    <p:sldLayoutId id="2147484176" r:id="rId12"/>
    <p:sldLayoutId id="2147484177" r:id="rId13"/>
    <p:sldLayoutId id="2147484178" r:id="rId14"/>
  </p:sldLayoutIdLst>
  <p:txStyles>
    <p:titleStyle>
      <a:lvl1pPr algn="l" defTabSz="1218621" rtl="0" eaLnBrk="1" latinLnBrk="0" hangingPunct="1">
        <a:spcBef>
          <a:spcPct val="0"/>
        </a:spcBef>
        <a:buNone/>
        <a:defRPr sz="3599" kern="1200">
          <a:solidFill>
            <a:schemeClr val="tx1"/>
          </a:solidFill>
          <a:latin typeface="+mj-lt"/>
          <a:ea typeface="+mj-ea"/>
          <a:cs typeface="+mj-cs"/>
        </a:defRPr>
      </a:lvl1pPr>
    </p:titleStyle>
    <p:bodyStyle>
      <a:lvl1pPr marL="456983" indent="-456983" algn="l" defTabSz="1218621" rtl="0" eaLnBrk="1" latinLnBrk="0" hangingPunct="1">
        <a:spcBef>
          <a:spcPct val="20000"/>
        </a:spcBef>
        <a:buFont typeface="Arial" pitchFamily="34" charset="0"/>
        <a:buChar char="•"/>
        <a:defRPr sz="3199" kern="1200">
          <a:solidFill>
            <a:schemeClr val="tx1"/>
          </a:solidFill>
          <a:latin typeface="+mj-lt"/>
          <a:ea typeface="+mn-ea"/>
          <a:cs typeface="+mn-cs"/>
        </a:defRPr>
      </a:lvl1pPr>
      <a:lvl2pPr marL="990130" indent="-380819" algn="l" defTabSz="1218621" rtl="0" eaLnBrk="1" latinLnBrk="0" hangingPunct="1">
        <a:spcBef>
          <a:spcPct val="20000"/>
        </a:spcBef>
        <a:buFont typeface="Arial" pitchFamily="34" charset="0"/>
        <a:buChar char="–"/>
        <a:defRPr sz="2799" kern="1200">
          <a:solidFill>
            <a:schemeClr val="tx1"/>
          </a:solidFill>
          <a:latin typeface="+mj-lt"/>
          <a:ea typeface="+mn-ea"/>
          <a:cs typeface="+mn-cs"/>
        </a:defRPr>
      </a:lvl2pPr>
      <a:lvl3pPr marL="1523276" indent="-304656" algn="l" defTabSz="1218621" rtl="0" eaLnBrk="1" latinLnBrk="0" hangingPunct="1">
        <a:spcBef>
          <a:spcPct val="20000"/>
        </a:spcBef>
        <a:buFont typeface="Arial" pitchFamily="34" charset="0"/>
        <a:buChar char="•"/>
        <a:defRPr sz="1999" kern="1200">
          <a:solidFill>
            <a:schemeClr val="tx1"/>
          </a:solidFill>
          <a:latin typeface="+mj-lt"/>
          <a:ea typeface="+mn-ea"/>
          <a:cs typeface="+mn-cs"/>
        </a:defRPr>
      </a:lvl3pPr>
      <a:lvl4pPr marL="2132587" indent="-304656" algn="l" defTabSz="1218621" rtl="0" eaLnBrk="1" latinLnBrk="0" hangingPunct="1">
        <a:spcBef>
          <a:spcPct val="20000"/>
        </a:spcBef>
        <a:buFont typeface="Arial" pitchFamily="34" charset="0"/>
        <a:buChar char="–"/>
        <a:defRPr sz="1799" kern="1200">
          <a:solidFill>
            <a:schemeClr val="tx1"/>
          </a:solidFill>
          <a:latin typeface="+mj-lt"/>
          <a:ea typeface="+mn-ea"/>
          <a:cs typeface="+mn-cs"/>
        </a:defRPr>
      </a:lvl4pPr>
      <a:lvl5pPr marL="2741897" indent="-304656" algn="l" defTabSz="1218621" rtl="0" eaLnBrk="1" latinLnBrk="0" hangingPunct="1">
        <a:spcBef>
          <a:spcPct val="20000"/>
        </a:spcBef>
        <a:buFont typeface="Arial" pitchFamily="34" charset="0"/>
        <a:buChar char="»"/>
        <a:defRPr sz="1799" kern="1200">
          <a:solidFill>
            <a:schemeClr val="tx1"/>
          </a:solidFill>
          <a:latin typeface="+mj-lt"/>
          <a:ea typeface="+mn-ea"/>
          <a:cs typeface="+mn-cs"/>
        </a:defRPr>
      </a:lvl5pPr>
      <a:lvl6pPr marL="3351207" indent="-304656" algn="l" defTabSz="1218621" rtl="0" eaLnBrk="1" latinLnBrk="0" hangingPunct="1">
        <a:spcBef>
          <a:spcPct val="20000"/>
        </a:spcBef>
        <a:buFont typeface="Arial" pitchFamily="34" charset="0"/>
        <a:buChar char="•"/>
        <a:defRPr sz="2699" kern="1200">
          <a:solidFill>
            <a:schemeClr val="tx1"/>
          </a:solidFill>
          <a:latin typeface="+mn-lt"/>
          <a:ea typeface="+mn-ea"/>
          <a:cs typeface="+mn-cs"/>
        </a:defRPr>
      </a:lvl6pPr>
      <a:lvl7pPr marL="3960518" indent="-304656" algn="l" defTabSz="1218621" rtl="0" eaLnBrk="1" latinLnBrk="0" hangingPunct="1">
        <a:spcBef>
          <a:spcPct val="20000"/>
        </a:spcBef>
        <a:buFont typeface="Arial" pitchFamily="34" charset="0"/>
        <a:buChar char="•"/>
        <a:defRPr sz="2699" kern="1200">
          <a:solidFill>
            <a:schemeClr val="tx1"/>
          </a:solidFill>
          <a:latin typeface="+mn-lt"/>
          <a:ea typeface="+mn-ea"/>
          <a:cs typeface="+mn-cs"/>
        </a:defRPr>
      </a:lvl7pPr>
      <a:lvl8pPr marL="4569829" indent="-304656" algn="l" defTabSz="1218621" rtl="0" eaLnBrk="1" latinLnBrk="0" hangingPunct="1">
        <a:spcBef>
          <a:spcPct val="20000"/>
        </a:spcBef>
        <a:buFont typeface="Arial" pitchFamily="34" charset="0"/>
        <a:buChar char="•"/>
        <a:defRPr sz="2699" kern="1200">
          <a:solidFill>
            <a:schemeClr val="tx1"/>
          </a:solidFill>
          <a:latin typeface="+mn-lt"/>
          <a:ea typeface="+mn-ea"/>
          <a:cs typeface="+mn-cs"/>
        </a:defRPr>
      </a:lvl8pPr>
      <a:lvl9pPr marL="5179139" indent="-304656" algn="l" defTabSz="1218621" rtl="0" eaLnBrk="1" latinLnBrk="0" hangingPunct="1">
        <a:spcBef>
          <a:spcPct val="20000"/>
        </a:spcBef>
        <a:buFont typeface="Arial" pitchFamily="34" charset="0"/>
        <a:buChar char="•"/>
        <a:defRPr sz="2699" kern="1200">
          <a:solidFill>
            <a:schemeClr val="tx1"/>
          </a:solidFill>
          <a:latin typeface="+mn-lt"/>
          <a:ea typeface="+mn-ea"/>
          <a:cs typeface="+mn-cs"/>
        </a:defRPr>
      </a:lvl9pPr>
    </p:bodyStyle>
    <p:otherStyle>
      <a:defPPr>
        <a:defRPr lang="en-US"/>
      </a:defPPr>
      <a:lvl1pPr marL="0" algn="l" defTabSz="1218621" rtl="0" eaLnBrk="1" latinLnBrk="0" hangingPunct="1">
        <a:defRPr sz="2399" kern="1200">
          <a:solidFill>
            <a:schemeClr val="tx1"/>
          </a:solidFill>
          <a:latin typeface="+mn-lt"/>
          <a:ea typeface="+mn-ea"/>
          <a:cs typeface="+mn-cs"/>
        </a:defRPr>
      </a:lvl1pPr>
      <a:lvl2pPr marL="609310" algn="l" defTabSz="1218621" rtl="0" eaLnBrk="1" latinLnBrk="0" hangingPunct="1">
        <a:defRPr sz="2399" kern="1200">
          <a:solidFill>
            <a:schemeClr val="tx1"/>
          </a:solidFill>
          <a:latin typeface="+mn-lt"/>
          <a:ea typeface="+mn-ea"/>
          <a:cs typeface="+mn-cs"/>
        </a:defRPr>
      </a:lvl2pPr>
      <a:lvl3pPr marL="1218621" algn="l" defTabSz="1218621" rtl="0" eaLnBrk="1" latinLnBrk="0" hangingPunct="1">
        <a:defRPr sz="2399" kern="1200">
          <a:solidFill>
            <a:schemeClr val="tx1"/>
          </a:solidFill>
          <a:latin typeface="+mn-lt"/>
          <a:ea typeface="+mn-ea"/>
          <a:cs typeface="+mn-cs"/>
        </a:defRPr>
      </a:lvl3pPr>
      <a:lvl4pPr marL="1827931" algn="l" defTabSz="1218621" rtl="0" eaLnBrk="1" latinLnBrk="0" hangingPunct="1">
        <a:defRPr sz="2399" kern="1200">
          <a:solidFill>
            <a:schemeClr val="tx1"/>
          </a:solidFill>
          <a:latin typeface="+mn-lt"/>
          <a:ea typeface="+mn-ea"/>
          <a:cs typeface="+mn-cs"/>
        </a:defRPr>
      </a:lvl4pPr>
      <a:lvl5pPr marL="2437242" algn="l" defTabSz="1218621" rtl="0" eaLnBrk="1" latinLnBrk="0" hangingPunct="1">
        <a:defRPr sz="2399" kern="1200">
          <a:solidFill>
            <a:schemeClr val="tx1"/>
          </a:solidFill>
          <a:latin typeface="+mn-lt"/>
          <a:ea typeface="+mn-ea"/>
          <a:cs typeface="+mn-cs"/>
        </a:defRPr>
      </a:lvl5pPr>
      <a:lvl6pPr marL="3046553" algn="l" defTabSz="1218621" rtl="0" eaLnBrk="1" latinLnBrk="0" hangingPunct="1">
        <a:defRPr sz="2399" kern="1200">
          <a:solidFill>
            <a:schemeClr val="tx1"/>
          </a:solidFill>
          <a:latin typeface="+mn-lt"/>
          <a:ea typeface="+mn-ea"/>
          <a:cs typeface="+mn-cs"/>
        </a:defRPr>
      </a:lvl6pPr>
      <a:lvl7pPr marL="3655863" algn="l" defTabSz="1218621" rtl="0" eaLnBrk="1" latinLnBrk="0" hangingPunct="1">
        <a:defRPr sz="2399" kern="1200">
          <a:solidFill>
            <a:schemeClr val="tx1"/>
          </a:solidFill>
          <a:latin typeface="+mn-lt"/>
          <a:ea typeface="+mn-ea"/>
          <a:cs typeface="+mn-cs"/>
        </a:defRPr>
      </a:lvl7pPr>
      <a:lvl8pPr marL="4265173" algn="l" defTabSz="1218621" rtl="0" eaLnBrk="1" latinLnBrk="0" hangingPunct="1">
        <a:defRPr sz="2399" kern="1200">
          <a:solidFill>
            <a:schemeClr val="tx1"/>
          </a:solidFill>
          <a:latin typeface="+mn-lt"/>
          <a:ea typeface="+mn-ea"/>
          <a:cs typeface="+mn-cs"/>
        </a:defRPr>
      </a:lvl8pPr>
      <a:lvl9pPr marL="4874484" algn="l" defTabSz="1218621" rtl="0" eaLnBrk="1" latinLnBrk="0" hangingPunct="1">
        <a:defRPr sz="239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40"/>
            <a:ext cx="10972801" cy="711081"/>
          </a:xfrm>
          <a:prstGeom prst="rect">
            <a:avLst/>
          </a:prstGeom>
        </p:spPr>
        <p:txBody>
          <a:bodyPr vert="horz" lIns="0" tIns="60949" rIns="0" bIns="60949" rtlCol="0" anchor="ctr">
            <a:normAutofit/>
          </a:bodyPr>
          <a:lstStyle/>
          <a:p>
            <a:r>
              <a:rPr lang="en-US"/>
              <a:t>Click to edit Master title style</a:t>
            </a:r>
          </a:p>
        </p:txBody>
      </p:sp>
      <p:sp>
        <p:nvSpPr>
          <p:cNvPr id="3" name="Text Placeholder 2"/>
          <p:cNvSpPr>
            <a:spLocks noGrp="1"/>
          </p:cNvSpPr>
          <p:nvPr>
            <p:ph type="body" idx="1"/>
          </p:nvPr>
        </p:nvSpPr>
        <p:spPr>
          <a:xfrm>
            <a:off x="609600" y="1138426"/>
            <a:ext cx="10972801" cy="4987739"/>
          </a:xfrm>
          <a:prstGeom prst="rect">
            <a:avLst/>
          </a:prstGeom>
        </p:spPr>
        <p:txBody>
          <a:bodyPr vert="horz" lIns="0" tIns="60949" rIns="0"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2"/>
            <a:ext cx="2844800" cy="365125"/>
          </a:xfrm>
          <a:prstGeom prst="rect">
            <a:avLst/>
          </a:prstGeom>
        </p:spPr>
        <p:txBody>
          <a:bodyPr vert="horz" lIns="0" tIns="60949" rIns="0" bIns="60949" rtlCol="0" anchor="ctr"/>
          <a:lstStyle>
            <a:lvl1pPr algn="l">
              <a:defRPr sz="1600">
                <a:solidFill>
                  <a:schemeClr val="tx1">
                    <a:tint val="75000"/>
                  </a:schemeClr>
                </a:solidFill>
              </a:defRPr>
            </a:lvl1pPr>
          </a:lstStyle>
          <a:p>
            <a:fld id="{425404F2-BE9A-4460-8815-8F645183555F}" type="datetimeFigureOut">
              <a:rPr lang="en-US" smtClean="0"/>
              <a:pPr/>
              <a:t>1/7/2022</a:t>
            </a:fld>
            <a:endParaRPr lang="en-US"/>
          </a:p>
        </p:txBody>
      </p:sp>
      <p:sp>
        <p:nvSpPr>
          <p:cNvPr id="5" name="Footer Placeholder 4"/>
          <p:cNvSpPr>
            <a:spLocks noGrp="1"/>
          </p:cNvSpPr>
          <p:nvPr>
            <p:ph type="ftr" sz="quarter" idx="3"/>
          </p:nvPr>
        </p:nvSpPr>
        <p:spPr>
          <a:xfrm>
            <a:off x="4165601" y="6356352"/>
            <a:ext cx="3860800" cy="365125"/>
          </a:xfrm>
          <a:prstGeom prst="rect">
            <a:avLst/>
          </a:prstGeom>
        </p:spPr>
        <p:txBody>
          <a:bodyPr vert="horz" lIns="0" tIns="60949" rIns="0" bIns="60949"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1" y="6356352"/>
            <a:ext cx="2844800" cy="365125"/>
          </a:xfrm>
          <a:prstGeom prst="rect">
            <a:avLst/>
          </a:prstGeom>
        </p:spPr>
        <p:txBody>
          <a:bodyPr vert="horz" lIns="0" tIns="60949" rIns="0" bIns="60949" rtlCol="0" anchor="ctr"/>
          <a:lstStyle>
            <a:lvl1pPr algn="r">
              <a:defRPr sz="1600">
                <a:solidFill>
                  <a:schemeClr val="tx1">
                    <a:tint val="75000"/>
                  </a:schemeClr>
                </a:solidFill>
              </a:defRPr>
            </a:lvl1pPr>
          </a:lstStyle>
          <a:p>
            <a:fld id="{96E69268-9C8B-4EBF-A9EE-DC5DC2D48DC3}" type="slidenum">
              <a:rPr lang="en-US" smtClean="0"/>
              <a:pPr/>
              <a:t>‹#›</a:t>
            </a:fld>
            <a:endParaRPr lang="en-US"/>
          </a:p>
        </p:txBody>
      </p:sp>
    </p:spTree>
    <p:extLst>
      <p:ext uri="{BB962C8B-B14F-4D97-AF65-F5344CB8AC3E}">
        <p14:creationId xmlns:p14="http://schemas.microsoft.com/office/powerpoint/2010/main" val="2947232860"/>
      </p:ext>
    </p:extLst>
  </p:cSld>
  <p:clrMap bg1="lt1" tx1="dk1" bg2="lt2" tx2="dk2" accent1="accent1" accent2="accent2" accent3="accent3" accent4="accent4" accent5="accent5" accent6="accent6" hlink="hlink" folHlink="folHlink"/>
  <p:sldLayoutIdLst>
    <p:sldLayoutId id="2147484180" r:id="rId1"/>
    <p:sldLayoutId id="2147484181" r:id="rId2"/>
    <p:sldLayoutId id="2147484182" r:id="rId3"/>
    <p:sldLayoutId id="2147484183" r:id="rId4"/>
    <p:sldLayoutId id="2147484184" r:id="rId5"/>
    <p:sldLayoutId id="2147484185" r:id="rId6"/>
    <p:sldLayoutId id="2147484186" r:id="rId7"/>
    <p:sldLayoutId id="2147484187" r:id="rId8"/>
    <p:sldLayoutId id="2147484188" r:id="rId9"/>
    <p:sldLayoutId id="2147484189" r:id="rId10"/>
    <p:sldLayoutId id="2147484190" r:id="rId11"/>
    <p:sldLayoutId id="2147484191" r:id="rId12"/>
    <p:sldLayoutId id="2147484192" r:id="rId13"/>
  </p:sldLayoutIdLst>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hyperlink" Target="http://slidemodel.com/account/plans/?utm_source=free&amp;utm_medium=button&amp;utm_campaign=freetemplate" TargetMode="External"/><Relationship Id="rId2" Type="http://schemas.openxmlformats.org/officeDocument/2006/relationships/notesSlide" Target="../notesSlides/notesSlide21.xml"/><Relationship Id="rId1" Type="http://schemas.openxmlformats.org/officeDocument/2006/relationships/slideLayout" Target="../slideLayouts/slideLayout29.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Model shp1">
            <a:extLst>
              <a:ext uri="{FF2B5EF4-FFF2-40B4-BE49-F238E27FC236}">
                <a16:creationId xmlns:a16="http://schemas.microsoft.com/office/drawing/2014/main" id="{060EE29A-98CA-43ED-AA93-F4E2695B9B2C}"/>
              </a:ext>
            </a:extLst>
          </p:cNvPr>
          <p:cNvSpPr/>
          <p:nvPr/>
        </p:nvSpPr>
        <p:spPr>
          <a:xfrm>
            <a:off x="0" y="0"/>
            <a:ext cx="12192000" cy="6858000"/>
          </a:xfrm>
          <a:prstGeom prst="rect">
            <a:avLst/>
          </a:prstGeom>
          <a:gradFill flip="none" rotWithShape="1">
            <a:gsLst>
              <a:gs pos="0">
                <a:schemeClr val="accent2"/>
              </a:gs>
              <a:gs pos="33000">
                <a:schemeClr val="accent2"/>
              </a:gs>
              <a:gs pos="100000">
                <a:schemeClr val="accent4"/>
              </a:gs>
              <a:gs pos="66000">
                <a:schemeClr val="accent3"/>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lideModel shp2">
            <a:extLst>
              <a:ext uri="{FF2B5EF4-FFF2-40B4-BE49-F238E27FC236}">
                <a16:creationId xmlns:a16="http://schemas.microsoft.com/office/drawing/2014/main" id="{899D3450-BF0C-4119-9119-3CA5135873BF}"/>
              </a:ext>
            </a:extLst>
          </p:cNvPr>
          <p:cNvSpPr>
            <a:spLocks/>
          </p:cNvSpPr>
          <p:nvPr/>
        </p:nvSpPr>
        <p:spPr bwMode="auto">
          <a:xfrm>
            <a:off x="204565" y="-1"/>
            <a:ext cx="4143346" cy="2019238"/>
          </a:xfrm>
          <a:custGeom>
            <a:avLst/>
            <a:gdLst>
              <a:gd name="T0" fmla="*/ 698 w 1114"/>
              <a:gd name="T1" fmla="*/ 545 h 545"/>
              <a:gd name="T2" fmla="*/ 1114 w 1114"/>
              <a:gd name="T3" fmla="*/ 0 h 545"/>
              <a:gd name="T4" fmla="*/ 416 w 1114"/>
              <a:gd name="T5" fmla="*/ 0 h 545"/>
              <a:gd name="T6" fmla="*/ 0 w 1114"/>
              <a:gd name="T7" fmla="*/ 545 h 545"/>
              <a:gd name="T8" fmla="*/ 698 w 1114"/>
              <a:gd name="T9" fmla="*/ 545 h 545"/>
            </a:gdLst>
            <a:ahLst/>
            <a:cxnLst>
              <a:cxn ang="0">
                <a:pos x="T0" y="T1"/>
              </a:cxn>
              <a:cxn ang="0">
                <a:pos x="T2" y="T3"/>
              </a:cxn>
              <a:cxn ang="0">
                <a:pos x="T4" y="T5"/>
              </a:cxn>
              <a:cxn ang="0">
                <a:pos x="T6" y="T7"/>
              </a:cxn>
              <a:cxn ang="0">
                <a:pos x="T8" y="T9"/>
              </a:cxn>
            </a:cxnLst>
            <a:rect l="0" t="0" r="r" b="b"/>
            <a:pathLst>
              <a:path w="1114" h="545">
                <a:moveTo>
                  <a:pt x="698" y="545"/>
                </a:moveTo>
                <a:lnTo>
                  <a:pt x="1114" y="0"/>
                </a:lnTo>
                <a:lnTo>
                  <a:pt x="416" y="0"/>
                </a:lnTo>
                <a:lnTo>
                  <a:pt x="0" y="545"/>
                </a:lnTo>
                <a:lnTo>
                  <a:pt x="698" y="545"/>
                </a:lnTo>
                <a:close/>
              </a:path>
            </a:pathLst>
          </a:custGeom>
          <a:gradFill>
            <a:gsLst>
              <a:gs pos="0">
                <a:schemeClr val="accent2"/>
              </a:gs>
              <a:gs pos="100000">
                <a:schemeClr val="accent4"/>
              </a:gs>
            </a:gsLst>
            <a:lin ang="5400000" scaled="1"/>
          </a:gradFill>
          <a:ln>
            <a:noFill/>
          </a:ln>
          <a:effectLst>
            <a:outerShdw blurRad="127000" dist="88900" sx="80000" sy="80000" algn="tl" rotWithShape="0">
              <a:prstClr val="black">
                <a:alpha val="11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SlideModel shp3">
            <a:extLst>
              <a:ext uri="{FF2B5EF4-FFF2-40B4-BE49-F238E27FC236}">
                <a16:creationId xmlns:a16="http://schemas.microsoft.com/office/drawing/2014/main" id="{7EB14EE3-7D8A-4ACB-865D-D8DB66828ACB}"/>
              </a:ext>
            </a:extLst>
          </p:cNvPr>
          <p:cNvSpPr>
            <a:spLocks/>
          </p:cNvSpPr>
          <p:nvPr/>
        </p:nvSpPr>
        <p:spPr bwMode="auto">
          <a:xfrm>
            <a:off x="204565" y="1241182"/>
            <a:ext cx="4976478" cy="5472321"/>
          </a:xfrm>
          <a:custGeom>
            <a:avLst/>
            <a:gdLst>
              <a:gd name="T0" fmla="*/ 338 w 1338"/>
              <a:gd name="T1" fmla="*/ 0 h 1477"/>
              <a:gd name="T2" fmla="*/ 0 w 1338"/>
              <a:gd name="T3" fmla="*/ 445 h 1477"/>
              <a:gd name="T4" fmla="*/ 0 w 1338"/>
              <a:gd name="T5" fmla="*/ 1477 h 1477"/>
              <a:gd name="T6" fmla="*/ 212 w 1338"/>
              <a:gd name="T7" fmla="*/ 1477 h 1477"/>
              <a:gd name="T8" fmla="*/ 1338 w 1338"/>
              <a:gd name="T9" fmla="*/ 0 h 1477"/>
              <a:gd name="T10" fmla="*/ 338 w 1338"/>
              <a:gd name="T11" fmla="*/ 0 h 1477"/>
            </a:gdLst>
            <a:ahLst/>
            <a:cxnLst>
              <a:cxn ang="0">
                <a:pos x="T0" y="T1"/>
              </a:cxn>
              <a:cxn ang="0">
                <a:pos x="T2" y="T3"/>
              </a:cxn>
              <a:cxn ang="0">
                <a:pos x="T4" y="T5"/>
              </a:cxn>
              <a:cxn ang="0">
                <a:pos x="T6" y="T7"/>
              </a:cxn>
              <a:cxn ang="0">
                <a:pos x="T8" y="T9"/>
              </a:cxn>
              <a:cxn ang="0">
                <a:pos x="T10" y="T11"/>
              </a:cxn>
            </a:cxnLst>
            <a:rect l="0" t="0" r="r" b="b"/>
            <a:pathLst>
              <a:path w="1338" h="1477">
                <a:moveTo>
                  <a:pt x="338" y="0"/>
                </a:moveTo>
                <a:lnTo>
                  <a:pt x="0" y="445"/>
                </a:lnTo>
                <a:lnTo>
                  <a:pt x="0" y="1477"/>
                </a:lnTo>
                <a:lnTo>
                  <a:pt x="212" y="1477"/>
                </a:lnTo>
                <a:lnTo>
                  <a:pt x="1338" y="0"/>
                </a:lnTo>
                <a:lnTo>
                  <a:pt x="338" y="0"/>
                </a:lnTo>
                <a:close/>
              </a:path>
            </a:pathLst>
          </a:custGeom>
          <a:gradFill>
            <a:gsLst>
              <a:gs pos="0">
                <a:schemeClr val="accent2"/>
              </a:gs>
              <a:gs pos="46000">
                <a:schemeClr val="accent4"/>
              </a:gs>
              <a:gs pos="100000">
                <a:schemeClr val="accent3"/>
              </a:gs>
            </a:gsLst>
            <a:path path="circle">
              <a:fillToRect l="100000" b="100000"/>
            </a:path>
          </a:gradFill>
          <a:ln>
            <a:noFill/>
          </a:ln>
          <a:effectLst>
            <a:outerShdw blurRad="50800" dist="25400" dir="2700000" algn="tl"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9" name="SlideModel shp4">
            <a:extLst>
              <a:ext uri="{FF2B5EF4-FFF2-40B4-BE49-F238E27FC236}">
                <a16:creationId xmlns:a16="http://schemas.microsoft.com/office/drawing/2014/main" id="{C31559CD-DD8B-A240-9D94-0BA238D31C92}"/>
              </a:ext>
            </a:extLst>
          </p:cNvPr>
          <p:cNvSpPr>
            <a:spLocks noChangeArrowheads="1"/>
          </p:cNvSpPr>
          <p:nvPr/>
        </p:nvSpPr>
        <p:spPr bwMode="auto">
          <a:xfrm rot="13500000">
            <a:off x="8221236" y="2298264"/>
            <a:ext cx="2553637" cy="6324200"/>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gradFill>
            <a:gsLst>
              <a:gs pos="0">
                <a:schemeClr val="accent1"/>
              </a:gs>
              <a:gs pos="50000">
                <a:schemeClr val="accent2"/>
              </a:gs>
              <a:gs pos="99000">
                <a:schemeClr val="accent3"/>
              </a:gs>
            </a:gsLst>
            <a:lin ang="5400000" scaled="0"/>
          </a:gradFill>
          <a:ln>
            <a:noFill/>
          </a:ln>
          <a:effectLst/>
        </p:spPr>
        <p:txBody>
          <a:bodyPr wrap="none" anchor="ctr"/>
          <a:lstStyle/>
          <a:p>
            <a:endParaRPr lang="en-US" sz="3266" dirty="0">
              <a:latin typeface="Nunito Sans ExtraLight" pitchFamily="2" charset="77"/>
            </a:endParaRPr>
          </a:p>
        </p:txBody>
      </p:sp>
      <p:sp>
        <p:nvSpPr>
          <p:cNvPr id="4" name="SlideModel shp5">
            <a:extLst>
              <a:ext uri="{FF2B5EF4-FFF2-40B4-BE49-F238E27FC236}">
                <a16:creationId xmlns:a16="http://schemas.microsoft.com/office/drawing/2014/main" id="{A02A63E2-F965-254B-B988-D3D786732F64}"/>
              </a:ext>
            </a:extLst>
          </p:cNvPr>
          <p:cNvSpPr>
            <a:spLocks noChangeArrowheads="1"/>
          </p:cNvSpPr>
          <p:nvPr/>
        </p:nvSpPr>
        <p:spPr bwMode="auto">
          <a:xfrm rot="2700000">
            <a:off x="271000" y="-2030107"/>
            <a:ext cx="2553637" cy="6324200"/>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solidFill>
            <a:schemeClr val="bg1"/>
          </a:solidFill>
          <a:ln>
            <a:noFill/>
          </a:ln>
          <a:effectLst/>
        </p:spPr>
        <p:txBody>
          <a:bodyPr wrap="none" anchor="ctr"/>
          <a:lstStyle/>
          <a:p>
            <a:endParaRPr lang="en-US" sz="3266" dirty="0">
              <a:latin typeface="Nunito Sans ExtraLight" pitchFamily="2" charset="77"/>
            </a:endParaRPr>
          </a:p>
        </p:txBody>
      </p:sp>
      <p:sp>
        <p:nvSpPr>
          <p:cNvPr id="15" name="SlideModel shp6">
            <a:extLst>
              <a:ext uri="{FF2B5EF4-FFF2-40B4-BE49-F238E27FC236}">
                <a16:creationId xmlns:a16="http://schemas.microsoft.com/office/drawing/2014/main" id="{68A4768A-9D82-D54E-919C-9817FD9A2F7D}"/>
              </a:ext>
            </a:extLst>
          </p:cNvPr>
          <p:cNvSpPr/>
          <p:nvPr/>
        </p:nvSpPr>
        <p:spPr>
          <a:xfrm>
            <a:off x="-976019" y="5696372"/>
            <a:ext cx="1830222" cy="1830222"/>
          </a:xfrm>
          <a:prstGeom prst="donut">
            <a:avLst>
              <a:gd name="adj" fmla="val 6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solidFill>
                <a:schemeClr val="tx1"/>
              </a:solidFill>
              <a:latin typeface="Nunito Sans ExtraLight" pitchFamily="2" charset="77"/>
            </a:endParaRPr>
          </a:p>
        </p:txBody>
      </p:sp>
      <p:sp>
        <p:nvSpPr>
          <p:cNvPr id="16" name="SlideModel shp7">
            <a:extLst>
              <a:ext uri="{FF2B5EF4-FFF2-40B4-BE49-F238E27FC236}">
                <a16:creationId xmlns:a16="http://schemas.microsoft.com/office/drawing/2014/main" id="{2EFAF6E4-DF55-4DE9-BA6B-CB599774F0AA}"/>
              </a:ext>
            </a:extLst>
          </p:cNvPr>
          <p:cNvSpPr>
            <a:spLocks/>
          </p:cNvSpPr>
          <p:nvPr/>
        </p:nvSpPr>
        <p:spPr bwMode="auto">
          <a:xfrm>
            <a:off x="4821018" y="-144498"/>
            <a:ext cx="7408927" cy="6858001"/>
          </a:xfrm>
          <a:custGeom>
            <a:avLst/>
            <a:gdLst>
              <a:gd name="T0" fmla="*/ 1992 w 1992"/>
              <a:gd name="T1" fmla="*/ 0 h 1851"/>
              <a:gd name="T2" fmla="*/ 1411 w 1992"/>
              <a:gd name="T3" fmla="*/ 0 h 1851"/>
              <a:gd name="T4" fmla="*/ 0 w 1992"/>
              <a:gd name="T5" fmla="*/ 1851 h 1851"/>
              <a:gd name="T6" fmla="*/ 1237 w 1992"/>
              <a:gd name="T7" fmla="*/ 1851 h 1851"/>
              <a:gd name="T8" fmla="*/ 1992 w 1992"/>
              <a:gd name="T9" fmla="*/ 861 h 1851"/>
              <a:gd name="T10" fmla="*/ 1992 w 1992"/>
              <a:gd name="T11" fmla="*/ 0 h 1851"/>
            </a:gdLst>
            <a:ahLst/>
            <a:cxnLst>
              <a:cxn ang="0">
                <a:pos x="T0" y="T1"/>
              </a:cxn>
              <a:cxn ang="0">
                <a:pos x="T2" y="T3"/>
              </a:cxn>
              <a:cxn ang="0">
                <a:pos x="T4" y="T5"/>
              </a:cxn>
              <a:cxn ang="0">
                <a:pos x="T6" y="T7"/>
              </a:cxn>
              <a:cxn ang="0">
                <a:pos x="T8" y="T9"/>
              </a:cxn>
              <a:cxn ang="0">
                <a:pos x="T10" y="T11"/>
              </a:cxn>
            </a:cxnLst>
            <a:rect l="0" t="0" r="r" b="b"/>
            <a:pathLst>
              <a:path w="1992" h="1851">
                <a:moveTo>
                  <a:pt x="1992" y="0"/>
                </a:moveTo>
                <a:lnTo>
                  <a:pt x="1411" y="0"/>
                </a:lnTo>
                <a:lnTo>
                  <a:pt x="0" y="1851"/>
                </a:lnTo>
                <a:lnTo>
                  <a:pt x="1237" y="1851"/>
                </a:lnTo>
                <a:lnTo>
                  <a:pt x="1992" y="861"/>
                </a:lnTo>
                <a:lnTo>
                  <a:pt x="1992" y="0"/>
                </a:lnTo>
                <a:close/>
              </a:path>
            </a:pathLst>
          </a:custGeom>
          <a:solidFill>
            <a:schemeClr val="accent2"/>
          </a:solidFill>
          <a:ln>
            <a:noFill/>
          </a:ln>
          <a:effectLst>
            <a:outerShdw blurRad="2540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7" name="SlideModel shp8">
            <a:extLst>
              <a:ext uri="{FF2B5EF4-FFF2-40B4-BE49-F238E27FC236}">
                <a16:creationId xmlns:a16="http://schemas.microsoft.com/office/drawing/2014/main" id="{827495F7-82DD-4D7E-882F-5B6F6A4C2404}"/>
              </a:ext>
            </a:extLst>
          </p:cNvPr>
          <p:cNvSpPr>
            <a:spLocks/>
          </p:cNvSpPr>
          <p:nvPr/>
        </p:nvSpPr>
        <p:spPr bwMode="auto">
          <a:xfrm>
            <a:off x="2093990" y="-1"/>
            <a:ext cx="6891940" cy="5616819"/>
          </a:xfrm>
          <a:custGeom>
            <a:avLst/>
            <a:gdLst>
              <a:gd name="T0" fmla="*/ 699 w 1853"/>
              <a:gd name="T1" fmla="*/ 1516 h 1516"/>
              <a:gd name="T2" fmla="*/ 1853 w 1853"/>
              <a:gd name="T3" fmla="*/ 0 h 1516"/>
              <a:gd name="T4" fmla="*/ 1157 w 1853"/>
              <a:gd name="T5" fmla="*/ 0 h 1516"/>
              <a:gd name="T6" fmla="*/ 0 w 1853"/>
              <a:gd name="T7" fmla="*/ 1516 h 1516"/>
              <a:gd name="T8" fmla="*/ 699 w 1853"/>
              <a:gd name="T9" fmla="*/ 1516 h 1516"/>
            </a:gdLst>
            <a:ahLst/>
            <a:cxnLst>
              <a:cxn ang="0">
                <a:pos x="T0" y="T1"/>
              </a:cxn>
              <a:cxn ang="0">
                <a:pos x="T2" y="T3"/>
              </a:cxn>
              <a:cxn ang="0">
                <a:pos x="T4" y="T5"/>
              </a:cxn>
              <a:cxn ang="0">
                <a:pos x="T6" y="T7"/>
              </a:cxn>
              <a:cxn ang="0">
                <a:pos x="T8" y="T9"/>
              </a:cxn>
            </a:cxnLst>
            <a:rect l="0" t="0" r="r" b="b"/>
            <a:pathLst>
              <a:path w="1853" h="1516">
                <a:moveTo>
                  <a:pt x="699" y="1516"/>
                </a:moveTo>
                <a:lnTo>
                  <a:pt x="1853" y="0"/>
                </a:lnTo>
                <a:lnTo>
                  <a:pt x="1157" y="0"/>
                </a:lnTo>
                <a:lnTo>
                  <a:pt x="0" y="1516"/>
                </a:lnTo>
                <a:lnTo>
                  <a:pt x="699" y="1516"/>
                </a:lnTo>
                <a:close/>
              </a:path>
            </a:pathLst>
          </a:custGeom>
          <a:gradFill>
            <a:gsLst>
              <a:gs pos="0">
                <a:schemeClr val="accent2"/>
              </a:gs>
              <a:gs pos="46000">
                <a:schemeClr val="accent3"/>
              </a:gs>
              <a:gs pos="100000">
                <a:schemeClr val="accent4"/>
              </a:gs>
            </a:gsLst>
            <a:path path="circle">
              <a:fillToRect l="100000" b="100000"/>
            </a:path>
          </a:gradFill>
          <a:ln>
            <a:noFill/>
          </a:ln>
          <a:effectLst>
            <a:outerShdw blurRad="381000" dist="12700" dir="10800000" algn="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7" name="SlideModel shp9"/>
          <p:cNvSpPr txBox="1"/>
          <p:nvPr/>
        </p:nvSpPr>
        <p:spPr>
          <a:xfrm>
            <a:off x="1241787" y="2541052"/>
            <a:ext cx="9708427" cy="1246495"/>
          </a:xfrm>
          <a:prstGeom prst="rect">
            <a:avLst/>
          </a:prstGeom>
          <a:noFill/>
        </p:spPr>
        <p:txBody>
          <a:bodyPr wrap="none" rtlCol="0" anchor="b">
            <a:spAutoFit/>
          </a:bodyPr>
          <a:lstStyle/>
          <a:p>
            <a:pPr algn="ctr"/>
            <a:r>
              <a:rPr lang="en-US" sz="7500" b="1" spc="450" dirty="0">
                <a:solidFill>
                  <a:schemeClr val="bg1"/>
                </a:solidFill>
                <a:latin typeface="Arial Black" panose="020B0A04020102020204" pitchFamily="34" charset="0"/>
                <a:ea typeface="Source Sans Pro" panose="020B0503030403020204" pitchFamily="34" charset="0"/>
                <a:cs typeface="Mukta" panose="020B0000000000000000" pitchFamily="34" charset="77"/>
              </a:rPr>
              <a:t>COMPANY NAME</a:t>
            </a:r>
          </a:p>
        </p:txBody>
      </p:sp>
      <p:sp>
        <p:nvSpPr>
          <p:cNvPr id="8" name="SlideModel shp10"/>
          <p:cNvSpPr txBox="1"/>
          <p:nvPr/>
        </p:nvSpPr>
        <p:spPr>
          <a:xfrm>
            <a:off x="3281960" y="3855285"/>
            <a:ext cx="5628079" cy="461665"/>
          </a:xfrm>
          <a:prstGeom prst="rect">
            <a:avLst/>
          </a:prstGeom>
          <a:noFill/>
        </p:spPr>
        <p:txBody>
          <a:bodyPr wrap="none" rtlCol="0" anchor="t" anchorCtr="0">
            <a:spAutoFit/>
          </a:bodyPr>
          <a:lstStyle/>
          <a:p>
            <a:pPr algn="ctr"/>
            <a:r>
              <a:rPr lang="en-US" sz="2400" spc="750" dirty="0">
                <a:solidFill>
                  <a:schemeClr val="bg1"/>
                </a:solidFill>
                <a:latin typeface="Segoe UI Light" panose="020B0502040204020203" pitchFamily="34" charset="0"/>
                <a:ea typeface="Noto Sans ExtraLight" panose="020B0302040504020204" pitchFamily="34" charset="0"/>
                <a:cs typeface="Segoe UI Light" panose="020B0502040204020203" pitchFamily="34" charset="0"/>
              </a:rPr>
              <a:t>PRESENTATION TEMPLATE</a:t>
            </a:r>
          </a:p>
        </p:txBody>
      </p:sp>
      <p:sp>
        <p:nvSpPr>
          <p:cNvPr id="6" name="SlideModel shp11">
            <a:extLst>
              <a:ext uri="{FF2B5EF4-FFF2-40B4-BE49-F238E27FC236}">
                <a16:creationId xmlns:a16="http://schemas.microsoft.com/office/drawing/2014/main" id="{8DC920C0-EBDE-5F4F-8275-EBE362B89CA8}"/>
              </a:ext>
            </a:extLst>
          </p:cNvPr>
          <p:cNvSpPr/>
          <p:nvPr/>
        </p:nvSpPr>
        <p:spPr>
          <a:xfrm>
            <a:off x="10347455" y="-561853"/>
            <a:ext cx="2165090" cy="2165090"/>
          </a:xfrm>
          <a:prstGeom prst="donut">
            <a:avLst>
              <a:gd name="adj" fmla="val 6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solidFill>
                <a:schemeClr val="tx1"/>
              </a:solidFill>
              <a:latin typeface="Nunito Sans ExtraLight" pitchFamily="2" charset="77"/>
            </a:endParaRPr>
          </a:p>
        </p:txBody>
      </p:sp>
    </p:spTree>
    <p:extLst>
      <p:ext uri="{BB962C8B-B14F-4D97-AF65-F5344CB8AC3E}">
        <p14:creationId xmlns:p14="http://schemas.microsoft.com/office/powerpoint/2010/main" val="208141397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lideModel shp290">
            <a:extLst>
              <a:ext uri="{FF2B5EF4-FFF2-40B4-BE49-F238E27FC236}">
                <a16:creationId xmlns:a16="http://schemas.microsoft.com/office/drawing/2014/main" id="{B0BA2966-AF58-1845-8FCA-16E816DD904A}"/>
              </a:ext>
            </a:extLst>
          </p:cNvPr>
          <p:cNvCxnSpPr>
            <a:cxnSpLocks/>
          </p:cNvCxnSpPr>
          <p:nvPr/>
        </p:nvCxnSpPr>
        <p:spPr>
          <a:xfrm>
            <a:off x="6096000" y="0"/>
            <a:ext cx="0" cy="5638800"/>
          </a:xfrm>
          <a:prstGeom prst="line">
            <a:avLst/>
          </a:prstGeom>
          <a:ln w="63500">
            <a:gradFill>
              <a:gsLst>
                <a:gs pos="0">
                  <a:schemeClr val="accent1"/>
                </a:gs>
                <a:gs pos="50000">
                  <a:schemeClr val="accent2"/>
                </a:gs>
                <a:gs pos="100000">
                  <a:schemeClr val="accent3"/>
                </a:gs>
              </a:gsLst>
              <a:lin ang="5400000" scaled="0"/>
            </a:gradFill>
          </a:ln>
        </p:spPr>
        <p:style>
          <a:lnRef idx="1">
            <a:schemeClr val="accent1"/>
          </a:lnRef>
          <a:fillRef idx="0">
            <a:schemeClr val="accent1"/>
          </a:fillRef>
          <a:effectRef idx="0">
            <a:schemeClr val="accent1"/>
          </a:effectRef>
          <a:fontRef idx="minor">
            <a:schemeClr val="tx1"/>
          </a:fontRef>
        </p:style>
      </p:cxnSp>
      <p:sp>
        <p:nvSpPr>
          <p:cNvPr id="19" name="SlideModel shp291">
            <a:extLst>
              <a:ext uri="{FF2B5EF4-FFF2-40B4-BE49-F238E27FC236}">
                <a16:creationId xmlns:a16="http://schemas.microsoft.com/office/drawing/2014/main" id="{B8782E69-5410-0D46-8D0E-7A1DAE87C0F0}"/>
              </a:ext>
            </a:extLst>
          </p:cNvPr>
          <p:cNvSpPr/>
          <p:nvPr/>
        </p:nvSpPr>
        <p:spPr>
          <a:xfrm rot="5400000">
            <a:off x="6076468" y="804249"/>
            <a:ext cx="283219" cy="24415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20" name="SlideModel shp292">
            <a:extLst>
              <a:ext uri="{FF2B5EF4-FFF2-40B4-BE49-F238E27FC236}">
                <a16:creationId xmlns:a16="http://schemas.microsoft.com/office/drawing/2014/main" id="{86009160-C968-7040-8436-87ADC512F2C6}"/>
              </a:ext>
            </a:extLst>
          </p:cNvPr>
          <p:cNvSpPr txBox="1"/>
          <p:nvPr/>
        </p:nvSpPr>
        <p:spPr>
          <a:xfrm>
            <a:off x="6517786" y="520574"/>
            <a:ext cx="1723549" cy="861774"/>
          </a:xfrm>
          <a:prstGeom prst="rect">
            <a:avLst/>
          </a:prstGeom>
          <a:noFill/>
        </p:spPr>
        <p:txBody>
          <a:bodyPr wrap="none" rtlCol="0">
            <a:spAutoFit/>
          </a:bodyPr>
          <a:lstStyle/>
          <a:p>
            <a:r>
              <a:rPr lang="en-US" sz="5000" b="1" dirty="0">
                <a:solidFill>
                  <a:schemeClr val="accent6">
                    <a:alpha val="50000"/>
                  </a:schemeClr>
                </a:solidFill>
                <a:latin typeface="Nunito Sans" pitchFamily="2" charset="77"/>
              </a:rPr>
              <a:t>2022</a:t>
            </a:r>
          </a:p>
        </p:txBody>
      </p:sp>
      <p:sp>
        <p:nvSpPr>
          <p:cNvPr id="21" name="SlideModel shp293">
            <a:extLst>
              <a:ext uri="{FF2B5EF4-FFF2-40B4-BE49-F238E27FC236}">
                <a16:creationId xmlns:a16="http://schemas.microsoft.com/office/drawing/2014/main" id="{91F866B2-C83F-664F-887B-2115BED805C8}"/>
              </a:ext>
            </a:extLst>
          </p:cNvPr>
          <p:cNvSpPr txBox="1"/>
          <p:nvPr/>
        </p:nvSpPr>
        <p:spPr>
          <a:xfrm>
            <a:off x="6642284" y="778352"/>
            <a:ext cx="1401730" cy="338554"/>
          </a:xfrm>
          <a:prstGeom prst="rect">
            <a:avLst/>
          </a:prstGeom>
          <a:noFill/>
          <a:ln>
            <a:noFill/>
          </a:ln>
        </p:spPr>
        <p:txBody>
          <a:bodyPr wrap="none" rtlCol="0" anchor="b">
            <a:spAutoFit/>
          </a:bodyPr>
          <a:lstStyle/>
          <a:p>
            <a:r>
              <a:rPr lang="en-US" sz="1600" b="1"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MILESTONE</a:t>
            </a:r>
          </a:p>
        </p:txBody>
      </p:sp>
      <p:sp>
        <p:nvSpPr>
          <p:cNvPr id="22" name="SlideModel shp294">
            <a:extLst>
              <a:ext uri="{FF2B5EF4-FFF2-40B4-BE49-F238E27FC236}">
                <a16:creationId xmlns:a16="http://schemas.microsoft.com/office/drawing/2014/main" id="{19453772-F406-3E41-A6CC-C76DBB2DC457}"/>
              </a:ext>
            </a:extLst>
          </p:cNvPr>
          <p:cNvSpPr txBox="1">
            <a:spLocks/>
          </p:cNvSpPr>
          <p:nvPr/>
        </p:nvSpPr>
        <p:spPr>
          <a:xfrm>
            <a:off x="6642284" y="1153822"/>
            <a:ext cx="3737344"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24" name="SlideModel shp295">
            <a:extLst>
              <a:ext uri="{FF2B5EF4-FFF2-40B4-BE49-F238E27FC236}">
                <a16:creationId xmlns:a16="http://schemas.microsoft.com/office/drawing/2014/main" id="{E1A9051B-8A1A-F445-AACF-C0FB564480CD}"/>
              </a:ext>
            </a:extLst>
          </p:cNvPr>
          <p:cNvSpPr txBox="1"/>
          <p:nvPr/>
        </p:nvSpPr>
        <p:spPr>
          <a:xfrm>
            <a:off x="6517786" y="3996268"/>
            <a:ext cx="1723549" cy="861774"/>
          </a:xfrm>
          <a:prstGeom prst="rect">
            <a:avLst/>
          </a:prstGeom>
          <a:noFill/>
        </p:spPr>
        <p:txBody>
          <a:bodyPr wrap="none" rtlCol="0">
            <a:spAutoFit/>
          </a:bodyPr>
          <a:lstStyle/>
          <a:p>
            <a:r>
              <a:rPr lang="en-US" sz="5000" b="1" dirty="0">
                <a:solidFill>
                  <a:schemeClr val="accent6">
                    <a:alpha val="50000"/>
                  </a:schemeClr>
                </a:solidFill>
                <a:latin typeface="Nunito Sans" pitchFamily="2" charset="77"/>
              </a:rPr>
              <a:t>2026</a:t>
            </a:r>
          </a:p>
        </p:txBody>
      </p:sp>
      <p:sp>
        <p:nvSpPr>
          <p:cNvPr id="25" name="SlideModel shp296">
            <a:extLst>
              <a:ext uri="{FF2B5EF4-FFF2-40B4-BE49-F238E27FC236}">
                <a16:creationId xmlns:a16="http://schemas.microsoft.com/office/drawing/2014/main" id="{D82DB7B5-53CC-AC46-AA32-38183937A1BB}"/>
              </a:ext>
            </a:extLst>
          </p:cNvPr>
          <p:cNvSpPr txBox="1"/>
          <p:nvPr/>
        </p:nvSpPr>
        <p:spPr>
          <a:xfrm>
            <a:off x="6642284" y="4254046"/>
            <a:ext cx="1401730" cy="338554"/>
          </a:xfrm>
          <a:prstGeom prst="rect">
            <a:avLst/>
          </a:prstGeom>
          <a:noFill/>
          <a:ln>
            <a:noFill/>
          </a:ln>
        </p:spPr>
        <p:txBody>
          <a:bodyPr wrap="none" rtlCol="0" anchor="b">
            <a:spAutoFit/>
          </a:bodyPr>
          <a:lstStyle/>
          <a:p>
            <a:r>
              <a:rPr lang="en-US" sz="1600" b="1"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MILESTONE</a:t>
            </a:r>
          </a:p>
        </p:txBody>
      </p:sp>
      <p:sp>
        <p:nvSpPr>
          <p:cNvPr id="26" name="SlideModel shp297">
            <a:extLst>
              <a:ext uri="{FF2B5EF4-FFF2-40B4-BE49-F238E27FC236}">
                <a16:creationId xmlns:a16="http://schemas.microsoft.com/office/drawing/2014/main" id="{D45CC195-A125-7445-B44B-C78D034E6AAA}"/>
              </a:ext>
            </a:extLst>
          </p:cNvPr>
          <p:cNvSpPr txBox="1">
            <a:spLocks/>
          </p:cNvSpPr>
          <p:nvPr/>
        </p:nvSpPr>
        <p:spPr>
          <a:xfrm>
            <a:off x="6642284" y="4629516"/>
            <a:ext cx="3737344"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27" name="SlideModel shp298">
            <a:extLst>
              <a:ext uri="{FF2B5EF4-FFF2-40B4-BE49-F238E27FC236}">
                <a16:creationId xmlns:a16="http://schemas.microsoft.com/office/drawing/2014/main" id="{881581BC-4C18-6C49-AE4B-754C138A953B}"/>
              </a:ext>
            </a:extLst>
          </p:cNvPr>
          <p:cNvSpPr/>
          <p:nvPr/>
        </p:nvSpPr>
        <p:spPr>
          <a:xfrm rot="5400000">
            <a:off x="6076468" y="4281995"/>
            <a:ext cx="283219" cy="24415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41" name="SlideModel shp299">
            <a:extLst>
              <a:ext uri="{FF2B5EF4-FFF2-40B4-BE49-F238E27FC236}">
                <a16:creationId xmlns:a16="http://schemas.microsoft.com/office/drawing/2014/main" id="{0F44543B-19F7-7E4A-8BFD-8409EE68AD42}"/>
              </a:ext>
            </a:extLst>
          </p:cNvPr>
          <p:cNvSpPr txBox="1"/>
          <p:nvPr/>
        </p:nvSpPr>
        <p:spPr>
          <a:xfrm>
            <a:off x="3929238" y="2258421"/>
            <a:ext cx="1723549" cy="861774"/>
          </a:xfrm>
          <a:prstGeom prst="rect">
            <a:avLst/>
          </a:prstGeom>
          <a:noFill/>
        </p:spPr>
        <p:txBody>
          <a:bodyPr wrap="none" rtlCol="0">
            <a:spAutoFit/>
          </a:bodyPr>
          <a:lstStyle/>
          <a:p>
            <a:pPr algn="r"/>
            <a:r>
              <a:rPr lang="en-US" sz="5000" b="1" dirty="0">
                <a:solidFill>
                  <a:schemeClr val="accent6">
                    <a:alpha val="50000"/>
                  </a:schemeClr>
                </a:solidFill>
                <a:latin typeface="Nunito Sans" pitchFamily="2" charset="77"/>
              </a:rPr>
              <a:t>2024</a:t>
            </a:r>
          </a:p>
        </p:txBody>
      </p:sp>
      <p:sp>
        <p:nvSpPr>
          <p:cNvPr id="42" name="SlideModel shp300">
            <a:extLst>
              <a:ext uri="{FF2B5EF4-FFF2-40B4-BE49-F238E27FC236}">
                <a16:creationId xmlns:a16="http://schemas.microsoft.com/office/drawing/2014/main" id="{63A68005-94F9-1D40-B90C-3E907CA10E07}"/>
              </a:ext>
            </a:extLst>
          </p:cNvPr>
          <p:cNvSpPr txBox="1"/>
          <p:nvPr/>
        </p:nvSpPr>
        <p:spPr>
          <a:xfrm>
            <a:off x="4209618" y="2516199"/>
            <a:ext cx="1401730" cy="338554"/>
          </a:xfrm>
          <a:prstGeom prst="rect">
            <a:avLst/>
          </a:prstGeom>
          <a:noFill/>
          <a:ln>
            <a:noFill/>
          </a:ln>
        </p:spPr>
        <p:txBody>
          <a:bodyPr wrap="none" rtlCol="0" anchor="b">
            <a:spAutoFit/>
          </a:bodyPr>
          <a:lstStyle/>
          <a:p>
            <a:r>
              <a:rPr lang="en-US" sz="1600" b="1"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MILESTONE</a:t>
            </a:r>
          </a:p>
        </p:txBody>
      </p:sp>
      <p:sp>
        <p:nvSpPr>
          <p:cNvPr id="43" name="SlideModel shp301">
            <a:extLst>
              <a:ext uri="{FF2B5EF4-FFF2-40B4-BE49-F238E27FC236}">
                <a16:creationId xmlns:a16="http://schemas.microsoft.com/office/drawing/2014/main" id="{FA697EFE-042D-7247-9D8F-1EBC7B7E298B}"/>
              </a:ext>
            </a:extLst>
          </p:cNvPr>
          <p:cNvSpPr txBox="1">
            <a:spLocks/>
          </p:cNvSpPr>
          <p:nvPr/>
        </p:nvSpPr>
        <p:spPr>
          <a:xfrm>
            <a:off x="1812374" y="2891669"/>
            <a:ext cx="3737344"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44" name="SlideModel shp302">
            <a:extLst>
              <a:ext uri="{FF2B5EF4-FFF2-40B4-BE49-F238E27FC236}">
                <a16:creationId xmlns:a16="http://schemas.microsoft.com/office/drawing/2014/main" id="{3984AD57-560C-2F41-9E70-43594851A6AC}"/>
              </a:ext>
            </a:extLst>
          </p:cNvPr>
          <p:cNvSpPr/>
          <p:nvPr/>
        </p:nvSpPr>
        <p:spPr>
          <a:xfrm rot="16200000">
            <a:off x="5832314" y="2586482"/>
            <a:ext cx="283219" cy="24415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29" name="SlideModel shp303">
            <a:extLst>
              <a:ext uri="{FF2B5EF4-FFF2-40B4-BE49-F238E27FC236}">
                <a16:creationId xmlns:a16="http://schemas.microsoft.com/office/drawing/2014/main" id="{9B4EC97F-7466-483B-80E1-909215A780B2}"/>
              </a:ext>
            </a:extLst>
          </p:cNvPr>
          <p:cNvSpPr>
            <a:spLocks noChangeArrowheads="1"/>
          </p:cNvSpPr>
          <p:nvPr/>
        </p:nvSpPr>
        <p:spPr bwMode="auto">
          <a:xfrm rot="8100000" flipH="1">
            <a:off x="34522" y="2830593"/>
            <a:ext cx="2553637" cy="6324200"/>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gradFill>
            <a:gsLst>
              <a:gs pos="0">
                <a:schemeClr val="accent1"/>
              </a:gs>
              <a:gs pos="50000">
                <a:schemeClr val="accent2"/>
              </a:gs>
              <a:gs pos="99000">
                <a:schemeClr val="accent3"/>
              </a:gs>
            </a:gsLst>
            <a:lin ang="5400000" scaled="0"/>
          </a:gradFill>
          <a:ln>
            <a:noFill/>
          </a:ln>
          <a:effectLst/>
        </p:spPr>
        <p:txBody>
          <a:bodyPr wrap="none" anchor="ctr"/>
          <a:lstStyle/>
          <a:p>
            <a:endParaRPr lang="en-US" sz="3266" dirty="0">
              <a:latin typeface="Nunito Sans ExtraLight" pitchFamily="2" charset="77"/>
            </a:endParaRPr>
          </a:p>
        </p:txBody>
      </p:sp>
      <p:sp>
        <p:nvSpPr>
          <p:cNvPr id="32" name="SlideModel shp304">
            <a:extLst>
              <a:ext uri="{FF2B5EF4-FFF2-40B4-BE49-F238E27FC236}">
                <a16:creationId xmlns:a16="http://schemas.microsoft.com/office/drawing/2014/main" id="{39825158-485B-4CD5-937B-A8D0E3239FF8}"/>
              </a:ext>
            </a:extLst>
          </p:cNvPr>
          <p:cNvSpPr/>
          <p:nvPr/>
        </p:nvSpPr>
        <p:spPr>
          <a:xfrm rot="10800000" flipH="1">
            <a:off x="-13447" y="5557096"/>
            <a:ext cx="2555650" cy="1301801"/>
          </a:xfrm>
          <a:custGeom>
            <a:avLst/>
            <a:gdLst>
              <a:gd name="connsiteX0" fmla="*/ 0 w 3846686"/>
              <a:gd name="connsiteY0" fmla="*/ 0 h 1959431"/>
              <a:gd name="connsiteX1" fmla="*/ 3846686 w 3846686"/>
              <a:gd name="connsiteY1" fmla="*/ 0 h 1959431"/>
              <a:gd name="connsiteX2" fmla="*/ 3835703 w 3846686"/>
              <a:gd name="connsiteY2" fmla="*/ 14794 h 1959431"/>
              <a:gd name="connsiteX3" fmla="*/ 3757839 w 3846686"/>
              <a:gd name="connsiteY3" fmla="*/ 90535 h 1959431"/>
              <a:gd name="connsiteX4" fmla="*/ 1929150 w 3846686"/>
              <a:gd name="connsiteY4" fmla="*/ 412329 h 1959431"/>
              <a:gd name="connsiteX5" fmla="*/ 206976 w 3846686"/>
              <a:gd name="connsiteY5" fmla="*/ 1854235 h 1959431"/>
              <a:gd name="connsiteX6" fmla="*/ 25221 w 3846686"/>
              <a:gd name="connsiteY6" fmla="*/ 1949774 h 1959431"/>
              <a:gd name="connsiteX7" fmla="*/ 0 w 3846686"/>
              <a:gd name="connsiteY7" fmla="*/ 1959431 h 195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6686" h="1959431">
                <a:moveTo>
                  <a:pt x="0" y="0"/>
                </a:moveTo>
                <a:lnTo>
                  <a:pt x="3846686" y="0"/>
                </a:lnTo>
                <a:lnTo>
                  <a:pt x="3835703" y="14794"/>
                </a:lnTo>
                <a:cubicBezTo>
                  <a:pt x="3811472" y="42807"/>
                  <a:pt x="3785595" y="68183"/>
                  <a:pt x="3757839" y="90535"/>
                </a:cubicBezTo>
                <a:cubicBezTo>
                  <a:pt x="3313755" y="448189"/>
                  <a:pt x="2520961" y="118379"/>
                  <a:pt x="1929150" y="412329"/>
                </a:cubicBezTo>
                <a:cubicBezTo>
                  <a:pt x="1337340" y="706279"/>
                  <a:pt x="703929" y="1553867"/>
                  <a:pt x="206976" y="1854235"/>
                </a:cubicBezTo>
                <a:cubicBezTo>
                  <a:pt x="144857" y="1891780"/>
                  <a:pt x="84319" y="1923215"/>
                  <a:pt x="25221" y="1949774"/>
                </a:cubicBezTo>
                <a:lnTo>
                  <a:pt x="0" y="195943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SlideModel shp305">
            <a:extLst>
              <a:ext uri="{FF2B5EF4-FFF2-40B4-BE49-F238E27FC236}">
                <a16:creationId xmlns:a16="http://schemas.microsoft.com/office/drawing/2014/main" id="{425B7A55-3030-47BC-A372-227895783B5A}"/>
              </a:ext>
            </a:extLst>
          </p:cNvPr>
          <p:cNvSpPr>
            <a:spLocks/>
          </p:cNvSpPr>
          <p:nvPr/>
        </p:nvSpPr>
        <p:spPr bwMode="auto">
          <a:xfrm>
            <a:off x="11457246" y="5026779"/>
            <a:ext cx="314157" cy="308972"/>
          </a:xfrm>
          <a:prstGeom prst="donu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SlideModel shp306">
            <a:extLst>
              <a:ext uri="{FF2B5EF4-FFF2-40B4-BE49-F238E27FC236}">
                <a16:creationId xmlns:a16="http://schemas.microsoft.com/office/drawing/2014/main" id="{93C9D773-B4C7-40B8-8D4B-71F39C4A9D0A}"/>
              </a:ext>
            </a:extLst>
          </p:cNvPr>
          <p:cNvSpPr>
            <a:spLocks/>
          </p:cNvSpPr>
          <p:nvPr/>
        </p:nvSpPr>
        <p:spPr bwMode="auto">
          <a:xfrm>
            <a:off x="10384008" y="5651394"/>
            <a:ext cx="769055" cy="774496"/>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latin typeface="Nunito Sans ExtraLight" pitchFamily="2" charset="77"/>
            </a:endParaRPr>
          </a:p>
        </p:txBody>
      </p:sp>
      <p:sp>
        <p:nvSpPr>
          <p:cNvPr id="35" name="SlideModel shp307">
            <a:extLst>
              <a:ext uri="{FF2B5EF4-FFF2-40B4-BE49-F238E27FC236}">
                <a16:creationId xmlns:a16="http://schemas.microsoft.com/office/drawing/2014/main" id="{E7D468F2-2EFF-45F6-802C-54F733247C29}"/>
              </a:ext>
            </a:extLst>
          </p:cNvPr>
          <p:cNvSpPr>
            <a:spLocks/>
          </p:cNvSpPr>
          <p:nvPr/>
        </p:nvSpPr>
        <p:spPr bwMode="auto">
          <a:xfrm>
            <a:off x="10961939" y="5182047"/>
            <a:ext cx="752367" cy="752367"/>
          </a:xfrm>
          <a:prstGeom prst="donut">
            <a:avLst/>
          </a:prstGeom>
          <a:noFill/>
          <a:ln w="25400">
            <a:solidFill>
              <a:schemeClr val="accent1">
                <a:alpha val="20000"/>
              </a:schemeClr>
            </a:solidFill>
            <a:miter lim="800000"/>
          </a:ln>
        </p:spPr>
        <p:txBody>
          <a:bodyPr vert="horz" wrap="square" lIns="91440" tIns="45720" rIns="91440" bIns="45720" numCol="1" anchor="t" anchorCtr="0" compatLnSpc="1">
            <a:prstTxWarp prst="textNoShape">
              <a:avLst/>
            </a:prstTxWarp>
          </a:bodyPr>
          <a:lstStyle/>
          <a:p>
            <a:endParaRPr lang="en-US" dirty="0"/>
          </a:p>
        </p:txBody>
      </p:sp>
      <p:sp>
        <p:nvSpPr>
          <p:cNvPr id="36" name="SlideModel shp308">
            <a:extLst>
              <a:ext uri="{FF2B5EF4-FFF2-40B4-BE49-F238E27FC236}">
                <a16:creationId xmlns:a16="http://schemas.microsoft.com/office/drawing/2014/main" id="{720B9431-D8D5-4C7B-8DBD-15D8D48E3A5F}"/>
              </a:ext>
            </a:extLst>
          </p:cNvPr>
          <p:cNvSpPr>
            <a:spLocks/>
          </p:cNvSpPr>
          <p:nvPr/>
        </p:nvSpPr>
        <p:spPr bwMode="auto">
          <a:xfrm>
            <a:off x="10881365" y="4921912"/>
            <a:ext cx="527406" cy="518708"/>
          </a:xfrm>
          <a:prstGeom prst="donu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SlideModel shp309">
            <a:extLst>
              <a:ext uri="{FF2B5EF4-FFF2-40B4-BE49-F238E27FC236}">
                <a16:creationId xmlns:a16="http://schemas.microsoft.com/office/drawing/2014/main" id="{F7D929F3-1374-4E6F-A82B-D01D19662954}"/>
              </a:ext>
            </a:extLst>
          </p:cNvPr>
          <p:cNvSpPr>
            <a:spLocks/>
          </p:cNvSpPr>
          <p:nvPr/>
        </p:nvSpPr>
        <p:spPr bwMode="auto">
          <a:xfrm>
            <a:off x="11577877" y="6021986"/>
            <a:ext cx="193526" cy="190334"/>
          </a:xfrm>
          <a:prstGeom prst="donu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SlideModel shp310">
            <a:extLst>
              <a:ext uri="{FF2B5EF4-FFF2-40B4-BE49-F238E27FC236}">
                <a16:creationId xmlns:a16="http://schemas.microsoft.com/office/drawing/2014/main" id="{2679FECA-AD44-427D-AAA1-56B2A2F49062}"/>
              </a:ext>
            </a:extLst>
          </p:cNvPr>
          <p:cNvSpPr>
            <a:spLocks/>
          </p:cNvSpPr>
          <p:nvPr/>
        </p:nvSpPr>
        <p:spPr bwMode="auto">
          <a:xfrm rot="10800000">
            <a:off x="11604455" y="4960229"/>
            <a:ext cx="119563" cy="117590"/>
          </a:xfrm>
          <a:prstGeom prst="donut">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45664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Model shp311">
            <a:extLst>
              <a:ext uri="{FF2B5EF4-FFF2-40B4-BE49-F238E27FC236}">
                <a16:creationId xmlns:a16="http://schemas.microsoft.com/office/drawing/2014/main" id="{7DD5B126-0AC4-A445-8871-B54076CA10C7}"/>
              </a:ext>
            </a:extLst>
          </p:cNvPr>
          <p:cNvSpPr txBox="1"/>
          <p:nvPr/>
        </p:nvSpPr>
        <p:spPr>
          <a:xfrm>
            <a:off x="15141575" y="-287867"/>
            <a:ext cx="184731" cy="161583"/>
          </a:xfrm>
          <a:prstGeom prst="rect">
            <a:avLst/>
          </a:prstGeom>
          <a:noFill/>
        </p:spPr>
        <p:txBody>
          <a:bodyPr wrap="none" rtlCol="0">
            <a:spAutoFit/>
          </a:bodyPr>
          <a:lstStyle/>
          <a:p>
            <a:endParaRPr lang="en-US" sz="450" dirty="0">
              <a:latin typeface="Nunito Sans ExtraLight" pitchFamily="2" charset="77"/>
            </a:endParaRPr>
          </a:p>
        </p:txBody>
      </p:sp>
      <p:sp>
        <p:nvSpPr>
          <p:cNvPr id="20" name="SlideModel shp312">
            <a:extLst>
              <a:ext uri="{FF2B5EF4-FFF2-40B4-BE49-F238E27FC236}">
                <a16:creationId xmlns:a16="http://schemas.microsoft.com/office/drawing/2014/main" id="{032EAE19-591D-A44F-9F16-1765F1096078}"/>
              </a:ext>
            </a:extLst>
          </p:cNvPr>
          <p:cNvSpPr/>
          <p:nvPr/>
        </p:nvSpPr>
        <p:spPr>
          <a:xfrm>
            <a:off x="1005102" y="5348541"/>
            <a:ext cx="1979023" cy="1979023"/>
          </a:xfrm>
          <a:prstGeom prst="donut">
            <a:avLst>
              <a:gd name="adj" fmla="val 3650"/>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solidFill>
                <a:schemeClr val="tx1"/>
              </a:solidFill>
              <a:latin typeface="Nunito Sans ExtraLight" pitchFamily="2" charset="77"/>
            </a:endParaRPr>
          </a:p>
        </p:txBody>
      </p:sp>
      <p:sp>
        <p:nvSpPr>
          <p:cNvPr id="22" name="SlideModel shp313">
            <a:extLst>
              <a:ext uri="{FF2B5EF4-FFF2-40B4-BE49-F238E27FC236}">
                <a16:creationId xmlns:a16="http://schemas.microsoft.com/office/drawing/2014/main" id="{769CFF3A-2E07-0F47-889D-DDF0837441A6}"/>
              </a:ext>
            </a:extLst>
          </p:cNvPr>
          <p:cNvSpPr txBox="1"/>
          <p:nvPr/>
        </p:nvSpPr>
        <p:spPr>
          <a:xfrm>
            <a:off x="5281453" y="1876123"/>
            <a:ext cx="1629100" cy="338554"/>
          </a:xfrm>
          <a:prstGeom prst="rect">
            <a:avLst/>
          </a:prstGeom>
          <a:noFill/>
          <a:ln>
            <a:noFill/>
          </a:ln>
        </p:spPr>
        <p:txBody>
          <a:bodyPr wrap="none" rtlCol="0" anchor="b">
            <a:spAutoFit/>
          </a:bodyPr>
          <a:lstStyle/>
          <a:p>
            <a:pPr algn="ctr"/>
            <a:r>
              <a:rPr lang="en-US" sz="1600" b="1"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WHAT WE DO</a:t>
            </a:r>
          </a:p>
        </p:txBody>
      </p:sp>
      <p:sp>
        <p:nvSpPr>
          <p:cNvPr id="23" name="SlideModel shp314">
            <a:extLst>
              <a:ext uri="{FF2B5EF4-FFF2-40B4-BE49-F238E27FC236}">
                <a16:creationId xmlns:a16="http://schemas.microsoft.com/office/drawing/2014/main" id="{AC0C3E9B-675E-674E-83AC-23EA821DD25F}"/>
              </a:ext>
            </a:extLst>
          </p:cNvPr>
          <p:cNvSpPr txBox="1">
            <a:spLocks/>
          </p:cNvSpPr>
          <p:nvPr/>
        </p:nvSpPr>
        <p:spPr>
          <a:xfrm>
            <a:off x="4224049" y="2251592"/>
            <a:ext cx="3743903" cy="856838"/>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2200"/>
              </a:lnSpc>
              <a:spcBef>
                <a:spcPts val="0"/>
              </a:spcBef>
            </a:pPr>
            <a:r>
              <a:rPr lang="en-US" sz="12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Your Desired Text here because This is the dummy text. This is the sample dummy text insert. Your Desired Text here because This is the dummy text</a:t>
            </a:r>
          </a:p>
        </p:txBody>
      </p:sp>
      <p:sp>
        <p:nvSpPr>
          <p:cNvPr id="25" name="SlideModel shp315">
            <a:extLst>
              <a:ext uri="{FF2B5EF4-FFF2-40B4-BE49-F238E27FC236}">
                <a16:creationId xmlns:a16="http://schemas.microsoft.com/office/drawing/2014/main" id="{5FB8D28D-AD57-3A43-BD9C-286118069230}"/>
              </a:ext>
            </a:extLst>
          </p:cNvPr>
          <p:cNvSpPr txBox="1"/>
          <p:nvPr/>
        </p:nvSpPr>
        <p:spPr>
          <a:xfrm>
            <a:off x="5281451" y="3648766"/>
            <a:ext cx="1629100" cy="338554"/>
          </a:xfrm>
          <a:prstGeom prst="rect">
            <a:avLst/>
          </a:prstGeom>
          <a:noFill/>
          <a:ln>
            <a:noFill/>
          </a:ln>
        </p:spPr>
        <p:txBody>
          <a:bodyPr wrap="none" rtlCol="0" anchor="b">
            <a:spAutoFit/>
          </a:bodyPr>
          <a:lstStyle/>
          <a:p>
            <a:pPr algn="ctr"/>
            <a:r>
              <a:rPr lang="en-US" sz="1600" b="1"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WHAT WE DO</a:t>
            </a:r>
          </a:p>
        </p:txBody>
      </p:sp>
      <p:sp>
        <p:nvSpPr>
          <p:cNvPr id="26" name="SlideModel shp316">
            <a:extLst>
              <a:ext uri="{FF2B5EF4-FFF2-40B4-BE49-F238E27FC236}">
                <a16:creationId xmlns:a16="http://schemas.microsoft.com/office/drawing/2014/main" id="{A37A09C2-8091-984D-8E56-1875F20C2500}"/>
              </a:ext>
            </a:extLst>
          </p:cNvPr>
          <p:cNvSpPr txBox="1">
            <a:spLocks/>
          </p:cNvSpPr>
          <p:nvPr/>
        </p:nvSpPr>
        <p:spPr>
          <a:xfrm>
            <a:off x="4224049" y="4024235"/>
            <a:ext cx="3743902" cy="856838"/>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2200"/>
              </a:lnSpc>
              <a:spcBef>
                <a:spcPts val="0"/>
              </a:spcBef>
            </a:pPr>
            <a:r>
              <a:rPr lang="en-US" sz="12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Your Desired Text here because This is the dummy text. This is the sample dummy text insert. Your Desired Text here because This is the dummy text</a:t>
            </a:r>
          </a:p>
        </p:txBody>
      </p:sp>
      <p:sp>
        <p:nvSpPr>
          <p:cNvPr id="28" name="SlideModel shp317">
            <a:extLst>
              <a:ext uri="{FF2B5EF4-FFF2-40B4-BE49-F238E27FC236}">
                <a16:creationId xmlns:a16="http://schemas.microsoft.com/office/drawing/2014/main" id="{84351A7A-EE9C-3343-89B2-01945334B9F5}"/>
              </a:ext>
            </a:extLst>
          </p:cNvPr>
          <p:cNvSpPr txBox="1"/>
          <p:nvPr/>
        </p:nvSpPr>
        <p:spPr>
          <a:xfrm>
            <a:off x="5281452" y="5421409"/>
            <a:ext cx="1629100" cy="338554"/>
          </a:xfrm>
          <a:prstGeom prst="rect">
            <a:avLst/>
          </a:prstGeom>
          <a:noFill/>
          <a:ln>
            <a:noFill/>
          </a:ln>
        </p:spPr>
        <p:txBody>
          <a:bodyPr wrap="none" rtlCol="0" anchor="b">
            <a:spAutoFit/>
          </a:bodyPr>
          <a:lstStyle/>
          <a:p>
            <a:pPr algn="ctr"/>
            <a:r>
              <a:rPr lang="en-US" sz="1600" b="1"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WHAT WE DO</a:t>
            </a:r>
          </a:p>
        </p:txBody>
      </p:sp>
      <p:sp>
        <p:nvSpPr>
          <p:cNvPr id="31" name="SlideModel shp318">
            <a:extLst>
              <a:ext uri="{FF2B5EF4-FFF2-40B4-BE49-F238E27FC236}">
                <a16:creationId xmlns:a16="http://schemas.microsoft.com/office/drawing/2014/main" id="{0749204C-D5CF-3141-997D-5D5D7FCDA6E7}"/>
              </a:ext>
            </a:extLst>
          </p:cNvPr>
          <p:cNvSpPr txBox="1">
            <a:spLocks/>
          </p:cNvSpPr>
          <p:nvPr/>
        </p:nvSpPr>
        <p:spPr>
          <a:xfrm>
            <a:off x="4224049" y="5796878"/>
            <a:ext cx="3743902" cy="856838"/>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2200"/>
              </a:lnSpc>
              <a:spcBef>
                <a:spcPts val="0"/>
              </a:spcBef>
            </a:pPr>
            <a:r>
              <a:rPr lang="en-US" sz="12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Your Desired Text here because This is the dummy text. This is the sample dummy text insert. Your Desired Text here because This is the dummy text</a:t>
            </a:r>
          </a:p>
        </p:txBody>
      </p:sp>
      <p:sp>
        <p:nvSpPr>
          <p:cNvPr id="32" name="SlideModel shp319">
            <a:extLst>
              <a:ext uri="{FF2B5EF4-FFF2-40B4-BE49-F238E27FC236}">
                <a16:creationId xmlns:a16="http://schemas.microsoft.com/office/drawing/2014/main" id="{2DBCB84F-804A-3643-8D44-75312F83E723}"/>
              </a:ext>
            </a:extLst>
          </p:cNvPr>
          <p:cNvSpPr/>
          <p:nvPr/>
        </p:nvSpPr>
        <p:spPr>
          <a:xfrm>
            <a:off x="8316337" y="5590686"/>
            <a:ext cx="1979023" cy="1979023"/>
          </a:xfrm>
          <a:prstGeom prst="donut">
            <a:avLst>
              <a:gd name="adj" fmla="val 3650"/>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solidFill>
                <a:schemeClr val="tx1"/>
              </a:solidFill>
              <a:latin typeface="Nunito Sans ExtraLight" pitchFamily="2" charset="77"/>
            </a:endParaRPr>
          </a:p>
        </p:txBody>
      </p:sp>
      <p:pic>
        <p:nvPicPr>
          <p:cNvPr id="8" name="SlideModel shp320" descr="A picture containing salamander&#10;&#10;Description automatically generated">
            <a:extLst>
              <a:ext uri="{FF2B5EF4-FFF2-40B4-BE49-F238E27FC236}">
                <a16:creationId xmlns:a16="http://schemas.microsoft.com/office/drawing/2014/main" id="{2A893E2E-2809-4B3C-99AB-C4AF8F211A26}"/>
              </a:ext>
            </a:extLst>
          </p:cNvPr>
          <p:cNvPicPr>
            <a:picLocks noGrp="1" noChangeAspect="1"/>
          </p:cNvPicPr>
          <p:nvPr>
            <p:ph type="pic" sz="quarter" idx="26"/>
          </p:nvPr>
        </p:nvPicPr>
        <p:blipFill>
          <a:blip r:embed="rId3" cstate="email">
            <a:extLst>
              <a:ext uri="{28A0092B-C50C-407E-A947-70E740481C1C}">
                <a14:useLocalDpi xmlns:a14="http://schemas.microsoft.com/office/drawing/2010/main" val="0"/>
              </a:ext>
            </a:extLst>
          </a:blip>
          <a:srcRect l="33324" r="33324"/>
          <a:stretch>
            <a:fillRect/>
          </a:stretch>
        </p:blipFill>
        <p:spPr/>
      </p:pic>
      <p:pic>
        <p:nvPicPr>
          <p:cNvPr id="4" name="SlideModel shp321" descr="A picture containing indoor&#10;&#10;Description automatically generated">
            <a:extLst>
              <a:ext uri="{FF2B5EF4-FFF2-40B4-BE49-F238E27FC236}">
                <a16:creationId xmlns:a16="http://schemas.microsoft.com/office/drawing/2014/main" id="{1E769332-1763-406C-AA53-2B2796542CF4}"/>
              </a:ext>
            </a:extLst>
          </p:cNvPr>
          <p:cNvPicPr>
            <a:picLocks noGrp="1" noChangeAspect="1"/>
          </p:cNvPicPr>
          <p:nvPr>
            <p:ph type="pic" sz="quarter" idx="25"/>
          </p:nvPr>
        </p:nvPicPr>
        <p:blipFill rotWithShape="1">
          <a:blip r:embed="rId4" cstate="email">
            <a:extLst>
              <a:ext uri="{28A0092B-C50C-407E-A947-70E740481C1C}">
                <a14:useLocalDpi xmlns:a14="http://schemas.microsoft.com/office/drawing/2010/main" val="0"/>
              </a:ext>
            </a:extLst>
          </a:blip>
          <a:srcRect l="6160" t="2867" r="52767" b="-26029"/>
          <a:stretch/>
        </p:blipFill>
        <p:spPr>
          <a:xfrm>
            <a:off x="1" y="1597305"/>
            <a:ext cx="3429893" cy="6858000"/>
          </a:xfrm>
        </p:spPr>
      </p:pic>
      <p:sp>
        <p:nvSpPr>
          <p:cNvPr id="15" name="SlideModel shp322">
            <a:extLst>
              <a:ext uri="{FF2B5EF4-FFF2-40B4-BE49-F238E27FC236}">
                <a16:creationId xmlns:a16="http://schemas.microsoft.com/office/drawing/2014/main" id="{C082761F-9876-4DFE-B36B-4DE85FB31D52}"/>
              </a:ext>
            </a:extLst>
          </p:cNvPr>
          <p:cNvSpPr txBox="1">
            <a:spLocks/>
          </p:cNvSpPr>
          <p:nvPr/>
        </p:nvSpPr>
        <p:spPr>
          <a:xfrm>
            <a:off x="838200" y="888401"/>
            <a:ext cx="2094484" cy="215444"/>
          </a:xfrm>
          <a:prstGeom prst="rect">
            <a:avLst/>
          </a:prstGeom>
        </p:spPr>
        <p:txBody>
          <a:bodyPr vert="horz" wrap="non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600"/>
              </a:spcBef>
            </a:pPr>
            <a:r>
              <a:rPr lang="en-US" sz="1100" dirty="0">
                <a:solidFill>
                  <a:schemeClr val="tx1">
                    <a:lumMod val="60000"/>
                    <a:lumOff val="40000"/>
                  </a:schemeClr>
                </a:solidFill>
                <a:latin typeface="Nunito Sans" pitchFamily="2" charset="77"/>
                <a:ea typeface="Noto Sans Light" panose="020B0402040504020204" pitchFamily="34" charset="0"/>
                <a:cs typeface="Noto Sans Light" panose="020B0402040504020204" pitchFamily="34" charset="0"/>
              </a:rPr>
              <a:t>INSERT YOUR SUBTITLE HERE</a:t>
            </a:r>
          </a:p>
        </p:txBody>
      </p:sp>
      <p:sp>
        <p:nvSpPr>
          <p:cNvPr id="16" name="SlideModel shp323">
            <a:extLst>
              <a:ext uri="{FF2B5EF4-FFF2-40B4-BE49-F238E27FC236}">
                <a16:creationId xmlns:a16="http://schemas.microsoft.com/office/drawing/2014/main" id="{DBCE21C1-AD7A-406C-A4EE-C66F31525A38}"/>
              </a:ext>
            </a:extLst>
          </p:cNvPr>
          <p:cNvSpPr txBox="1">
            <a:spLocks/>
          </p:cNvSpPr>
          <p:nvPr/>
        </p:nvSpPr>
        <p:spPr>
          <a:xfrm>
            <a:off x="838200" y="365125"/>
            <a:ext cx="10515600" cy="54927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Arial Black" panose="020B0A04020102020204" pitchFamily="34" charset="0"/>
              </a:rPr>
              <a:t>Our Services</a:t>
            </a:r>
            <a:endParaRPr lang="es-UY" sz="3200" dirty="0">
              <a:latin typeface="Arial Black" panose="020B0A04020102020204" pitchFamily="34" charset="0"/>
            </a:endParaRPr>
          </a:p>
        </p:txBody>
      </p:sp>
      <p:grpSp>
        <p:nvGrpSpPr>
          <p:cNvPr id="17" name="SlideModel shp324">
            <a:extLst>
              <a:ext uri="{FF2B5EF4-FFF2-40B4-BE49-F238E27FC236}">
                <a16:creationId xmlns:a16="http://schemas.microsoft.com/office/drawing/2014/main" id="{172A1B9A-11A1-4348-A38C-529C4D18C955}"/>
              </a:ext>
            </a:extLst>
          </p:cNvPr>
          <p:cNvGrpSpPr/>
          <p:nvPr/>
        </p:nvGrpSpPr>
        <p:grpSpPr>
          <a:xfrm>
            <a:off x="238987" y="198553"/>
            <a:ext cx="282693" cy="742795"/>
            <a:chOff x="8960167" y="4285297"/>
            <a:chExt cx="186689" cy="490537"/>
          </a:xfrm>
          <a:solidFill>
            <a:schemeClr val="tx1"/>
          </a:solidFill>
        </p:grpSpPr>
        <p:grpSp>
          <p:nvGrpSpPr>
            <p:cNvPr id="18" name="Graphic 2">
              <a:extLst>
                <a:ext uri="{FF2B5EF4-FFF2-40B4-BE49-F238E27FC236}">
                  <a16:creationId xmlns:a16="http://schemas.microsoft.com/office/drawing/2014/main" id="{3AF70CEA-79B1-4EAB-A251-387CA94D975E}"/>
                </a:ext>
              </a:extLst>
            </p:cNvPr>
            <p:cNvGrpSpPr/>
            <p:nvPr/>
          </p:nvGrpSpPr>
          <p:grpSpPr>
            <a:xfrm>
              <a:off x="9098280" y="4285297"/>
              <a:ext cx="48577" cy="490537"/>
              <a:chOff x="9098280" y="4285297"/>
              <a:chExt cx="48577" cy="490537"/>
            </a:xfrm>
            <a:grpFill/>
          </p:grpSpPr>
          <p:sp>
            <p:nvSpPr>
              <p:cNvPr id="30" name="SliModel Group shp325">
                <a:extLst>
                  <a:ext uri="{FF2B5EF4-FFF2-40B4-BE49-F238E27FC236}">
                    <a16:creationId xmlns:a16="http://schemas.microsoft.com/office/drawing/2014/main" id="{0D0ABC40-E146-4493-8BD6-DB06D0592E86}"/>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3" name="SliModel Group shp326">
                <a:extLst>
                  <a:ext uri="{FF2B5EF4-FFF2-40B4-BE49-F238E27FC236}">
                    <a16:creationId xmlns:a16="http://schemas.microsoft.com/office/drawing/2014/main" id="{A3983062-39F8-4463-BC53-96791911C240}"/>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4" name="SliModel Group shp327">
                <a:extLst>
                  <a:ext uri="{FF2B5EF4-FFF2-40B4-BE49-F238E27FC236}">
                    <a16:creationId xmlns:a16="http://schemas.microsoft.com/office/drawing/2014/main" id="{71AEFDB0-7BED-49BD-B23E-857A4176A209}"/>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5" name="SliModel Group shp328">
                <a:extLst>
                  <a:ext uri="{FF2B5EF4-FFF2-40B4-BE49-F238E27FC236}">
                    <a16:creationId xmlns:a16="http://schemas.microsoft.com/office/drawing/2014/main" id="{14E4D301-E555-4CE2-BEE6-EA4AA5EBB571}"/>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19" name="Graphic 2">
              <a:extLst>
                <a:ext uri="{FF2B5EF4-FFF2-40B4-BE49-F238E27FC236}">
                  <a16:creationId xmlns:a16="http://schemas.microsoft.com/office/drawing/2014/main" id="{64B96508-9F63-49E1-ADE8-F0C729FD31D9}"/>
                </a:ext>
              </a:extLst>
            </p:cNvPr>
            <p:cNvGrpSpPr/>
            <p:nvPr/>
          </p:nvGrpSpPr>
          <p:grpSpPr>
            <a:xfrm>
              <a:off x="8960167" y="4285297"/>
              <a:ext cx="48577" cy="490537"/>
              <a:chOff x="8960167" y="4285297"/>
              <a:chExt cx="48577" cy="490537"/>
            </a:xfrm>
            <a:grpFill/>
          </p:grpSpPr>
          <p:sp>
            <p:nvSpPr>
              <p:cNvPr id="21" name="SliModel Group shp329">
                <a:extLst>
                  <a:ext uri="{FF2B5EF4-FFF2-40B4-BE49-F238E27FC236}">
                    <a16:creationId xmlns:a16="http://schemas.microsoft.com/office/drawing/2014/main" id="{102075E9-42FB-48C5-AB8A-B4CABDA44082}"/>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4" name="SliModel Group shp330">
                <a:extLst>
                  <a:ext uri="{FF2B5EF4-FFF2-40B4-BE49-F238E27FC236}">
                    <a16:creationId xmlns:a16="http://schemas.microsoft.com/office/drawing/2014/main" id="{9ECAACD9-562E-4EC8-9295-5ACF83466B59}"/>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7" name="SliModel Group shp331">
                <a:extLst>
                  <a:ext uri="{FF2B5EF4-FFF2-40B4-BE49-F238E27FC236}">
                    <a16:creationId xmlns:a16="http://schemas.microsoft.com/office/drawing/2014/main" id="{DCAE838D-C2D2-4127-BD77-113A053DF376}"/>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9" name="SliModel Group shp332">
                <a:extLst>
                  <a:ext uri="{FF2B5EF4-FFF2-40B4-BE49-F238E27FC236}">
                    <a16:creationId xmlns:a16="http://schemas.microsoft.com/office/drawing/2014/main" id="{136D7364-07F7-40E6-A550-91C122733EC7}"/>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grpSp>
        <p:nvGrpSpPr>
          <p:cNvPr id="36" name="SlideModel shp333">
            <a:extLst>
              <a:ext uri="{FF2B5EF4-FFF2-40B4-BE49-F238E27FC236}">
                <a16:creationId xmlns:a16="http://schemas.microsoft.com/office/drawing/2014/main" id="{26526284-6526-4D55-B104-C492FE56331F}"/>
              </a:ext>
            </a:extLst>
          </p:cNvPr>
          <p:cNvGrpSpPr/>
          <p:nvPr/>
        </p:nvGrpSpPr>
        <p:grpSpPr>
          <a:xfrm>
            <a:off x="11655659" y="198553"/>
            <a:ext cx="282693" cy="742795"/>
            <a:chOff x="8960167" y="4285297"/>
            <a:chExt cx="186689" cy="490537"/>
          </a:xfrm>
          <a:solidFill>
            <a:schemeClr val="tx1"/>
          </a:solidFill>
        </p:grpSpPr>
        <p:grpSp>
          <p:nvGrpSpPr>
            <p:cNvPr id="37" name="Graphic 2">
              <a:extLst>
                <a:ext uri="{FF2B5EF4-FFF2-40B4-BE49-F238E27FC236}">
                  <a16:creationId xmlns:a16="http://schemas.microsoft.com/office/drawing/2014/main" id="{1C13A28E-4C0B-4E44-A593-1CEE2D18A34A}"/>
                </a:ext>
              </a:extLst>
            </p:cNvPr>
            <p:cNvGrpSpPr/>
            <p:nvPr/>
          </p:nvGrpSpPr>
          <p:grpSpPr>
            <a:xfrm>
              <a:off x="9098280" y="4285297"/>
              <a:ext cx="48577" cy="490537"/>
              <a:chOff x="9098280" y="4285297"/>
              <a:chExt cx="48577" cy="490537"/>
            </a:xfrm>
            <a:grpFill/>
          </p:grpSpPr>
          <p:sp>
            <p:nvSpPr>
              <p:cNvPr id="43" name="SliModel Group shp334">
                <a:extLst>
                  <a:ext uri="{FF2B5EF4-FFF2-40B4-BE49-F238E27FC236}">
                    <a16:creationId xmlns:a16="http://schemas.microsoft.com/office/drawing/2014/main" id="{0A71162E-419F-4F73-9EBB-8ED26DBDABED}"/>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4" name="SliModel Group shp335">
                <a:extLst>
                  <a:ext uri="{FF2B5EF4-FFF2-40B4-BE49-F238E27FC236}">
                    <a16:creationId xmlns:a16="http://schemas.microsoft.com/office/drawing/2014/main" id="{133C2AC0-68B6-453C-9215-A1A2AA74823D}"/>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5" name="SliModel Group shp336">
                <a:extLst>
                  <a:ext uri="{FF2B5EF4-FFF2-40B4-BE49-F238E27FC236}">
                    <a16:creationId xmlns:a16="http://schemas.microsoft.com/office/drawing/2014/main" id="{AE44B158-1C75-49DE-A335-5A1390C6C76C}"/>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6" name="SliModel Group shp337">
                <a:extLst>
                  <a:ext uri="{FF2B5EF4-FFF2-40B4-BE49-F238E27FC236}">
                    <a16:creationId xmlns:a16="http://schemas.microsoft.com/office/drawing/2014/main" id="{29A9FB3D-B800-41CE-8B01-A4FB5B4EC7DF}"/>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38" name="Graphic 2">
              <a:extLst>
                <a:ext uri="{FF2B5EF4-FFF2-40B4-BE49-F238E27FC236}">
                  <a16:creationId xmlns:a16="http://schemas.microsoft.com/office/drawing/2014/main" id="{5C117512-B462-4189-AF1C-87957FB78343}"/>
                </a:ext>
              </a:extLst>
            </p:cNvPr>
            <p:cNvGrpSpPr/>
            <p:nvPr/>
          </p:nvGrpSpPr>
          <p:grpSpPr>
            <a:xfrm>
              <a:off x="8960167" y="4285297"/>
              <a:ext cx="48577" cy="490537"/>
              <a:chOff x="8960167" y="4285297"/>
              <a:chExt cx="48577" cy="490537"/>
            </a:xfrm>
            <a:grpFill/>
          </p:grpSpPr>
          <p:sp>
            <p:nvSpPr>
              <p:cNvPr id="39" name="SliModel Group shp338">
                <a:extLst>
                  <a:ext uri="{FF2B5EF4-FFF2-40B4-BE49-F238E27FC236}">
                    <a16:creationId xmlns:a16="http://schemas.microsoft.com/office/drawing/2014/main" id="{2E71FAD5-4B12-4891-BF64-7686D3672FE9}"/>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0" name="SliModel Group shp339">
                <a:extLst>
                  <a:ext uri="{FF2B5EF4-FFF2-40B4-BE49-F238E27FC236}">
                    <a16:creationId xmlns:a16="http://schemas.microsoft.com/office/drawing/2014/main" id="{D79FEAB9-06A8-49DC-B550-213120DDE188}"/>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1" name="SliModel Group shp340">
                <a:extLst>
                  <a:ext uri="{FF2B5EF4-FFF2-40B4-BE49-F238E27FC236}">
                    <a16:creationId xmlns:a16="http://schemas.microsoft.com/office/drawing/2014/main" id="{A58D3628-3295-4948-903A-927746764827}"/>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2" name="SliModel Group shp341">
                <a:extLst>
                  <a:ext uri="{FF2B5EF4-FFF2-40B4-BE49-F238E27FC236}">
                    <a16:creationId xmlns:a16="http://schemas.microsoft.com/office/drawing/2014/main" id="{7E333470-5472-4EA7-AE9E-2BBDDE7BA0A9}"/>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8313189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Model shp342">
            <a:extLst>
              <a:ext uri="{FF2B5EF4-FFF2-40B4-BE49-F238E27FC236}">
                <a16:creationId xmlns:a16="http://schemas.microsoft.com/office/drawing/2014/main" id="{8600175E-A81A-2D44-9D1B-C28A7D6B4FF3}"/>
              </a:ext>
            </a:extLst>
          </p:cNvPr>
          <p:cNvSpPr/>
          <p:nvPr/>
        </p:nvSpPr>
        <p:spPr>
          <a:xfrm>
            <a:off x="1052296" y="1955958"/>
            <a:ext cx="63316" cy="1656013"/>
          </a:xfrm>
          <a:prstGeom prst="rect">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26" name="SlideModel shp343">
            <a:extLst>
              <a:ext uri="{FF2B5EF4-FFF2-40B4-BE49-F238E27FC236}">
                <a16:creationId xmlns:a16="http://schemas.microsoft.com/office/drawing/2014/main" id="{7BA65967-25D2-0242-8E1E-3E6B0A534CA9}"/>
              </a:ext>
            </a:extLst>
          </p:cNvPr>
          <p:cNvSpPr/>
          <p:nvPr/>
        </p:nvSpPr>
        <p:spPr>
          <a:xfrm>
            <a:off x="1052296" y="4556404"/>
            <a:ext cx="63316" cy="1656013"/>
          </a:xfrm>
          <a:prstGeom prst="rect">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27" name="SlideModel shp344">
            <a:extLst>
              <a:ext uri="{FF2B5EF4-FFF2-40B4-BE49-F238E27FC236}">
                <a16:creationId xmlns:a16="http://schemas.microsoft.com/office/drawing/2014/main" id="{ED4130A0-25C6-874F-977C-D0AA5ED35B8C}"/>
              </a:ext>
            </a:extLst>
          </p:cNvPr>
          <p:cNvSpPr/>
          <p:nvPr/>
        </p:nvSpPr>
        <p:spPr>
          <a:xfrm>
            <a:off x="6589696" y="1955958"/>
            <a:ext cx="63316" cy="1656013"/>
          </a:xfrm>
          <a:prstGeom prst="rect">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28" name="SlideModel shp345">
            <a:extLst>
              <a:ext uri="{FF2B5EF4-FFF2-40B4-BE49-F238E27FC236}">
                <a16:creationId xmlns:a16="http://schemas.microsoft.com/office/drawing/2014/main" id="{D2F81409-695F-E64F-B164-0A635CBF67E9}"/>
              </a:ext>
            </a:extLst>
          </p:cNvPr>
          <p:cNvSpPr/>
          <p:nvPr/>
        </p:nvSpPr>
        <p:spPr>
          <a:xfrm>
            <a:off x="6589696" y="4561496"/>
            <a:ext cx="63316" cy="1656013"/>
          </a:xfrm>
          <a:prstGeom prst="rect">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21" name="SlideModel shp346">
            <a:extLst>
              <a:ext uri="{FF2B5EF4-FFF2-40B4-BE49-F238E27FC236}">
                <a16:creationId xmlns:a16="http://schemas.microsoft.com/office/drawing/2014/main" id="{2ACD019F-6B78-D347-9B37-F7F6E18C9B03}"/>
              </a:ext>
            </a:extLst>
          </p:cNvPr>
          <p:cNvSpPr txBox="1"/>
          <p:nvPr/>
        </p:nvSpPr>
        <p:spPr>
          <a:xfrm>
            <a:off x="3084954" y="4742368"/>
            <a:ext cx="1992533" cy="338554"/>
          </a:xfrm>
          <a:prstGeom prst="rect">
            <a:avLst/>
          </a:prstGeom>
          <a:noFill/>
          <a:ln>
            <a:noFill/>
          </a:ln>
        </p:spPr>
        <p:txBody>
          <a:bodyPr wrap="none" rtlCol="0" anchor="b">
            <a:spAutoFit/>
          </a:bodyPr>
          <a:lstStyle/>
          <a:p>
            <a:r>
              <a:rPr lang="en-US" sz="1600" b="1"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TEAM MEMBER 3</a:t>
            </a:r>
          </a:p>
        </p:txBody>
      </p:sp>
      <p:sp>
        <p:nvSpPr>
          <p:cNvPr id="22" name="SlideModel shp347">
            <a:extLst>
              <a:ext uri="{FF2B5EF4-FFF2-40B4-BE49-F238E27FC236}">
                <a16:creationId xmlns:a16="http://schemas.microsoft.com/office/drawing/2014/main" id="{7FD3A908-3BC4-D24B-8DAE-01A088D7C1EE}"/>
              </a:ext>
            </a:extLst>
          </p:cNvPr>
          <p:cNvSpPr txBox="1"/>
          <p:nvPr/>
        </p:nvSpPr>
        <p:spPr>
          <a:xfrm>
            <a:off x="3084954" y="5109810"/>
            <a:ext cx="1915076" cy="292388"/>
          </a:xfrm>
          <a:prstGeom prst="rect">
            <a:avLst/>
          </a:prstGeom>
          <a:noFill/>
          <a:ln>
            <a:noFill/>
          </a:ln>
        </p:spPr>
        <p:txBody>
          <a:bodyPr wrap="none" rtlCol="0" anchor="b">
            <a:spAutoFit/>
          </a:bodyPr>
          <a:lstStyle/>
          <a:p>
            <a:r>
              <a:rPr lang="en-US" sz="1300" b="1" spc="25" dirty="0">
                <a:solidFill>
                  <a:schemeClr val="accent2"/>
                </a:solidFill>
                <a:latin typeface="Segoe UI" panose="020B0502040204020203" pitchFamily="34" charset="0"/>
                <a:ea typeface="Source Sans Pro" panose="020B0503030403020204" pitchFamily="34" charset="0"/>
                <a:cs typeface="Segoe UI" panose="020B0502040204020203" pitchFamily="34" charset="0"/>
              </a:rPr>
              <a:t>TEAM MEMBER ROLE</a:t>
            </a:r>
          </a:p>
        </p:txBody>
      </p:sp>
      <p:sp>
        <p:nvSpPr>
          <p:cNvPr id="23" name="SlideModel shp348">
            <a:extLst>
              <a:ext uri="{FF2B5EF4-FFF2-40B4-BE49-F238E27FC236}">
                <a16:creationId xmlns:a16="http://schemas.microsoft.com/office/drawing/2014/main" id="{21E8E977-6416-1643-8FE7-962FDBADBC83}"/>
              </a:ext>
            </a:extLst>
          </p:cNvPr>
          <p:cNvSpPr txBox="1">
            <a:spLocks/>
          </p:cNvSpPr>
          <p:nvPr/>
        </p:nvSpPr>
        <p:spPr>
          <a:xfrm>
            <a:off x="3084954" y="5439113"/>
            <a:ext cx="2805806"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16" name="SlideModel shp349">
            <a:extLst>
              <a:ext uri="{FF2B5EF4-FFF2-40B4-BE49-F238E27FC236}">
                <a16:creationId xmlns:a16="http://schemas.microsoft.com/office/drawing/2014/main" id="{351B0180-68D3-9F44-9E1A-DF112A11FEA5}"/>
              </a:ext>
            </a:extLst>
          </p:cNvPr>
          <p:cNvSpPr txBox="1"/>
          <p:nvPr/>
        </p:nvSpPr>
        <p:spPr>
          <a:xfrm>
            <a:off x="3084954" y="2140455"/>
            <a:ext cx="1992533" cy="338554"/>
          </a:xfrm>
          <a:prstGeom prst="rect">
            <a:avLst/>
          </a:prstGeom>
          <a:noFill/>
          <a:ln>
            <a:noFill/>
          </a:ln>
        </p:spPr>
        <p:txBody>
          <a:bodyPr wrap="none" rtlCol="0" anchor="b">
            <a:spAutoFit/>
          </a:bodyPr>
          <a:lstStyle/>
          <a:p>
            <a:r>
              <a:rPr lang="en-US" sz="1600" b="1"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TEAM MEMBER 1</a:t>
            </a:r>
          </a:p>
        </p:txBody>
      </p:sp>
      <p:sp>
        <p:nvSpPr>
          <p:cNvPr id="12" name="SlideModel shp350">
            <a:extLst>
              <a:ext uri="{FF2B5EF4-FFF2-40B4-BE49-F238E27FC236}">
                <a16:creationId xmlns:a16="http://schemas.microsoft.com/office/drawing/2014/main" id="{1F4F3261-ED3C-9547-84AD-4C6D7636A64C}"/>
              </a:ext>
            </a:extLst>
          </p:cNvPr>
          <p:cNvSpPr txBox="1"/>
          <p:nvPr/>
        </p:nvSpPr>
        <p:spPr>
          <a:xfrm>
            <a:off x="3084954" y="2507897"/>
            <a:ext cx="1915076" cy="292388"/>
          </a:xfrm>
          <a:prstGeom prst="rect">
            <a:avLst/>
          </a:prstGeom>
          <a:noFill/>
          <a:ln>
            <a:noFill/>
          </a:ln>
        </p:spPr>
        <p:txBody>
          <a:bodyPr wrap="none" rtlCol="0" anchor="b">
            <a:spAutoFit/>
          </a:bodyPr>
          <a:lstStyle/>
          <a:p>
            <a:r>
              <a:rPr lang="en-US" sz="1300" b="1" spc="25" dirty="0">
                <a:solidFill>
                  <a:schemeClr val="accent2"/>
                </a:solidFill>
                <a:latin typeface="Segoe UI" panose="020B0502040204020203" pitchFamily="34" charset="0"/>
                <a:ea typeface="Source Sans Pro" panose="020B0503030403020204" pitchFamily="34" charset="0"/>
                <a:cs typeface="Segoe UI" panose="020B0502040204020203" pitchFamily="34" charset="0"/>
              </a:rPr>
              <a:t>TEAM MEMBER ROLE</a:t>
            </a:r>
          </a:p>
        </p:txBody>
      </p:sp>
      <p:sp>
        <p:nvSpPr>
          <p:cNvPr id="14" name="SlideModel shp351">
            <a:extLst>
              <a:ext uri="{FF2B5EF4-FFF2-40B4-BE49-F238E27FC236}">
                <a16:creationId xmlns:a16="http://schemas.microsoft.com/office/drawing/2014/main" id="{92AD5006-E4BE-6C42-A2D5-325E94CCAFA5}"/>
              </a:ext>
            </a:extLst>
          </p:cNvPr>
          <p:cNvSpPr txBox="1">
            <a:spLocks/>
          </p:cNvSpPr>
          <p:nvPr/>
        </p:nvSpPr>
        <p:spPr>
          <a:xfrm>
            <a:off x="3084954" y="2837200"/>
            <a:ext cx="2805806"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29" name="SlideModel shp352">
            <a:extLst>
              <a:ext uri="{FF2B5EF4-FFF2-40B4-BE49-F238E27FC236}">
                <a16:creationId xmlns:a16="http://schemas.microsoft.com/office/drawing/2014/main" id="{AB5DCD3B-2794-B143-B553-F51F54AAE5A1}"/>
              </a:ext>
            </a:extLst>
          </p:cNvPr>
          <p:cNvSpPr txBox="1"/>
          <p:nvPr/>
        </p:nvSpPr>
        <p:spPr>
          <a:xfrm>
            <a:off x="8632258" y="2140455"/>
            <a:ext cx="1992533" cy="338554"/>
          </a:xfrm>
          <a:prstGeom prst="rect">
            <a:avLst/>
          </a:prstGeom>
          <a:noFill/>
          <a:ln>
            <a:noFill/>
          </a:ln>
        </p:spPr>
        <p:txBody>
          <a:bodyPr wrap="none" rtlCol="0" anchor="b">
            <a:spAutoFit/>
          </a:bodyPr>
          <a:lstStyle/>
          <a:p>
            <a:r>
              <a:rPr lang="en-US" sz="1600" b="1"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TEAM MEMBER 2</a:t>
            </a:r>
          </a:p>
        </p:txBody>
      </p:sp>
      <p:sp>
        <p:nvSpPr>
          <p:cNvPr id="30" name="SlideModel shp353">
            <a:extLst>
              <a:ext uri="{FF2B5EF4-FFF2-40B4-BE49-F238E27FC236}">
                <a16:creationId xmlns:a16="http://schemas.microsoft.com/office/drawing/2014/main" id="{F03BB39B-A3C2-0D44-AC48-B891A9254174}"/>
              </a:ext>
            </a:extLst>
          </p:cNvPr>
          <p:cNvSpPr txBox="1"/>
          <p:nvPr/>
        </p:nvSpPr>
        <p:spPr>
          <a:xfrm>
            <a:off x="8632258" y="2507897"/>
            <a:ext cx="1915076" cy="292388"/>
          </a:xfrm>
          <a:prstGeom prst="rect">
            <a:avLst/>
          </a:prstGeom>
          <a:noFill/>
          <a:ln>
            <a:noFill/>
          </a:ln>
        </p:spPr>
        <p:txBody>
          <a:bodyPr wrap="none" rtlCol="0" anchor="b">
            <a:spAutoFit/>
          </a:bodyPr>
          <a:lstStyle/>
          <a:p>
            <a:r>
              <a:rPr lang="en-US" sz="1300" b="1" spc="25" dirty="0">
                <a:solidFill>
                  <a:schemeClr val="accent2"/>
                </a:solidFill>
                <a:latin typeface="Segoe UI" panose="020B0502040204020203" pitchFamily="34" charset="0"/>
                <a:ea typeface="Source Sans Pro" panose="020B0503030403020204" pitchFamily="34" charset="0"/>
                <a:cs typeface="Segoe UI" panose="020B0502040204020203" pitchFamily="34" charset="0"/>
              </a:rPr>
              <a:t>TEAM MEMBER ROLE</a:t>
            </a:r>
          </a:p>
        </p:txBody>
      </p:sp>
      <p:sp>
        <p:nvSpPr>
          <p:cNvPr id="31" name="SlideModel shp354">
            <a:extLst>
              <a:ext uri="{FF2B5EF4-FFF2-40B4-BE49-F238E27FC236}">
                <a16:creationId xmlns:a16="http://schemas.microsoft.com/office/drawing/2014/main" id="{1E7BF7AA-02FA-9342-96E5-3056A8BAED09}"/>
              </a:ext>
            </a:extLst>
          </p:cNvPr>
          <p:cNvSpPr txBox="1">
            <a:spLocks/>
          </p:cNvSpPr>
          <p:nvPr/>
        </p:nvSpPr>
        <p:spPr>
          <a:xfrm>
            <a:off x="8632258" y="2837200"/>
            <a:ext cx="2807801"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33" name="SlideModel shp355">
            <a:extLst>
              <a:ext uri="{FF2B5EF4-FFF2-40B4-BE49-F238E27FC236}">
                <a16:creationId xmlns:a16="http://schemas.microsoft.com/office/drawing/2014/main" id="{2607215D-7EB9-6E48-84E7-11679E620FF6}"/>
              </a:ext>
            </a:extLst>
          </p:cNvPr>
          <p:cNvSpPr txBox="1"/>
          <p:nvPr/>
        </p:nvSpPr>
        <p:spPr>
          <a:xfrm>
            <a:off x="8632258" y="4742368"/>
            <a:ext cx="1992533" cy="338554"/>
          </a:xfrm>
          <a:prstGeom prst="rect">
            <a:avLst/>
          </a:prstGeom>
          <a:noFill/>
          <a:ln>
            <a:noFill/>
          </a:ln>
        </p:spPr>
        <p:txBody>
          <a:bodyPr wrap="none" rtlCol="0" anchor="b">
            <a:spAutoFit/>
          </a:bodyPr>
          <a:lstStyle/>
          <a:p>
            <a:r>
              <a:rPr lang="en-US" sz="1600" b="1"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TEAM MEMBER 4</a:t>
            </a:r>
          </a:p>
        </p:txBody>
      </p:sp>
      <p:sp>
        <p:nvSpPr>
          <p:cNvPr id="34" name="SlideModel shp356">
            <a:extLst>
              <a:ext uri="{FF2B5EF4-FFF2-40B4-BE49-F238E27FC236}">
                <a16:creationId xmlns:a16="http://schemas.microsoft.com/office/drawing/2014/main" id="{B133ADDC-0898-7049-988A-E98E2A581B33}"/>
              </a:ext>
            </a:extLst>
          </p:cNvPr>
          <p:cNvSpPr txBox="1"/>
          <p:nvPr/>
        </p:nvSpPr>
        <p:spPr>
          <a:xfrm>
            <a:off x="8632258" y="5109810"/>
            <a:ext cx="1915076" cy="292388"/>
          </a:xfrm>
          <a:prstGeom prst="rect">
            <a:avLst/>
          </a:prstGeom>
          <a:noFill/>
          <a:ln>
            <a:noFill/>
          </a:ln>
        </p:spPr>
        <p:txBody>
          <a:bodyPr wrap="none" rtlCol="0" anchor="b">
            <a:spAutoFit/>
          </a:bodyPr>
          <a:lstStyle/>
          <a:p>
            <a:r>
              <a:rPr lang="en-US" sz="1300" b="1" spc="25" dirty="0">
                <a:solidFill>
                  <a:schemeClr val="accent2"/>
                </a:solidFill>
                <a:latin typeface="Segoe UI" panose="020B0502040204020203" pitchFamily="34" charset="0"/>
                <a:ea typeface="Source Sans Pro" panose="020B0503030403020204" pitchFamily="34" charset="0"/>
                <a:cs typeface="Segoe UI" panose="020B0502040204020203" pitchFamily="34" charset="0"/>
              </a:rPr>
              <a:t>TEAM MEMBER ROLE</a:t>
            </a:r>
          </a:p>
        </p:txBody>
      </p:sp>
      <p:sp>
        <p:nvSpPr>
          <p:cNvPr id="35" name="SlideModel shp357">
            <a:extLst>
              <a:ext uri="{FF2B5EF4-FFF2-40B4-BE49-F238E27FC236}">
                <a16:creationId xmlns:a16="http://schemas.microsoft.com/office/drawing/2014/main" id="{D89DDBF6-1EC8-F849-BB12-77A389032C27}"/>
              </a:ext>
            </a:extLst>
          </p:cNvPr>
          <p:cNvSpPr txBox="1">
            <a:spLocks/>
          </p:cNvSpPr>
          <p:nvPr/>
        </p:nvSpPr>
        <p:spPr>
          <a:xfrm>
            <a:off x="8632258" y="5439113"/>
            <a:ext cx="2807801"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pic>
        <p:nvPicPr>
          <p:cNvPr id="4" name="SlideModel shp358" descr="A picture containing person&#10;&#10;Description automatically generated">
            <a:extLst>
              <a:ext uri="{FF2B5EF4-FFF2-40B4-BE49-F238E27FC236}">
                <a16:creationId xmlns:a16="http://schemas.microsoft.com/office/drawing/2014/main" id="{B7ED2DF4-176A-41BD-BC28-009616152116}"/>
              </a:ext>
            </a:extLst>
          </p:cNvPr>
          <p:cNvPicPr>
            <a:picLocks noGrp="1" noChangeAspect="1"/>
          </p:cNvPicPr>
          <p:nvPr>
            <p:ph type="pic" sz="quarter" idx="26"/>
          </p:nvPr>
        </p:nvPicPr>
        <p:blipFill rotWithShape="1">
          <a:blip r:embed="rId3" cstate="email">
            <a:extLst>
              <a:ext uri="{28A0092B-C50C-407E-A947-70E740481C1C}">
                <a14:useLocalDpi xmlns:a14="http://schemas.microsoft.com/office/drawing/2010/main" val="0"/>
              </a:ext>
            </a:extLst>
          </a:blip>
          <a:srcRect l="1730" t="23950" r="3965" b="13181"/>
          <a:stretch/>
        </p:blipFill>
        <p:spPr>
          <a:xfrm>
            <a:off x="1114314" y="1954491"/>
            <a:ext cx="1655107" cy="1656013"/>
          </a:xfrm>
        </p:spPr>
      </p:pic>
      <p:pic>
        <p:nvPicPr>
          <p:cNvPr id="15" name="SlideModel shp359" descr="A person with blue hair&#10;&#10;Description automatically generated with low confidence">
            <a:extLst>
              <a:ext uri="{FF2B5EF4-FFF2-40B4-BE49-F238E27FC236}">
                <a16:creationId xmlns:a16="http://schemas.microsoft.com/office/drawing/2014/main" id="{730301C4-C41C-4F12-A626-1F894A796CAB}"/>
              </a:ext>
            </a:extLst>
          </p:cNvPr>
          <p:cNvPicPr>
            <a:picLocks noGrp="1" noChangeAspect="1"/>
          </p:cNvPicPr>
          <p:nvPr>
            <p:ph type="pic" sz="quarter" idx="27"/>
          </p:nvPr>
        </p:nvPicPr>
        <p:blipFill rotWithShape="1">
          <a:blip r:embed="rId4" cstate="email">
            <a:extLst>
              <a:ext uri="{28A0092B-C50C-407E-A947-70E740481C1C}">
                <a14:useLocalDpi xmlns:a14="http://schemas.microsoft.com/office/drawing/2010/main" val="0"/>
              </a:ext>
            </a:extLst>
          </a:blip>
          <a:srcRect l="12374" t="11469" r="3638" b="21292"/>
          <a:stretch/>
        </p:blipFill>
        <p:spPr>
          <a:xfrm>
            <a:off x="1114314" y="4561496"/>
            <a:ext cx="1655107" cy="1656013"/>
          </a:xfrm>
        </p:spPr>
      </p:pic>
      <p:pic>
        <p:nvPicPr>
          <p:cNvPr id="11" name="SlideModel shp360" descr="A person smiling for the camera&#10;&#10;Description automatically generated with medium confidence">
            <a:extLst>
              <a:ext uri="{FF2B5EF4-FFF2-40B4-BE49-F238E27FC236}">
                <a16:creationId xmlns:a16="http://schemas.microsoft.com/office/drawing/2014/main" id="{631A5B3A-B410-46E3-95AC-9844EC3FDA5C}"/>
              </a:ext>
            </a:extLst>
          </p:cNvPr>
          <p:cNvPicPr>
            <a:picLocks noGrp="1" noChangeAspect="1"/>
          </p:cNvPicPr>
          <p:nvPr>
            <p:ph type="pic" sz="quarter" idx="28"/>
          </p:nvPr>
        </p:nvPicPr>
        <p:blipFill rotWithShape="1">
          <a:blip r:embed="rId5" cstate="email">
            <a:extLst>
              <a:ext uri="{28A0092B-C50C-407E-A947-70E740481C1C}">
                <a14:useLocalDpi xmlns:a14="http://schemas.microsoft.com/office/drawing/2010/main" val="0"/>
              </a:ext>
            </a:extLst>
          </a:blip>
          <a:srcRect l="1795" t="2005" r="4822" b="35747"/>
          <a:stretch/>
        </p:blipFill>
        <p:spPr>
          <a:xfrm>
            <a:off x="6653157" y="1954491"/>
            <a:ext cx="1655107" cy="1656013"/>
          </a:xfrm>
        </p:spPr>
      </p:pic>
      <p:pic>
        <p:nvPicPr>
          <p:cNvPr id="18" name="SlideModel shp361" descr="A person smiling at the camera&#10;&#10;Description automatically generated with medium confidence">
            <a:extLst>
              <a:ext uri="{FF2B5EF4-FFF2-40B4-BE49-F238E27FC236}">
                <a16:creationId xmlns:a16="http://schemas.microsoft.com/office/drawing/2014/main" id="{FB5CC770-37AE-4300-9E5C-25A41B0F16A8}"/>
              </a:ext>
            </a:extLst>
          </p:cNvPr>
          <p:cNvPicPr>
            <a:picLocks noGrp="1" noChangeAspect="1"/>
          </p:cNvPicPr>
          <p:nvPr>
            <p:ph type="pic" sz="quarter" idx="29"/>
          </p:nvPr>
        </p:nvPicPr>
        <p:blipFill rotWithShape="1">
          <a:blip r:embed="rId6" cstate="email">
            <a:extLst>
              <a:ext uri="{28A0092B-C50C-407E-A947-70E740481C1C}">
                <a14:useLocalDpi xmlns:a14="http://schemas.microsoft.com/office/drawing/2010/main" val="0"/>
              </a:ext>
            </a:extLst>
          </a:blip>
          <a:srcRect l="12406" t="8120" r="14340" b="42998"/>
          <a:stretch/>
        </p:blipFill>
        <p:spPr>
          <a:xfrm>
            <a:off x="6653157" y="4561496"/>
            <a:ext cx="1655107" cy="1656013"/>
          </a:xfrm>
        </p:spPr>
      </p:pic>
      <p:sp>
        <p:nvSpPr>
          <p:cNvPr id="32" name="SlideModel shp362">
            <a:extLst>
              <a:ext uri="{FF2B5EF4-FFF2-40B4-BE49-F238E27FC236}">
                <a16:creationId xmlns:a16="http://schemas.microsoft.com/office/drawing/2014/main" id="{BE1775F6-8FD2-4F4B-9DE1-C10FEB0FBB4B}"/>
              </a:ext>
            </a:extLst>
          </p:cNvPr>
          <p:cNvSpPr txBox="1">
            <a:spLocks/>
          </p:cNvSpPr>
          <p:nvPr/>
        </p:nvSpPr>
        <p:spPr>
          <a:xfrm>
            <a:off x="838200" y="888401"/>
            <a:ext cx="2094484" cy="215444"/>
          </a:xfrm>
          <a:prstGeom prst="rect">
            <a:avLst/>
          </a:prstGeom>
        </p:spPr>
        <p:txBody>
          <a:bodyPr vert="horz" wrap="non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600"/>
              </a:spcBef>
            </a:pPr>
            <a:r>
              <a:rPr lang="en-US" sz="1100" dirty="0">
                <a:solidFill>
                  <a:schemeClr val="tx1">
                    <a:lumMod val="60000"/>
                    <a:lumOff val="40000"/>
                  </a:schemeClr>
                </a:solidFill>
                <a:latin typeface="Nunito Sans" pitchFamily="2" charset="77"/>
                <a:ea typeface="Noto Sans Light" panose="020B0402040504020204" pitchFamily="34" charset="0"/>
                <a:cs typeface="Noto Sans Light" panose="020B0402040504020204" pitchFamily="34" charset="0"/>
              </a:rPr>
              <a:t>INSERT YOUR SUBTITLE HERE</a:t>
            </a:r>
          </a:p>
        </p:txBody>
      </p:sp>
      <p:sp>
        <p:nvSpPr>
          <p:cNvPr id="36" name="SlideModel shp363">
            <a:extLst>
              <a:ext uri="{FF2B5EF4-FFF2-40B4-BE49-F238E27FC236}">
                <a16:creationId xmlns:a16="http://schemas.microsoft.com/office/drawing/2014/main" id="{B3138577-3EF1-48C9-AF4C-C599A1B648E2}"/>
              </a:ext>
            </a:extLst>
          </p:cNvPr>
          <p:cNvSpPr txBox="1">
            <a:spLocks/>
          </p:cNvSpPr>
          <p:nvPr/>
        </p:nvSpPr>
        <p:spPr>
          <a:xfrm>
            <a:off x="838200" y="365125"/>
            <a:ext cx="10515600" cy="54927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Arial Black" panose="020B0A04020102020204" pitchFamily="34" charset="0"/>
              </a:rPr>
              <a:t>Our Team</a:t>
            </a:r>
            <a:endParaRPr lang="es-UY" sz="3200" dirty="0">
              <a:latin typeface="Arial Black" panose="020B0A04020102020204" pitchFamily="34" charset="0"/>
            </a:endParaRPr>
          </a:p>
        </p:txBody>
      </p:sp>
      <p:grpSp>
        <p:nvGrpSpPr>
          <p:cNvPr id="38" name="SlideModel shp364">
            <a:extLst>
              <a:ext uri="{FF2B5EF4-FFF2-40B4-BE49-F238E27FC236}">
                <a16:creationId xmlns:a16="http://schemas.microsoft.com/office/drawing/2014/main" id="{AE5972D2-9178-4D83-B97A-63CD2DDEABC8}"/>
              </a:ext>
            </a:extLst>
          </p:cNvPr>
          <p:cNvGrpSpPr/>
          <p:nvPr/>
        </p:nvGrpSpPr>
        <p:grpSpPr>
          <a:xfrm>
            <a:off x="238987" y="198553"/>
            <a:ext cx="282693" cy="742795"/>
            <a:chOff x="8960167" y="4285297"/>
            <a:chExt cx="186689" cy="490537"/>
          </a:xfrm>
          <a:solidFill>
            <a:schemeClr val="tx1"/>
          </a:solidFill>
        </p:grpSpPr>
        <p:grpSp>
          <p:nvGrpSpPr>
            <p:cNvPr id="39" name="Graphic 2">
              <a:extLst>
                <a:ext uri="{FF2B5EF4-FFF2-40B4-BE49-F238E27FC236}">
                  <a16:creationId xmlns:a16="http://schemas.microsoft.com/office/drawing/2014/main" id="{236CF0E4-03CE-4DDA-9E3D-32A0C67552F8}"/>
                </a:ext>
              </a:extLst>
            </p:cNvPr>
            <p:cNvGrpSpPr/>
            <p:nvPr/>
          </p:nvGrpSpPr>
          <p:grpSpPr>
            <a:xfrm>
              <a:off x="9098280" y="4285297"/>
              <a:ext cx="48577" cy="490537"/>
              <a:chOff x="9098280" y="4285297"/>
              <a:chExt cx="48577" cy="490537"/>
            </a:xfrm>
            <a:grpFill/>
          </p:grpSpPr>
          <p:sp>
            <p:nvSpPr>
              <p:cNvPr id="45" name="SliModel Group shp365">
                <a:extLst>
                  <a:ext uri="{FF2B5EF4-FFF2-40B4-BE49-F238E27FC236}">
                    <a16:creationId xmlns:a16="http://schemas.microsoft.com/office/drawing/2014/main" id="{2980A12B-014D-4320-9670-BB8C0A09AEB5}"/>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6" name="SliModel Group shp366">
                <a:extLst>
                  <a:ext uri="{FF2B5EF4-FFF2-40B4-BE49-F238E27FC236}">
                    <a16:creationId xmlns:a16="http://schemas.microsoft.com/office/drawing/2014/main" id="{8DE84215-1C0E-458E-8FD8-E9DF23FCE44D}"/>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7" name="SliModel Group shp367">
                <a:extLst>
                  <a:ext uri="{FF2B5EF4-FFF2-40B4-BE49-F238E27FC236}">
                    <a16:creationId xmlns:a16="http://schemas.microsoft.com/office/drawing/2014/main" id="{B147C4C6-0079-49C6-890E-E9E3EDA50A6B}"/>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8" name="SliModel Group shp368">
                <a:extLst>
                  <a:ext uri="{FF2B5EF4-FFF2-40B4-BE49-F238E27FC236}">
                    <a16:creationId xmlns:a16="http://schemas.microsoft.com/office/drawing/2014/main" id="{560F1E50-17BE-433F-BC9C-E862B2DEC472}"/>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40" name="Graphic 2">
              <a:extLst>
                <a:ext uri="{FF2B5EF4-FFF2-40B4-BE49-F238E27FC236}">
                  <a16:creationId xmlns:a16="http://schemas.microsoft.com/office/drawing/2014/main" id="{7EF264C9-5F37-48B4-954D-B2868F679B60}"/>
                </a:ext>
              </a:extLst>
            </p:cNvPr>
            <p:cNvGrpSpPr/>
            <p:nvPr/>
          </p:nvGrpSpPr>
          <p:grpSpPr>
            <a:xfrm>
              <a:off x="8960167" y="4285297"/>
              <a:ext cx="48577" cy="490537"/>
              <a:chOff x="8960167" y="4285297"/>
              <a:chExt cx="48577" cy="490537"/>
            </a:xfrm>
            <a:grpFill/>
          </p:grpSpPr>
          <p:sp>
            <p:nvSpPr>
              <p:cNvPr id="41" name="SliModel Group shp369">
                <a:extLst>
                  <a:ext uri="{FF2B5EF4-FFF2-40B4-BE49-F238E27FC236}">
                    <a16:creationId xmlns:a16="http://schemas.microsoft.com/office/drawing/2014/main" id="{8DC93444-EF66-4FB3-8406-03B550307839}"/>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2" name="SliModel Group shp370">
                <a:extLst>
                  <a:ext uri="{FF2B5EF4-FFF2-40B4-BE49-F238E27FC236}">
                    <a16:creationId xmlns:a16="http://schemas.microsoft.com/office/drawing/2014/main" id="{6E708E1F-0BCA-4CEF-ACB3-D6508F8D4307}"/>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3" name="SliModel Group shp371">
                <a:extLst>
                  <a:ext uri="{FF2B5EF4-FFF2-40B4-BE49-F238E27FC236}">
                    <a16:creationId xmlns:a16="http://schemas.microsoft.com/office/drawing/2014/main" id="{AF224AE8-D777-4ED7-AC07-D67BD18D3555}"/>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4" name="SliModel Group shp372">
                <a:extLst>
                  <a:ext uri="{FF2B5EF4-FFF2-40B4-BE49-F238E27FC236}">
                    <a16:creationId xmlns:a16="http://schemas.microsoft.com/office/drawing/2014/main" id="{3895A880-A4DA-47C5-B9E8-9B07C8DB7784}"/>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grpSp>
        <p:nvGrpSpPr>
          <p:cNvPr id="49" name="SlideModel shp373">
            <a:extLst>
              <a:ext uri="{FF2B5EF4-FFF2-40B4-BE49-F238E27FC236}">
                <a16:creationId xmlns:a16="http://schemas.microsoft.com/office/drawing/2014/main" id="{CAC42757-520F-4955-A7D6-29C3266003D5}"/>
              </a:ext>
            </a:extLst>
          </p:cNvPr>
          <p:cNvGrpSpPr/>
          <p:nvPr/>
        </p:nvGrpSpPr>
        <p:grpSpPr>
          <a:xfrm>
            <a:off x="11655659" y="198553"/>
            <a:ext cx="282693" cy="742795"/>
            <a:chOff x="8960167" y="4285297"/>
            <a:chExt cx="186689" cy="490537"/>
          </a:xfrm>
          <a:solidFill>
            <a:schemeClr val="tx1"/>
          </a:solidFill>
        </p:grpSpPr>
        <p:grpSp>
          <p:nvGrpSpPr>
            <p:cNvPr id="50" name="Graphic 2">
              <a:extLst>
                <a:ext uri="{FF2B5EF4-FFF2-40B4-BE49-F238E27FC236}">
                  <a16:creationId xmlns:a16="http://schemas.microsoft.com/office/drawing/2014/main" id="{F92E9AF2-EED6-4D7D-A545-CF5A5F4B0304}"/>
                </a:ext>
              </a:extLst>
            </p:cNvPr>
            <p:cNvGrpSpPr/>
            <p:nvPr/>
          </p:nvGrpSpPr>
          <p:grpSpPr>
            <a:xfrm>
              <a:off x="9098280" y="4285297"/>
              <a:ext cx="48577" cy="490537"/>
              <a:chOff x="9098280" y="4285297"/>
              <a:chExt cx="48577" cy="490537"/>
            </a:xfrm>
            <a:grpFill/>
          </p:grpSpPr>
          <p:sp>
            <p:nvSpPr>
              <p:cNvPr id="56" name="SliModel Group shp374">
                <a:extLst>
                  <a:ext uri="{FF2B5EF4-FFF2-40B4-BE49-F238E27FC236}">
                    <a16:creationId xmlns:a16="http://schemas.microsoft.com/office/drawing/2014/main" id="{27F3D6FD-E749-4CB2-913D-148F9A27F3B2}"/>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7" name="SliModel Group shp375">
                <a:extLst>
                  <a:ext uri="{FF2B5EF4-FFF2-40B4-BE49-F238E27FC236}">
                    <a16:creationId xmlns:a16="http://schemas.microsoft.com/office/drawing/2014/main" id="{6CDE7940-5186-4570-9AA1-A2DFD3F0B592}"/>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8" name="SliModel Group shp376">
                <a:extLst>
                  <a:ext uri="{FF2B5EF4-FFF2-40B4-BE49-F238E27FC236}">
                    <a16:creationId xmlns:a16="http://schemas.microsoft.com/office/drawing/2014/main" id="{1432CAC4-88ED-4C2E-A91F-203735E70A6B}"/>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9" name="SliModel Group shp377">
                <a:extLst>
                  <a:ext uri="{FF2B5EF4-FFF2-40B4-BE49-F238E27FC236}">
                    <a16:creationId xmlns:a16="http://schemas.microsoft.com/office/drawing/2014/main" id="{502C8FBC-21CD-46A6-88CD-DDE0AC8C04DE}"/>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51" name="Graphic 2">
              <a:extLst>
                <a:ext uri="{FF2B5EF4-FFF2-40B4-BE49-F238E27FC236}">
                  <a16:creationId xmlns:a16="http://schemas.microsoft.com/office/drawing/2014/main" id="{FC11FF42-0E1A-4240-BEC9-BDF238738FCF}"/>
                </a:ext>
              </a:extLst>
            </p:cNvPr>
            <p:cNvGrpSpPr/>
            <p:nvPr/>
          </p:nvGrpSpPr>
          <p:grpSpPr>
            <a:xfrm>
              <a:off x="8960167" y="4285297"/>
              <a:ext cx="48577" cy="490537"/>
              <a:chOff x="8960167" y="4285297"/>
              <a:chExt cx="48577" cy="490537"/>
            </a:xfrm>
            <a:grpFill/>
          </p:grpSpPr>
          <p:sp>
            <p:nvSpPr>
              <p:cNvPr id="52" name="SliModel Group shp378">
                <a:extLst>
                  <a:ext uri="{FF2B5EF4-FFF2-40B4-BE49-F238E27FC236}">
                    <a16:creationId xmlns:a16="http://schemas.microsoft.com/office/drawing/2014/main" id="{12F22788-E104-4F06-9BA7-DD8B26DA1C42}"/>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3" name="SliModel Group shp379">
                <a:extLst>
                  <a:ext uri="{FF2B5EF4-FFF2-40B4-BE49-F238E27FC236}">
                    <a16:creationId xmlns:a16="http://schemas.microsoft.com/office/drawing/2014/main" id="{96D38D88-CBDD-44FB-BE9D-FE6168A1D00A}"/>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4" name="SliModel Group shp380">
                <a:extLst>
                  <a:ext uri="{FF2B5EF4-FFF2-40B4-BE49-F238E27FC236}">
                    <a16:creationId xmlns:a16="http://schemas.microsoft.com/office/drawing/2014/main" id="{54A0207B-54EA-4951-89AD-C557EE36D843}"/>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5" name="SliModel Group shp381">
                <a:extLst>
                  <a:ext uri="{FF2B5EF4-FFF2-40B4-BE49-F238E27FC236}">
                    <a16:creationId xmlns:a16="http://schemas.microsoft.com/office/drawing/2014/main" id="{AC274B01-CA51-4F4A-AAF2-A9E76C2F3E2A}"/>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70566878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SlideModel shp382">
            <a:extLst>
              <a:ext uri="{FF2B5EF4-FFF2-40B4-BE49-F238E27FC236}">
                <a16:creationId xmlns:a16="http://schemas.microsoft.com/office/drawing/2014/main" id="{2B6D05E7-45D8-4324-917A-2234E6924115}"/>
              </a:ext>
            </a:extLst>
          </p:cNvPr>
          <p:cNvGrpSpPr/>
          <p:nvPr/>
        </p:nvGrpSpPr>
        <p:grpSpPr>
          <a:xfrm>
            <a:off x="924437" y="1893002"/>
            <a:ext cx="2366887" cy="2157156"/>
            <a:chOff x="822548" y="2331702"/>
            <a:chExt cx="2563008" cy="2335898"/>
          </a:xfrm>
        </p:grpSpPr>
        <p:sp>
          <p:nvSpPr>
            <p:cNvPr id="43" name="SliModel Group shp383">
              <a:extLst>
                <a:ext uri="{FF2B5EF4-FFF2-40B4-BE49-F238E27FC236}">
                  <a16:creationId xmlns:a16="http://schemas.microsoft.com/office/drawing/2014/main" id="{3F7E9DCB-4B88-4E24-A0F3-090A49EC8725}"/>
                </a:ext>
              </a:extLst>
            </p:cNvPr>
            <p:cNvSpPr>
              <a:spLocks/>
            </p:cNvSpPr>
            <p:nvPr/>
          </p:nvSpPr>
          <p:spPr bwMode="auto">
            <a:xfrm>
              <a:off x="1244487" y="2331702"/>
              <a:ext cx="2141069" cy="2335898"/>
            </a:xfrm>
            <a:custGeom>
              <a:avLst/>
              <a:gdLst>
                <a:gd name="T0" fmla="*/ 1032 w 2268"/>
                <a:gd name="T1" fmla="*/ 2474 h 2474"/>
                <a:gd name="T2" fmla="*/ 14 w 2268"/>
                <a:gd name="T3" fmla="*/ 1940 h 2474"/>
                <a:gd name="T4" fmla="*/ 25 w 2268"/>
                <a:gd name="T5" fmla="*/ 1879 h 2474"/>
                <a:gd name="T6" fmla="*/ 86 w 2268"/>
                <a:gd name="T7" fmla="*/ 1890 h 2474"/>
                <a:gd name="T8" fmla="*/ 1032 w 2268"/>
                <a:gd name="T9" fmla="*/ 2386 h 2474"/>
                <a:gd name="T10" fmla="*/ 2180 w 2268"/>
                <a:gd name="T11" fmla="*/ 1237 h 2474"/>
                <a:gd name="T12" fmla="*/ 1032 w 2268"/>
                <a:gd name="T13" fmla="*/ 88 h 2474"/>
                <a:gd name="T14" fmla="*/ 160 w 2268"/>
                <a:gd name="T15" fmla="*/ 489 h 2474"/>
                <a:gd name="T16" fmla="*/ 98 w 2268"/>
                <a:gd name="T17" fmla="*/ 493 h 2474"/>
                <a:gd name="T18" fmla="*/ 94 w 2268"/>
                <a:gd name="T19" fmla="*/ 431 h 2474"/>
                <a:gd name="T20" fmla="*/ 1032 w 2268"/>
                <a:gd name="T21" fmla="*/ 0 h 2474"/>
                <a:gd name="T22" fmla="*/ 1906 w 2268"/>
                <a:gd name="T23" fmla="*/ 363 h 2474"/>
                <a:gd name="T24" fmla="*/ 2268 w 2268"/>
                <a:gd name="T25" fmla="*/ 1237 h 2474"/>
                <a:gd name="T26" fmla="*/ 1906 w 2268"/>
                <a:gd name="T27" fmla="*/ 2111 h 2474"/>
                <a:gd name="T28" fmla="*/ 1032 w 2268"/>
                <a:gd name="T29" fmla="*/ 2474 h 2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68" h="2474">
                  <a:moveTo>
                    <a:pt x="1032" y="2474"/>
                  </a:moveTo>
                  <a:cubicBezTo>
                    <a:pt x="626" y="2474"/>
                    <a:pt x="245" y="2274"/>
                    <a:pt x="14" y="1940"/>
                  </a:cubicBezTo>
                  <a:cubicBezTo>
                    <a:pt x="0" y="1920"/>
                    <a:pt x="5" y="1892"/>
                    <a:pt x="25" y="1879"/>
                  </a:cubicBezTo>
                  <a:cubicBezTo>
                    <a:pt x="45" y="1865"/>
                    <a:pt x="73" y="1870"/>
                    <a:pt x="86" y="1890"/>
                  </a:cubicBezTo>
                  <a:cubicBezTo>
                    <a:pt x="301" y="2200"/>
                    <a:pt x="655" y="2386"/>
                    <a:pt x="1032" y="2386"/>
                  </a:cubicBezTo>
                  <a:cubicBezTo>
                    <a:pt x="1665" y="2386"/>
                    <a:pt x="2180" y="1870"/>
                    <a:pt x="2180" y="1237"/>
                  </a:cubicBezTo>
                  <a:cubicBezTo>
                    <a:pt x="2180" y="604"/>
                    <a:pt x="1665" y="88"/>
                    <a:pt x="1032" y="88"/>
                  </a:cubicBezTo>
                  <a:cubicBezTo>
                    <a:pt x="697" y="88"/>
                    <a:pt x="379" y="234"/>
                    <a:pt x="160" y="489"/>
                  </a:cubicBezTo>
                  <a:cubicBezTo>
                    <a:pt x="145" y="507"/>
                    <a:pt x="117" y="509"/>
                    <a:pt x="98" y="493"/>
                  </a:cubicBezTo>
                  <a:cubicBezTo>
                    <a:pt x="80" y="477"/>
                    <a:pt x="78" y="450"/>
                    <a:pt x="94" y="431"/>
                  </a:cubicBezTo>
                  <a:cubicBezTo>
                    <a:pt x="329" y="157"/>
                    <a:pt x="671" y="0"/>
                    <a:pt x="1032" y="0"/>
                  </a:cubicBezTo>
                  <a:cubicBezTo>
                    <a:pt x="1362" y="0"/>
                    <a:pt x="1672" y="129"/>
                    <a:pt x="1906" y="363"/>
                  </a:cubicBezTo>
                  <a:cubicBezTo>
                    <a:pt x="2140" y="596"/>
                    <a:pt x="2268" y="907"/>
                    <a:pt x="2268" y="1237"/>
                  </a:cubicBezTo>
                  <a:cubicBezTo>
                    <a:pt x="2268" y="1567"/>
                    <a:pt x="2140" y="1878"/>
                    <a:pt x="1906" y="2111"/>
                  </a:cubicBezTo>
                  <a:cubicBezTo>
                    <a:pt x="1672" y="2345"/>
                    <a:pt x="1362" y="2474"/>
                    <a:pt x="1032" y="247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400"/>
            </a:p>
          </p:txBody>
        </p:sp>
        <p:sp>
          <p:nvSpPr>
            <p:cNvPr id="44" name="SliModel Group shp384">
              <a:extLst>
                <a:ext uri="{FF2B5EF4-FFF2-40B4-BE49-F238E27FC236}">
                  <a16:creationId xmlns:a16="http://schemas.microsoft.com/office/drawing/2014/main" id="{0499E3E5-CFEF-4B47-9718-8E19A87C09FC}"/>
                </a:ext>
              </a:extLst>
            </p:cNvPr>
            <p:cNvSpPr txBox="1">
              <a:spLocks/>
            </p:cNvSpPr>
            <p:nvPr/>
          </p:nvSpPr>
          <p:spPr>
            <a:xfrm>
              <a:off x="822548" y="2580785"/>
              <a:ext cx="885135" cy="1755221"/>
            </a:xfrm>
            <a:prstGeom prst="rect">
              <a:avLst/>
            </a:prstGeom>
          </p:spPr>
          <p:txBody>
            <a:bodyPr/>
            <a:lst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a:lstStyle>
            <a:p>
              <a:pPr>
                <a:lnSpc>
                  <a:spcPct val="100000"/>
                </a:lnSpc>
              </a:pPr>
              <a:r>
                <a:rPr lang="en-US" sz="9600" dirty="0">
                  <a:ln w="25400" cap="rnd">
                    <a:solidFill>
                      <a:schemeClr val="accent1"/>
                    </a:solidFill>
                    <a:bevel/>
                  </a:ln>
                  <a:noFill/>
                  <a:ea typeface="Segoe UI Bold" panose="020B0802040204020203" pitchFamily="34" charset="0"/>
                  <a:cs typeface="Segoe UI Bold" panose="020B0802040204020203" pitchFamily="34" charset="0"/>
                </a:rPr>
                <a:t>1</a:t>
              </a:r>
            </a:p>
          </p:txBody>
        </p:sp>
      </p:grpSp>
      <p:grpSp>
        <p:nvGrpSpPr>
          <p:cNvPr id="45" name="SlideModel shp385">
            <a:extLst>
              <a:ext uri="{FF2B5EF4-FFF2-40B4-BE49-F238E27FC236}">
                <a16:creationId xmlns:a16="http://schemas.microsoft.com/office/drawing/2014/main" id="{99C320C4-8544-466A-A8F3-E5A043D7646C}"/>
              </a:ext>
            </a:extLst>
          </p:cNvPr>
          <p:cNvGrpSpPr/>
          <p:nvPr/>
        </p:nvGrpSpPr>
        <p:grpSpPr>
          <a:xfrm>
            <a:off x="3583183" y="1893002"/>
            <a:ext cx="2366887" cy="2157156"/>
            <a:chOff x="822548" y="2331702"/>
            <a:chExt cx="2563008" cy="2335898"/>
          </a:xfrm>
        </p:grpSpPr>
        <p:sp>
          <p:nvSpPr>
            <p:cNvPr id="46" name="SliModel Group shp386">
              <a:extLst>
                <a:ext uri="{FF2B5EF4-FFF2-40B4-BE49-F238E27FC236}">
                  <a16:creationId xmlns:a16="http://schemas.microsoft.com/office/drawing/2014/main" id="{61DAD511-393A-402D-8C11-CADD7DDC87BD}"/>
                </a:ext>
              </a:extLst>
            </p:cNvPr>
            <p:cNvSpPr>
              <a:spLocks/>
            </p:cNvSpPr>
            <p:nvPr/>
          </p:nvSpPr>
          <p:spPr bwMode="auto">
            <a:xfrm>
              <a:off x="1244487" y="2331702"/>
              <a:ext cx="2141069" cy="2335898"/>
            </a:xfrm>
            <a:custGeom>
              <a:avLst/>
              <a:gdLst>
                <a:gd name="T0" fmla="*/ 1032 w 2268"/>
                <a:gd name="T1" fmla="*/ 2474 h 2474"/>
                <a:gd name="T2" fmla="*/ 14 w 2268"/>
                <a:gd name="T3" fmla="*/ 1940 h 2474"/>
                <a:gd name="T4" fmla="*/ 25 w 2268"/>
                <a:gd name="T5" fmla="*/ 1879 h 2474"/>
                <a:gd name="T6" fmla="*/ 86 w 2268"/>
                <a:gd name="T7" fmla="*/ 1890 h 2474"/>
                <a:gd name="T8" fmla="*/ 1032 w 2268"/>
                <a:gd name="T9" fmla="*/ 2386 h 2474"/>
                <a:gd name="T10" fmla="*/ 2180 w 2268"/>
                <a:gd name="T11" fmla="*/ 1237 h 2474"/>
                <a:gd name="T12" fmla="*/ 1032 w 2268"/>
                <a:gd name="T13" fmla="*/ 88 h 2474"/>
                <a:gd name="T14" fmla="*/ 160 w 2268"/>
                <a:gd name="T15" fmla="*/ 489 h 2474"/>
                <a:gd name="T16" fmla="*/ 98 w 2268"/>
                <a:gd name="T17" fmla="*/ 493 h 2474"/>
                <a:gd name="T18" fmla="*/ 94 w 2268"/>
                <a:gd name="T19" fmla="*/ 431 h 2474"/>
                <a:gd name="T20" fmla="*/ 1032 w 2268"/>
                <a:gd name="T21" fmla="*/ 0 h 2474"/>
                <a:gd name="T22" fmla="*/ 1906 w 2268"/>
                <a:gd name="T23" fmla="*/ 363 h 2474"/>
                <a:gd name="T24" fmla="*/ 2268 w 2268"/>
                <a:gd name="T25" fmla="*/ 1237 h 2474"/>
                <a:gd name="T26" fmla="*/ 1906 w 2268"/>
                <a:gd name="T27" fmla="*/ 2111 h 2474"/>
                <a:gd name="T28" fmla="*/ 1032 w 2268"/>
                <a:gd name="T29" fmla="*/ 2474 h 2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68" h="2474">
                  <a:moveTo>
                    <a:pt x="1032" y="2474"/>
                  </a:moveTo>
                  <a:cubicBezTo>
                    <a:pt x="626" y="2474"/>
                    <a:pt x="245" y="2274"/>
                    <a:pt x="14" y="1940"/>
                  </a:cubicBezTo>
                  <a:cubicBezTo>
                    <a:pt x="0" y="1920"/>
                    <a:pt x="5" y="1892"/>
                    <a:pt x="25" y="1879"/>
                  </a:cubicBezTo>
                  <a:cubicBezTo>
                    <a:pt x="45" y="1865"/>
                    <a:pt x="73" y="1870"/>
                    <a:pt x="86" y="1890"/>
                  </a:cubicBezTo>
                  <a:cubicBezTo>
                    <a:pt x="301" y="2200"/>
                    <a:pt x="655" y="2386"/>
                    <a:pt x="1032" y="2386"/>
                  </a:cubicBezTo>
                  <a:cubicBezTo>
                    <a:pt x="1665" y="2386"/>
                    <a:pt x="2180" y="1870"/>
                    <a:pt x="2180" y="1237"/>
                  </a:cubicBezTo>
                  <a:cubicBezTo>
                    <a:pt x="2180" y="604"/>
                    <a:pt x="1665" y="88"/>
                    <a:pt x="1032" y="88"/>
                  </a:cubicBezTo>
                  <a:cubicBezTo>
                    <a:pt x="697" y="88"/>
                    <a:pt x="379" y="234"/>
                    <a:pt x="160" y="489"/>
                  </a:cubicBezTo>
                  <a:cubicBezTo>
                    <a:pt x="145" y="507"/>
                    <a:pt x="117" y="509"/>
                    <a:pt x="98" y="493"/>
                  </a:cubicBezTo>
                  <a:cubicBezTo>
                    <a:pt x="80" y="477"/>
                    <a:pt x="78" y="450"/>
                    <a:pt x="94" y="431"/>
                  </a:cubicBezTo>
                  <a:cubicBezTo>
                    <a:pt x="329" y="157"/>
                    <a:pt x="671" y="0"/>
                    <a:pt x="1032" y="0"/>
                  </a:cubicBezTo>
                  <a:cubicBezTo>
                    <a:pt x="1362" y="0"/>
                    <a:pt x="1672" y="129"/>
                    <a:pt x="1906" y="363"/>
                  </a:cubicBezTo>
                  <a:cubicBezTo>
                    <a:pt x="2140" y="596"/>
                    <a:pt x="2268" y="907"/>
                    <a:pt x="2268" y="1237"/>
                  </a:cubicBezTo>
                  <a:cubicBezTo>
                    <a:pt x="2268" y="1567"/>
                    <a:pt x="2140" y="1878"/>
                    <a:pt x="1906" y="2111"/>
                  </a:cubicBezTo>
                  <a:cubicBezTo>
                    <a:pt x="1672" y="2345"/>
                    <a:pt x="1362" y="2474"/>
                    <a:pt x="1032" y="247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400"/>
            </a:p>
          </p:txBody>
        </p:sp>
        <p:sp>
          <p:nvSpPr>
            <p:cNvPr id="47" name="SliModel Group shp387">
              <a:extLst>
                <a:ext uri="{FF2B5EF4-FFF2-40B4-BE49-F238E27FC236}">
                  <a16:creationId xmlns:a16="http://schemas.microsoft.com/office/drawing/2014/main" id="{12AA7231-8E98-4B6B-AC4D-F2DC8AA0D776}"/>
                </a:ext>
              </a:extLst>
            </p:cNvPr>
            <p:cNvSpPr txBox="1">
              <a:spLocks/>
            </p:cNvSpPr>
            <p:nvPr/>
          </p:nvSpPr>
          <p:spPr>
            <a:xfrm>
              <a:off x="822548" y="2580785"/>
              <a:ext cx="885135" cy="1755221"/>
            </a:xfrm>
            <a:prstGeom prst="rect">
              <a:avLst/>
            </a:prstGeom>
          </p:spPr>
          <p:txBody>
            <a:bodyPr/>
            <a:lst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a:lstStyle>
            <a:p>
              <a:pPr>
                <a:lnSpc>
                  <a:spcPct val="100000"/>
                </a:lnSpc>
              </a:pPr>
              <a:r>
                <a:rPr lang="en-US" sz="9600" dirty="0">
                  <a:ln w="25400" cap="rnd">
                    <a:solidFill>
                      <a:schemeClr val="accent2"/>
                    </a:solidFill>
                    <a:bevel/>
                  </a:ln>
                  <a:noFill/>
                  <a:ea typeface="Segoe UI Bold" panose="020B0802040204020203" pitchFamily="34" charset="0"/>
                  <a:cs typeface="Segoe UI Bold" panose="020B0802040204020203" pitchFamily="34" charset="0"/>
                </a:rPr>
                <a:t>2</a:t>
              </a:r>
            </a:p>
          </p:txBody>
        </p:sp>
      </p:grpSp>
      <p:grpSp>
        <p:nvGrpSpPr>
          <p:cNvPr id="48" name="SlideModel shp388">
            <a:extLst>
              <a:ext uri="{FF2B5EF4-FFF2-40B4-BE49-F238E27FC236}">
                <a16:creationId xmlns:a16="http://schemas.microsoft.com/office/drawing/2014/main" id="{AF1295EA-6E0F-49D8-AA0B-03D4DDF75042}"/>
              </a:ext>
            </a:extLst>
          </p:cNvPr>
          <p:cNvGrpSpPr/>
          <p:nvPr/>
        </p:nvGrpSpPr>
        <p:grpSpPr>
          <a:xfrm>
            <a:off x="6241929" y="1893002"/>
            <a:ext cx="2366887" cy="2157156"/>
            <a:chOff x="822548" y="2331702"/>
            <a:chExt cx="2563008" cy="2335898"/>
          </a:xfrm>
        </p:grpSpPr>
        <p:sp>
          <p:nvSpPr>
            <p:cNvPr id="49" name="SliModel Group shp389">
              <a:extLst>
                <a:ext uri="{FF2B5EF4-FFF2-40B4-BE49-F238E27FC236}">
                  <a16:creationId xmlns:a16="http://schemas.microsoft.com/office/drawing/2014/main" id="{8A59C036-331B-40FB-B2AE-74991DD48F49}"/>
                </a:ext>
              </a:extLst>
            </p:cNvPr>
            <p:cNvSpPr>
              <a:spLocks/>
            </p:cNvSpPr>
            <p:nvPr/>
          </p:nvSpPr>
          <p:spPr bwMode="auto">
            <a:xfrm>
              <a:off x="1244487" y="2331702"/>
              <a:ext cx="2141069" cy="2335898"/>
            </a:xfrm>
            <a:custGeom>
              <a:avLst/>
              <a:gdLst>
                <a:gd name="T0" fmla="*/ 1032 w 2268"/>
                <a:gd name="T1" fmla="*/ 2474 h 2474"/>
                <a:gd name="T2" fmla="*/ 14 w 2268"/>
                <a:gd name="T3" fmla="*/ 1940 h 2474"/>
                <a:gd name="T4" fmla="*/ 25 w 2268"/>
                <a:gd name="T5" fmla="*/ 1879 h 2474"/>
                <a:gd name="T6" fmla="*/ 86 w 2268"/>
                <a:gd name="T7" fmla="*/ 1890 h 2474"/>
                <a:gd name="T8" fmla="*/ 1032 w 2268"/>
                <a:gd name="T9" fmla="*/ 2386 h 2474"/>
                <a:gd name="T10" fmla="*/ 2180 w 2268"/>
                <a:gd name="T11" fmla="*/ 1237 h 2474"/>
                <a:gd name="T12" fmla="*/ 1032 w 2268"/>
                <a:gd name="T13" fmla="*/ 88 h 2474"/>
                <a:gd name="T14" fmla="*/ 160 w 2268"/>
                <a:gd name="T15" fmla="*/ 489 h 2474"/>
                <a:gd name="T16" fmla="*/ 98 w 2268"/>
                <a:gd name="T17" fmla="*/ 493 h 2474"/>
                <a:gd name="T18" fmla="*/ 94 w 2268"/>
                <a:gd name="T19" fmla="*/ 431 h 2474"/>
                <a:gd name="T20" fmla="*/ 1032 w 2268"/>
                <a:gd name="T21" fmla="*/ 0 h 2474"/>
                <a:gd name="T22" fmla="*/ 1906 w 2268"/>
                <a:gd name="T23" fmla="*/ 363 h 2474"/>
                <a:gd name="T24" fmla="*/ 2268 w 2268"/>
                <a:gd name="T25" fmla="*/ 1237 h 2474"/>
                <a:gd name="T26" fmla="*/ 1906 w 2268"/>
                <a:gd name="T27" fmla="*/ 2111 h 2474"/>
                <a:gd name="T28" fmla="*/ 1032 w 2268"/>
                <a:gd name="T29" fmla="*/ 2474 h 2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68" h="2474">
                  <a:moveTo>
                    <a:pt x="1032" y="2474"/>
                  </a:moveTo>
                  <a:cubicBezTo>
                    <a:pt x="626" y="2474"/>
                    <a:pt x="245" y="2274"/>
                    <a:pt x="14" y="1940"/>
                  </a:cubicBezTo>
                  <a:cubicBezTo>
                    <a:pt x="0" y="1920"/>
                    <a:pt x="5" y="1892"/>
                    <a:pt x="25" y="1879"/>
                  </a:cubicBezTo>
                  <a:cubicBezTo>
                    <a:pt x="45" y="1865"/>
                    <a:pt x="73" y="1870"/>
                    <a:pt x="86" y="1890"/>
                  </a:cubicBezTo>
                  <a:cubicBezTo>
                    <a:pt x="301" y="2200"/>
                    <a:pt x="655" y="2386"/>
                    <a:pt x="1032" y="2386"/>
                  </a:cubicBezTo>
                  <a:cubicBezTo>
                    <a:pt x="1665" y="2386"/>
                    <a:pt x="2180" y="1870"/>
                    <a:pt x="2180" y="1237"/>
                  </a:cubicBezTo>
                  <a:cubicBezTo>
                    <a:pt x="2180" y="604"/>
                    <a:pt x="1665" y="88"/>
                    <a:pt x="1032" y="88"/>
                  </a:cubicBezTo>
                  <a:cubicBezTo>
                    <a:pt x="697" y="88"/>
                    <a:pt x="379" y="234"/>
                    <a:pt x="160" y="489"/>
                  </a:cubicBezTo>
                  <a:cubicBezTo>
                    <a:pt x="145" y="507"/>
                    <a:pt x="117" y="509"/>
                    <a:pt x="98" y="493"/>
                  </a:cubicBezTo>
                  <a:cubicBezTo>
                    <a:pt x="80" y="477"/>
                    <a:pt x="78" y="450"/>
                    <a:pt x="94" y="431"/>
                  </a:cubicBezTo>
                  <a:cubicBezTo>
                    <a:pt x="329" y="157"/>
                    <a:pt x="671" y="0"/>
                    <a:pt x="1032" y="0"/>
                  </a:cubicBezTo>
                  <a:cubicBezTo>
                    <a:pt x="1362" y="0"/>
                    <a:pt x="1672" y="129"/>
                    <a:pt x="1906" y="363"/>
                  </a:cubicBezTo>
                  <a:cubicBezTo>
                    <a:pt x="2140" y="596"/>
                    <a:pt x="2268" y="907"/>
                    <a:pt x="2268" y="1237"/>
                  </a:cubicBezTo>
                  <a:cubicBezTo>
                    <a:pt x="2268" y="1567"/>
                    <a:pt x="2140" y="1878"/>
                    <a:pt x="1906" y="2111"/>
                  </a:cubicBezTo>
                  <a:cubicBezTo>
                    <a:pt x="1672" y="2345"/>
                    <a:pt x="1362" y="2474"/>
                    <a:pt x="1032" y="247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400"/>
            </a:p>
          </p:txBody>
        </p:sp>
        <p:sp>
          <p:nvSpPr>
            <p:cNvPr id="50" name="SliModel Group shp390">
              <a:extLst>
                <a:ext uri="{FF2B5EF4-FFF2-40B4-BE49-F238E27FC236}">
                  <a16:creationId xmlns:a16="http://schemas.microsoft.com/office/drawing/2014/main" id="{0064D8E6-56EE-4A8F-A43D-322216FC2F0C}"/>
                </a:ext>
              </a:extLst>
            </p:cNvPr>
            <p:cNvSpPr txBox="1">
              <a:spLocks/>
            </p:cNvSpPr>
            <p:nvPr/>
          </p:nvSpPr>
          <p:spPr>
            <a:xfrm>
              <a:off x="822548" y="2580785"/>
              <a:ext cx="885135" cy="1755221"/>
            </a:xfrm>
            <a:prstGeom prst="rect">
              <a:avLst/>
            </a:prstGeom>
          </p:spPr>
          <p:txBody>
            <a:bodyPr/>
            <a:lst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a:lstStyle>
            <a:p>
              <a:pPr>
                <a:lnSpc>
                  <a:spcPct val="100000"/>
                </a:lnSpc>
              </a:pPr>
              <a:r>
                <a:rPr lang="en-US" sz="9600" dirty="0">
                  <a:ln w="25400" cap="rnd">
                    <a:solidFill>
                      <a:schemeClr val="accent3"/>
                    </a:solidFill>
                    <a:bevel/>
                  </a:ln>
                  <a:noFill/>
                  <a:ea typeface="Segoe UI Bold" panose="020B0802040204020203" pitchFamily="34" charset="0"/>
                  <a:cs typeface="Segoe UI Bold" panose="020B0802040204020203" pitchFamily="34" charset="0"/>
                </a:rPr>
                <a:t>3</a:t>
              </a:r>
            </a:p>
          </p:txBody>
        </p:sp>
      </p:grpSp>
      <p:grpSp>
        <p:nvGrpSpPr>
          <p:cNvPr id="51" name="SlideModel shp391">
            <a:extLst>
              <a:ext uri="{FF2B5EF4-FFF2-40B4-BE49-F238E27FC236}">
                <a16:creationId xmlns:a16="http://schemas.microsoft.com/office/drawing/2014/main" id="{61DF46A4-A900-4633-87B3-472F7126ABBB}"/>
              </a:ext>
            </a:extLst>
          </p:cNvPr>
          <p:cNvGrpSpPr/>
          <p:nvPr/>
        </p:nvGrpSpPr>
        <p:grpSpPr>
          <a:xfrm>
            <a:off x="8900676" y="1893002"/>
            <a:ext cx="2366887" cy="2157156"/>
            <a:chOff x="822548" y="2331702"/>
            <a:chExt cx="2563008" cy="2335898"/>
          </a:xfrm>
        </p:grpSpPr>
        <p:sp>
          <p:nvSpPr>
            <p:cNvPr id="52" name="SliModel Group shp392">
              <a:extLst>
                <a:ext uri="{FF2B5EF4-FFF2-40B4-BE49-F238E27FC236}">
                  <a16:creationId xmlns:a16="http://schemas.microsoft.com/office/drawing/2014/main" id="{CA0B6DEC-0EEB-4C73-947B-7A4DFE70822F}"/>
                </a:ext>
              </a:extLst>
            </p:cNvPr>
            <p:cNvSpPr>
              <a:spLocks/>
            </p:cNvSpPr>
            <p:nvPr/>
          </p:nvSpPr>
          <p:spPr bwMode="auto">
            <a:xfrm>
              <a:off x="1244487" y="2331702"/>
              <a:ext cx="2141069" cy="2335898"/>
            </a:xfrm>
            <a:custGeom>
              <a:avLst/>
              <a:gdLst>
                <a:gd name="T0" fmla="*/ 1032 w 2268"/>
                <a:gd name="T1" fmla="*/ 2474 h 2474"/>
                <a:gd name="T2" fmla="*/ 14 w 2268"/>
                <a:gd name="T3" fmla="*/ 1940 h 2474"/>
                <a:gd name="T4" fmla="*/ 25 w 2268"/>
                <a:gd name="T5" fmla="*/ 1879 h 2474"/>
                <a:gd name="T6" fmla="*/ 86 w 2268"/>
                <a:gd name="T7" fmla="*/ 1890 h 2474"/>
                <a:gd name="T8" fmla="*/ 1032 w 2268"/>
                <a:gd name="T9" fmla="*/ 2386 h 2474"/>
                <a:gd name="T10" fmla="*/ 2180 w 2268"/>
                <a:gd name="T11" fmla="*/ 1237 h 2474"/>
                <a:gd name="T12" fmla="*/ 1032 w 2268"/>
                <a:gd name="T13" fmla="*/ 88 h 2474"/>
                <a:gd name="T14" fmla="*/ 160 w 2268"/>
                <a:gd name="T15" fmla="*/ 489 h 2474"/>
                <a:gd name="T16" fmla="*/ 98 w 2268"/>
                <a:gd name="T17" fmla="*/ 493 h 2474"/>
                <a:gd name="T18" fmla="*/ 94 w 2268"/>
                <a:gd name="T19" fmla="*/ 431 h 2474"/>
                <a:gd name="T20" fmla="*/ 1032 w 2268"/>
                <a:gd name="T21" fmla="*/ 0 h 2474"/>
                <a:gd name="T22" fmla="*/ 1906 w 2268"/>
                <a:gd name="T23" fmla="*/ 363 h 2474"/>
                <a:gd name="T24" fmla="*/ 2268 w 2268"/>
                <a:gd name="T25" fmla="*/ 1237 h 2474"/>
                <a:gd name="T26" fmla="*/ 1906 w 2268"/>
                <a:gd name="T27" fmla="*/ 2111 h 2474"/>
                <a:gd name="T28" fmla="*/ 1032 w 2268"/>
                <a:gd name="T29" fmla="*/ 2474 h 2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68" h="2474">
                  <a:moveTo>
                    <a:pt x="1032" y="2474"/>
                  </a:moveTo>
                  <a:cubicBezTo>
                    <a:pt x="626" y="2474"/>
                    <a:pt x="245" y="2274"/>
                    <a:pt x="14" y="1940"/>
                  </a:cubicBezTo>
                  <a:cubicBezTo>
                    <a:pt x="0" y="1920"/>
                    <a:pt x="5" y="1892"/>
                    <a:pt x="25" y="1879"/>
                  </a:cubicBezTo>
                  <a:cubicBezTo>
                    <a:pt x="45" y="1865"/>
                    <a:pt x="73" y="1870"/>
                    <a:pt x="86" y="1890"/>
                  </a:cubicBezTo>
                  <a:cubicBezTo>
                    <a:pt x="301" y="2200"/>
                    <a:pt x="655" y="2386"/>
                    <a:pt x="1032" y="2386"/>
                  </a:cubicBezTo>
                  <a:cubicBezTo>
                    <a:pt x="1665" y="2386"/>
                    <a:pt x="2180" y="1870"/>
                    <a:pt x="2180" y="1237"/>
                  </a:cubicBezTo>
                  <a:cubicBezTo>
                    <a:pt x="2180" y="604"/>
                    <a:pt x="1665" y="88"/>
                    <a:pt x="1032" y="88"/>
                  </a:cubicBezTo>
                  <a:cubicBezTo>
                    <a:pt x="697" y="88"/>
                    <a:pt x="379" y="234"/>
                    <a:pt x="160" y="489"/>
                  </a:cubicBezTo>
                  <a:cubicBezTo>
                    <a:pt x="145" y="507"/>
                    <a:pt x="117" y="509"/>
                    <a:pt x="98" y="493"/>
                  </a:cubicBezTo>
                  <a:cubicBezTo>
                    <a:pt x="80" y="477"/>
                    <a:pt x="78" y="450"/>
                    <a:pt x="94" y="431"/>
                  </a:cubicBezTo>
                  <a:cubicBezTo>
                    <a:pt x="329" y="157"/>
                    <a:pt x="671" y="0"/>
                    <a:pt x="1032" y="0"/>
                  </a:cubicBezTo>
                  <a:cubicBezTo>
                    <a:pt x="1362" y="0"/>
                    <a:pt x="1672" y="129"/>
                    <a:pt x="1906" y="363"/>
                  </a:cubicBezTo>
                  <a:cubicBezTo>
                    <a:pt x="2140" y="596"/>
                    <a:pt x="2268" y="907"/>
                    <a:pt x="2268" y="1237"/>
                  </a:cubicBezTo>
                  <a:cubicBezTo>
                    <a:pt x="2268" y="1567"/>
                    <a:pt x="2140" y="1878"/>
                    <a:pt x="1906" y="2111"/>
                  </a:cubicBezTo>
                  <a:cubicBezTo>
                    <a:pt x="1672" y="2345"/>
                    <a:pt x="1362" y="2474"/>
                    <a:pt x="1032" y="247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400"/>
            </a:p>
          </p:txBody>
        </p:sp>
        <p:sp>
          <p:nvSpPr>
            <p:cNvPr id="53" name="SliModel Group shp393">
              <a:extLst>
                <a:ext uri="{FF2B5EF4-FFF2-40B4-BE49-F238E27FC236}">
                  <a16:creationId xmlns:a16="http://schemas.microsoft.com/office/drawing/2014/main" id="{11FA74C1-C599-4FD9-A8DD-46ACF692022B}"/>
                </a:ext>
              </a:extLst>
            </p:cNvPr>
            <p:cNvSpPr txBox="1">
              <a:spLocks/>
            </p:cNvSpPr>
            <p:nvPr/>
          </p:nvSpPr>
          <p:spPr>
            <a:xfrm>
              <a:off x="822548" y="2580785"/>
              <a:ext cx="885135" cy="1755221"/>
            </a:xfrm>
            <a:prstGeom prst="rect">
              <a:avLst/>
            </a:prstGeom>
          </p:spPr>
          <p:txBody>
            <a:bodyPr/>
            <a:lst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a:lstStyle>
            <a:p>
              <a:pPr>
                <a:lnSpc>
                  <a:spcPct val="100000"/>
                </a:lnSpc>
              </a:pPr>
              <a:r>
                <a:rPr lang="en-US" sz="9600" dirty="0">
                  <a:ln w="25400" cap="rnd">
                    <a:solidFill>
                      <a:schemeClr val="accent4"/>
                    </a:solidFill>
                    <a:bevel/>
                  </a:ln>
                  <a:noFill/>
                  <a:ea typeface="Segoe UI Bold" panose="020B0802040204020203" pitchFamily="34" charset="0"/>
                  <a:cs typeface="Segoe UI Bold" panose="020B0802040204020203" pitchFamily="34" charset="0"/>
                </a:rPr>
                <a:t>4</a:t>
              </a:r>
            </a:p>
          </p:txBody>
        </p:sp>
      </p:grpSp>
      <p:grpSp>
        <p:nvGrpSpPr>
          <p:cNvPr id="54" name="SlideModel shp394">
            <a:extLst>
              <a:ext uri="{FF2B5EF4-FFF2-40B4-BE49-F238E27FC236}">
                <a16:creationId xmlns:a16="http://schemas.microsoft.com/office/drawing/2014/main" id="{358D07F1-4A4F-45DA-8B13-08CD9AE4553D}"/>
              </a:ext>
            </a:extLst>
          </p:cNvPr>
          <p:cNvGrpSpPr/>
          <p:nvPr/>
        </p:nvGrpSpPr>
        <p:grpSpPr>
          <a:xfrm>
            <a:off x="1785442" y="2525726"/>
            <a:ext cx="918520" cy="858378"/>
            <a:chOff x="4814888" y="4235534"/>
            <a:chExt cx="1333500" cy="1246188"/>
          </a:xfrm>
          <a:solidFill>
            <a:schemeClr val="accent1"/>
          </a:solidFill>
        </p:grpSpPr>
        <p:sp>
          <p:nvSpPr>
            <p:cNvPr id="55" name="SliModel Group shp395">
              <a:extLst>
                <a:ext uri="{FF2B5EF4-FFF2-40B4-BE49-F238E27FC236}">
                  <a16:creationId xmlns:a16="http://schemas.microsoft.com/office/drawing/2014/main" id="{1FFECCB5-C680-4709-BB81-A2C6CE3A3C64}"/>
                </a:ext>
              </a:extLst>
            </p:cNvPr>
            <p:cNvSpPr>
              <a:spLocks noEditPoints="1"/>
            </p:cNvSpPr>
            <p:nvPr/>
          </p:nvSpPr>
          <p:spPr bwMode="auto">
            <a:xfrm>
              <a:off x="5160963" y="5340434"/>
              <a:ext cx="641350" cy="141288"/>
            </a:xfrm>
            <a:custGeom>
              <a:avLst/>
              <a:gdLst>
                <a:gd name="T0" fmla="*/ 70 w 74"/>
                <a:gd name="T1" fmla="*/ 7 h 16"/>
                <a:gd name="T2" fmla="*/ 70 w 74"/>
                <a:gd name="T3" fmla="*/ 7 h 16"/>
                <a:gd name="T4" fmla="*/ 57 w 74"/>
                <a:gd name="T5" fmla="*/ 0 h 16"/>
                <a:gd name="T6" fmla="*/ 17 w 74"/>
                <a:gd name="T7" fmla="*/ 0 h 16"/>
                <a:gd name="T8" fmla="*/ 4 w 74"/>
                <a:gd name="T9" fmla="*/ 7 h 16"/>
                <a:gd name="T10" fmla="*/ 4 w 74"/>
                <a:gd name="T11" fmla="*/ 7 h 16"/>
                <a:gd name="T12" fmla="*/ 0 w 74"/>
                <a:gd name="T13" fmla="*/ 12 h 16"/>
                <a:gd name="T14" fmla="*/ 4 w 74"/>
                <a:gd name="T15" fmla="*/ 16 h 16"/>
                <a:gd name="T16" fmla="*/ 70 w 74"/>
                <a:gd name="T17" fmla="*/ 16 h 16"/>
                <a:gd name="T18" fmla="*/ 74 w 74"/>
                <a:gd name="T19" fmla="*/ 12 h 16"/>
                <a:gd name="T20" fmla="*/ 70 w 74"/>
                <a:gd name="T21" fmla="*/ 7 h 16"/>
                <a:gd name="T22" fmla="*/ 70 w 74"/>
                <a:gd name="T23" fmla="*/ 7 h 16"/>
                <a:gd name="T24" fmla="*/ 70 w 74"/>
                <a:gd name="T25"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16">
                  <a:moveTo>
                    <a:pt x="70" y="7"/>
                  </a:moveTo>
                  <a:cubicBezTo>
                    <a:pt x="70" y="7"/>
                    <a:pt x="70" y="7"/>
                    <a:pt x="70" y="7"/>
                  </a:cubicBezTo>
                  <a:cubicBezTo>
                    <a:pt x="63" y="6"/>
                    <a:pt x="59" y="3"/>
                    <a:pt x="57" y="0"/>
                  </a:cubicBezTo>
                  <a:cubicBezTo>
                    <a:pt x="17" y="0"/>
                    <a:pt x="17" y="0"/>
                    <a:pt x="17" y="0"/>
                  </a:cubicBezTo>
                  <a:cubicBezTo>
                    <a:pt x="15" y="3"/>
                    <a:pt x="11" y="6"/>
                    <a:pt x="4" y="7"/>
                  </a:cubicBezTo>
                  <a:cubicBezTo>
                    <a:pt x="4" y="7"/>
                    <a:pt x="4" y="7"/>
                    <a:pt x="4" y="7"/>
                  </a:cubicBezTo>
                  <a:cubicBezTo>
                    <a:pt x="2" y="7"/>
                    <a:pt x="0" y="9"/>
                    <a:pt x="0" y="12"/>
                  </a:cubicBezTo>
                  <a:cubicBezTo>
                    <a:pt x="0" y="14"/>
                    <a:pt x="2" y="16"/>
                    <a:pt x="4" y="16"/>
                  </a:cubicBezTo>
                  <a:cubicBezTo>
                    <a:pt x="70" y="16"/>
                    <a:pt x="70" y="16"/>
                    <a:pt x="70" y="16"/>
                  </a:cubicBezTo>
                  <a:cubicBezTo>
                    <a:pt x="72" y="16"/>
                    <a:pt x="74" y="14"/>
                    <a:pt x="74" y="12"/>
                  </a:cubicBezTo>
                  <a:cubicBezTo>
                    <a:pt x="74" y="9"/>
                    <a:pt x="72" y="7"/>
                    <a:pt x="70" y="7"/>
                  </a:cubicBezTo>
                  <a:close/>
                  <a:moveTo>
                    <a:pt x="70" y="7"/>
                  </a:moveTo>
                  <a:cubicBezTo>
                    <a:pt x="70" y="7"/>
                    <a:pt x="70" y="7"/>
                    <a:pt x="7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SliModel Group shp396">
              <a:extLst>
                <a:ext uri="{FF2B5EF4-FFF2-40B4-BE49-F238E27FC236}">
                  <a16:creationId xmlns:a16="http://schemas.microsoft.com/office/drawing/2014/main" id="{799661A4-88D6-4CE9-9FEA-3B48229120A5}"/>
                </a:ext>
              </a:extLst>
            </p:cNvPr>
            <p:cNvSpPr>
              <a:spLocks noEditPoints="1"/>
            </p:cNvSpPr>
            <p:nvPr/>
          </p:nvSpPr>
          <p:spPr bwMode="auto">
            <a:xfrm>
              <a:off x="4814888" y="4235534"/>
              <a:ext cx="1333500" cy="1044575"/>
            </a:xfrm>
            <a:custGeom>
              <a:avLst/>
              <a:gdLst>
                <a:gd name="T0" fmla="*/ 154 w 154"/>
                <a:gd name="T1" fmla="*/ 91 h 119"/>
                <a:gd name="T2" fmla="*/ 154 w 154"/>
                <a:gd name="T3" fmla="*/ 11 h 119"/>
                <a:gd name="T4" fmla="*/ 143 w 154"/>
                <a:gd name="T5" fmla="*/ 0 h 119"/>
                <a:gd name="T6" fmla="*/ 11 w 154"/>
                <a:gd name="T7" fmla="*/ 0 h 119"/>
                <a:gd name="T8" fmla="*/ 0 w 154"/>
                <a:gd name="T9" fmla="*/ 11 h 119"/>
                <a:gd name="T10" fmla="*/ 0 w 154"/>
                <a:gd name="T11" fmla="*/ 93 h 119"/>
                <a:gd name="T12" fmla="*/ 0 w 154"/>
                <a:gd name="T13" fmla="*/ 93 h 119"/>
                <a:gd name="T14" fmla="*/ 0 w 154"/>
                <a:gd name="T15" fmla="*/ 108 h 119"/>
                <a:gd name="T16" fmla="*/ 0 w 154"/>
                <a:gd name="T17" fmla="*/ 109 h 119"/>
                <a:gd name="T18" fmla="*/ 0 w 154"/>
                <a:gd name="T19" fmla="*/ 109 h 119"/>
                <a:gd name="T20" fmla="*/ 0 w 154"/>
                <a:gd name="T21" fmla="*/ 110 h 119"/>
                <a:gd name="T22" fmla="*/ 0 w 154"/>
                <a:gd name="T23" fmla="*/ 110 h 119"/>
                <a:gd name="T24" fmla="*/ 10 w 154"/>
                <a:gd name="T25" fmla="*/ 119 h 119"/>
                <a:gd name="T26" fmla="*/ 144 w 154"/>
                <a:gd name="T27" fmla="*/ 119 h 119"/>
                <a:gd name="T28" fmla="*/ 154 w 154"/>
                <a:gd name="T29" fmla="*/ 110 h 119"/>
                <a:gd name="T30" fmla="*/ 154 w 154"/>
                <a:gd name="T31" fmla="*/ 91 h 119"/>
                <a:gd name="T32" fmla="*/ 86 w 154"/>
                <a:gd name="T33" fmla="*/ 108 h 119"/>
                <a:gd name="T34" fmla="*/ 83 w 154"/>
                <a:gd name="T35" fmla="*/ 111 h 119"/>
                <a:gd name="T36" fmla="*/ 71 w 154"/>
                <a:gd name="T37" fmla="*/ 111 h 119"/>
                <a:gd name="T38" fmla="*/ 68 w 154"/>
                <a:gd name="T39" fmla="*/ 108 h 119"/>
                <a:gd name="T40" fmla="*/ 68 w 154"/>
                <a:gd name="T41" fmla="*/ 107 h 119"/>
                <a:gd name="T42" fmla="*/ 71 w 154"/>
                <a:gd name="T43" fmla="*/ 104 h 119"/>
                <a:gd name="T44" fmla="*/ 83 w 154"/>
                <a:gd name="T45" fmla="*/ 104 h 119"/>
                <a:gd name="T46" fmla="*/ 86 w 154"/>
                <a:gd name="T47" fmla="*/ 107 h 119"/>
                <a:gd name="T48" fmla="*/ 86 w 154"/>
                <a:gd name="T49" fmla="*/ 108 h 119"/>
                <a:gd name="T50" fmla="*/ 143 w 154"/>
                <a:gd name="T51" fmla="*/ 95 h 119"/>
                <a:gd name="T52" fmla="*/ 11 w 154"/>
                <a:gd name="T53" fmla="*/ 95 h 119"/>
                <a:gd name="T54" fmla="*/ 10 w 154"/>
                <a:gd name="T55" fmla="*/ 93 h 119"/>
                <a:gd name="T56" fmla="*/ 10 w 154"/>
                <a:gd name="T57" fmla="*/ 11 h 119"/>
                <a:gd name="T58" fmla="*/ 11 w 154"/>
                <a:gd name="T59" fmla="*/ 9 h 119"/>
                <a:gd name="T60" fmla="*/ 143 w 154"/>
                <a:gd name="T61" fmla="*/ 9 h 119"/>
                <a:gd name="T62" fmla="*/ 145 w 154"/>
                <a:gd name="T63" fmla="*/ 11 h 119"/>
                <a:gd name="T64" fmla="*/ 145 w 154"/>
                <a:gd name="T65" fmla="*/ 93 h 119"/>
                <a:gd name="T66" fmla="*/ 143 w 154"/>
                <a:gd name="T67" fmla="*/ 95 h 119"/>
                <a:gd name="T68" fmla="*/ 143 w 154"/>
                <a:gd name="T69" fmla="*/ 95 h 119"/>
                <a:gd name="T70" fmla="*/ 143 w 154"/>
                <a:gd name="T71" fmla="*/ 9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119">
                  <a:moveTo>
                    <a:pt x="154" y="91"/>
                  </a:moveTo>
                  <a:cubicBezTo>
                    <a:pt x="154" y="11"/>
                    <a:pt x="154" y="11"/>
                    <a:pt x="154" y="11"/>
                  </a:cubicBezTo>
                  <a:cubicBezTo>
                    <a:pt x="154" y="5"/>
                    <a:pt x="149" y="0"/>
                    <a:pt x="143" y="0"/>
                  </a:cubicBezTo>
                  <a:cubicBezTo>
                    <a:pt x="11" y="0"/>
                    <a:pt x="11" y="0"/>
                    <a:pt x="11" y="0"/>
                  </a:cubicBezTo>
                  <a:cubicBezTo>
                    <a:pt x="5" y="0"/>
                    <a:pt x="0" y="5"/>
                    <a:pt x="0" y="11"/>
                  </a:cubicBezTo>
                  <a:cubicBezTo>
                    <a:pt x="0" y="93"/>
                    <a:pt x="0" y="93"/>
                    <a:pt x="0" y="93"/>
                  </a:cubicBezTo>
                  <a:cubicBezTo>
                    <a:pt x="0" y="93"/>
                    <a:pt x="0" y="93"/>
                    <a:pt x="0" y="93"/>
                  </a:cubicBezTo>
                  <a:cubicBezTo>
                    <a:pt x="0" y="108"/>
                    <a:pt x="0" y="108"/>
                    <a:pt x="0" y="108"/>
                  </a:cubicBezTo>
                  <a:cubicBezTo>
                    <a:pt x="0" y="108"/>
                    <a:pt x="0" y="108"/>
                    <a:pt x="0" y="109"/>
                  </a:cubicBezTo>
                  <a:cubicBezTo>
                    <a:pt x="0" y="109"/>
                    <a:pt x="0" y="109"/>
                    <a:pt x="0" y="109"/>
                  </a:cubicBezTo>
                  <a:cubicBezTo>
                    <a:pt x="0" y="109"/>
                    <a:pt x="0" y="109"/>
                    <a:pt x="0" y="110"/>
                  </a:cubicBezTo>
                  <a:cubicBezTo>
                    <a:pt x="0" y="110"/>
                    <a:pt x="0" y="110"/>
                    <a:pt x="0" y="110"/>
                  </a:cubicBezTo>
                  <a:cubicBezTo>
                    <a:pt x="1" y="115"/>
                    <a:pt x="5" y="119"/>
                    <a:pt x="10" y="119"/>
                  </a:cubicBezTo>
                  <a:cubicBezTo>
                    <a:pt x="144" y="119"/>
                    <a:pt x="144" y="119"/>
                    <a:pt x="144" y="119"/>
                  </a:cubicBezTo>
                  <a:cubicBezTo>
                    <a:pt x="149" y="119"/>
                    <a:pt x="154" y="115"/>
                    <a:pt x="154" y="110"/>
                  </a:cubicBezTo>
                  <a:lnTo>
                    <a:pt x="154" y="91"/>
                  </a:lnTo>
                  <a:close/>
                  <a:moveTo>
                    <a:pt x="86" y="108"/>
                  </a:moveTo>
                  <a:cubicBezTo>
                    <a:pt x="86" y="110"/>
                    <a:pt x="85" y="111"/>
                    <a:pt x="83" y="111"/>
                  </a:cubicBezTo>
                  <a:cubicBezTo>
                    <a:pt x="71" y="111"/>
                    <a:pt x="71" y="111"/>
                    <a:pt x="71" y="111"/>
                  </a:cubicBezTo>
                  <a:cubicBezTo>
                    <a:pt x="69" y="111"/>
                    <a:pt x="68" y="110"/>
                    <a:pt x="68" y="108"/>
                  </a:cubicBezTo>
                  <a:cubicBezTo>
                    <a:pt x="68" y="107"/>
                    <a:pt x="68" y="107"/>
                    <a:pt x="68" y="107"/>
                  </a:cubicBezTo>
                  <a:cubicBezTo>
                    <a:pt x="68" y="105"/>
                    <a:pt x="69" y="104"/>
                    <a:pt x="71" y="104"/>
                  </a:cubicBezTo>
                  <a:cubicBezTo>
                    <a:pt x="83" y="104"/>
                    <a:pt x="83" y="104"/>
                    <a:pt x="83" y="104"/>
                  </a:cubicBezTo>
                  <a:cubicBezTo>
                    <a:pt x="85" y="104"/>
                    <a:pt x="86" y="105"/>
                    <a:pt x="86" y="107"/>
                  </a:cubicBezTo>
                  <a:lnTo>
                    <a:pt x="86" y="108"/>
                  </a:lnTo>
                  <a:close/>
                  <a:moveTo>
                    <a:pt x="143" y="95"/>
                  </a:moveTo>
                  <a:cubicBezTo>
                    <a:pt x="11" y="95"/>
                    <a:pt x="11" y="95"/>
                    <a:pt x="11" y="95"/>
                  </a:cubicBezTo>
                  <a:cubicBezTo>
                    <a:pt x="10" y="95"/>
                    <a:pt x="10" y="94"/>
                    <a:pt x="10" y="93"/>
                  </a:cubicBezTo>
                  <a:cubicBezTo>
                    <a:pt x="10" y="11"/>
                    <a:pt x="10" y="11"/>
                    <a:pt x="10" y="11"/>
                  </a:cubicBezTo>
                  <a:cubicBezTo>
                    <a:pt x="10" y="10"/>
                    <a:pt x="10" y="9"/>
                    <a:pt x="11" y="9"/>
                  </a:cubicBezTo>
                  <a:cubicBezTo>
                    <a:pt x="143" y="9"/>
                    <a:pt x="143" y="9"/>
                    <a:pt x="143" y="9"/>
                  </a:cubicBezTo>
                  <a:cubicBezTo>
                    <a:pt x="144" y="9"/>
                    <a:pt x="145" y="10"/>
                    <a:pt x="145" y="11"/>
                  </a:cubicBezTo>
                  <a:cubicBezTo>
                    <a:pt x="145" y="93"/>
                    <a:pt x="145" y="93"/>
                    <a:pt x="145" y="93"/>
                  </a:cubicBezTo>
                  <a:cubicBezTo>
                    <a:pt x="145" y="94"/>
                    <a:pt x="144" y="95"/>
                    <a:pt x="143" y="95"/>
                  </a:cubicBezTo>
                  <a:close/>
                  <a:moveTo>
                    <a:pt x="143" y="95"/>
                  </a:moveTo>
                  <a:cubicBezTo>
                    <a:pt x="143" y="95"/>
                    <a:pt x="143" y="95"/>
                    <a:pt x="143" y="9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SliModel Group shp397">
              <a:extLst>
                <a:ext uri="{FF2B5EF4-FFF2-40B4-BE49-F238E27FC236}">
                  <a16:creationId xmlns:a16="http://schemas.microsoft.com/office/drawing/2014/main" id="{36E603D1-4AE6-445E-A91E-2FE9E57DEF17}"/>
                </a:ext>
              </a:extLst>
            </p:cNvPr>
            <p:cNvSpPr>
              <a:spLocks noEditPoints="1"/>
            </p:cNvSpPr>
            <p:nvPr/>
          </p:nvSpPr>
          <p:spPr bwMode="auto">
            <a:xfrm>
              <a:off x="5757863" y="4621296"/>
              <a:ext cx="44450" cy="44450"/>
            </a:xfrm>
            <a:custGeom>
              <a:avLst/>
              <a:gdLst>
                <a:gd name="T0" fmla="*/ 0 w 5"/>
                <a:gd name="T1" fmla="*/ 5 h 5"/>
                <a:gd name="T2" fmla="*/ 5 w 5"/>
                <a:gd name="T3" fmla="*/ 5 h 5"/>
                <a:gd name="T4" fmla="*/ 5 w 5"/>
                <a:gd name="T5" fmla="*/ 5 h 5"/>
                <a:gd name="T6" fmla="*/ 5 w 5"/>
                <a:gd name="T7" fmla="*/ 0 h 5"/>
                <a:gd name="T8" fmla="*/ 0 w 5"/>
                <a:gd name="T9" fmla="*/ 5 h 5"/>
                <a:gd name="T10" fmla="*/ 0 w 5"/>
                <a:gd name="T11" fmla="*/ 5 h 5"/>
                <a:gd name="T12" fmla="*/ 0 w 5"/>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0" y="5"/>
                  </a:moveTo>
                  <a:cubicBezTo>
                    <a:pt x="5" y="5"/>
                    <a:pt x="5" y="5"/>
                    <a:pt x="5" y="5"/>
                  </a:cubicBezTo>
                  <a:cubicBezTo>
                    <a:pt x="5" y="5"/>
                    <a:pt x="5" y="5"/>
                    <a:pt x="5" y="5"/>
                  </a:cubicBezTo>
                  <a:cubicBezTo>
                    <a:pt x="5" y="3"/>
                    <a:pt x="5" y="2"/>
                    <a:pt x="5" y="0"/>
                  </a:cubicBezTo>
                  <a:lnTo>
                    <a:pt x="0" y="5"/>
                  </a:lnTo>
                  <a:close/>
                  <a:moveTo>
                    <a:pt x="0" y="5"/>
                  </a:moveTo>
                  <a:cubicBezTo>
                    <a:pt x="0" y="5"/>
                    <a:pt x="0" y="5"/>
                    <a:pt x="0"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SliModel Group shp398">
              <a:extLst>
                <a:ext uri="{FF2B5EF4-FFF2-40B4-BE49-F238E27FC236}">
                  <a16:creationId xmlns:a16="http://schemas.microsoft.com/office/drawing/2014/main" id="{6E9E5142-8C56-4712-A00B-7EBAC7356D0C}"/>
                </a:ext>
              </a:extLst>
            </p:cNvPr>
            <p:cNvSpPr>
              <a:spLocks noEditPoints="1"/>
            </p:cNvSpPr>
            <p:nvPr/>
          </p:nvSpPr>
          <p:spPr bwMode="auto">
            <a:xfrm>
              <a:off x="5524501" y="4419684"/>
              <a:ext cx="165100" cy="176213"/>
            </a:xfrm>
            <a:custGeom>
              <a:avLst/>
              <a:gdLst>
                <a:gd name="T0" fmla="*/ 16 w 19"/>
                <a:gd name="T1" fmla="*/ 0 h 20"/>
                <a:gd name="T2" fmla="*/ 0 w 19"/>
                <a:gd name="T3" fmla="*/ 15 h 20"/>
                <a:gd name="T4" fmla="*/ 0 w 19"/>
                <a:gd name="T5" fmla="*/ 20 h 20"/>
                <a:gd name="T6" fmla="*/ 19 w 19"/>
                <a:gd name="T7" fmla="*/ 2 h 20"/>
                <a:gd name="T8" fmla="*/ 16 w 19"/>
                <a:gd name="T9" fmla="*/ 0 h 20"/>
                <a:gd name="T10" fmla="*/ 16 w 19"/>
                <a:gd name="T11" fmla="*/ 0 h 20"/>
                <a:gd name="T12" fmla="*/ 16 w 19"/>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9" h="20">
                  <a:moveTo>
                    <a:pt x="16" y="0"/>
                  </a:moveTo>
                  <a:cubicBezTo>
                    <a:pt x="0" y="15"/>
                    <a:pt x="0" y="15"/>
                    <a:pt x="0" y="15"/>
                  </a:cubicBezTo>
                  <a:cubicBezTo>
                    <a:pt x="0" y="20"/>
                    <a:pt x="0" y="20"/>
                    <a:pt x="0" y="20"/>
                  </a:cubicBezTo>
                  <a:cubicBezTo>
                    <a:pt x="19" y="2"/>
                    <a:pt x="19" y="2"/>
                    <a:pt x="19" y="2"/>
                  </a:cubicBezTo>
                  <a:cubicBezTo>
                    <a:pt x="18" y="1"/>
                    <a:pt x="17" y="0"/>
                    <a:pt x="16" y="0"/>
                  </a:cubicBezTo>
                  <a:close/>
                  <a:moveTo>
                    <a:pt x="16" y="0"/>
                  </a:moveTo>
                  <a:cubicBezTo>
                    <a:pt x="16"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SliModel Group shp399">
              <a:extLst>
                <a:ext uri="{FF2B5EF4-FFF2-40B4-BE49-F238E27FC236}">
                  <a16:creationId xmlns:a16="http://schemas.microsoft.com/office/drawing/2014/main" id="{A10450D4-0D3B-42C3-AC28-7C236A876335}"/>
                </a:ext>
              </a:extLst>
            </p:cNvPr>
            <p:cNvSpPr>
              <a:spLocks noEditPoints="1"/>
            </p:cNvSpPr>
            <p:nvPr/>
          </p:nvSpPr>
          <p:spPr bwMode="auto">
            <a:xfrm>
              <a:off x="5524501" y="4392696"/>
              <a:ext cx="104775" cy="123825"/>
            </a:xfrm>
            <a:custGeom>
              <a:avLst/>
              <a:gdLst>
                <a:gd name="T0" fmla="*/ 9 w 12"/>
                <a:gd name="T1" fmla="*/ 0 h 14"/>
                <a:gd name="T2" fmla="*/ 0 w 12"/>
                <a:gd name="T3" fmla="*/ 9 h 14"/>
                <a:gd name="T4" fmla="*/ 0 w 12"/>
                <a:gd name="T5" fmla="*/ 14 h 14"/>
                <a:gd name="T6" fmla="*/ 12 w 12"/>
                <a:gd name="T7" fmla="*/ 1 h 14"/>
                <a:gd name="T8" fmla="*/ 9 w 12"/>
                <a:gd name="T9" fmla="*/ 0 h 14"/>
                <a:gd name="T10" fmla="*/ 9 w 12"/>
                <a:gd name="T11" fmla="*/ 0 h 14"/>
                <a:gd name="T12" fmla="*/ 9 w 12"/>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9" y="0"/>
                  </a:moveTo>
                  <a:cubicBezTo>
                    <a:pt x="0" y="9"/>
                    <a:pt x="0" y="9"/>
                    <a:pt x="0" y="9"/>
                  </a:cubicBezTo>
                  <a:cubicBezTo>
                    <a:pt x="0" y="14"/>
                    <a:pt x="0" y="14"/>
                    <a:pt x="0" y="14"/>
                  </a:cubicBezTo>
                  <a:cubicBezTo>
                    <a:pt x="12" y="1"/>
                    <a:pt x="12" y="1"/>
                    <a:pt x="12" y="1"/>
                  </a:cubicBezTo>
                  <a:cubicBezTo>
                    <a:pt x="11" y="1"/>
                    <a:pt x="10" y="0"/>
                    <a:pt x="9" y="0"/>
                  </a:cubicBezTo>
                  <a:close/>
                  <a:moveTo>
                    <a:pt x="9" y="0"/>
                  </a:move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SliModel Group shp400">
              <a:extLst>
                <a:ext uri="{FF2B5EF4-FFF2-40B4-BE49-F238E27FC236}">
                  <a16:creationId xmlns:a16="http://schemas.microsoft.com/office/drawing/2014/main" id="{695EA742-3ACF-4F50-A8AF-0315CCB80C5C}"/>
                </a:ext>
              </a:extLst>
            </p:cNvPr>
            <p:cNvSpPr>
              <a:spLocks noEditPoints="1"/>
            </p:cNvSpPr>
            <p:nvPr/>
          </p:nvSpPr>
          <p:spPr bwMode="auto">
            <a:xfrm>
              <a:off x="5524501" y="4384759"/>
              <a:ext cx="42863" cy="44450"/>
            </a:xfrm>
            <a:custGeom>
              <a:avLst/>
              <a:gdLst>
                <a:gd name="T0" fmla="*/ 5 w 5"/>
                <a:gd name="T1" fmla="*/ 0 h 5"/>
                <a:gd name="T2" fmla="*/ 0 w 5"/>
                <a:gd name="T3" fmla="*/ 0 h 5"/>
                <a:gd name="T4" fmla="*/ 0 w 5"/>
                <a:gd name="T5" fmla="*/ 0 h 5"/>
                <a:gd name="T6" fmla="*/ 0 w 5"/>
                <a:gd name="T7" fmla="*/ 5 h 5"/>
                <a:gd name="T8" fmla="*/ 5 w 5"/>
                <a:gd name="T9" fmla="*/ 0 h 5"/>
                <a:gd name="T10" fmla="*/ 5 w 5"/>
                <a:gd name="T11" fmla="*/ 0 h 5"/>
                <a:gd name="T12" fmla="*/ 5 w 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0"/>
                  </a:moveTo>
                  <a:cubicBezTo>
                    <a:pt x="3" y="0"/>
                    <a:pt x="2" y="0"/>
                    <a:pt x="0" y="0"/>
                  </a:cubicBezTo>
                  <a:cubicBezTo>
                    <a:pt x="0" y="0"/>
                    <a:pt x="0" y="0"/>
                    <a:pt x="0" y="0"/>
                  </a:cubicBezTo>
                  <a:cubicBezTo>
                    <a:pt x="0" y="5"/>
                    <a:pt x="0" y="5"/>
                    <a:pt x="0" y="5"/>
                  </a:cubicBezTo>
                  <a:lnTo>
                    <a:pt x="5" y="0"/>
                  </a:lnTo>
                  <a:close/>
                  <a:moveTo>
                    <a:pt x="5" y="0"/>
                  </a:move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SliModel Group shp401">
              <a:extLst>
                <a:ext uri="{FF2B5EF4-FFF2-40B4-BE49-F238E27FC236}">
                  <a16:creationId xmlns:a16="http://schemas.microsoft.com/office/drawing/2014/main" id="{F38B8FD6-08B3-42C7-B1E3-BCB67202A0DF}"/>
                </a:ext>
              </a:extLst>
            </p:cNvPr>
            <p:cNvSpPr>
              <a:spLocks noEditPoints="1"/>
            </p:cNvSpPr>
            <p:nvPr/>
          </p:nvSpPr>
          <p:spPr bwMode="auto">
            <a:xfrm>
              <a:off x="5584826" y="4499059"/>
              <a:ext cx="182563" cy="166688"/>
            </a:xfrm>
            <a:custGeom>
              <a:avLst/>
              <a:gdLst>
                <a:gd name="T0" fmla="*/ 5 w 21"/>
                <a:gd name="T1" fmla="*/ 19 h 19"/>
                <a:gd name="T2" fmla="*/ 21 w 21"/>
                <a:gd name="T3" fmla="*/ 3 h 19"/>
                <a:gd name="T4" fmla="*/ 19 w 21"/>
                <a:gd name="T5" fmla="*/ 0 h 19"/>
                <a:gd name="T6" fmla="*/ 0 w 21"/>
                <a:gd name="T7" fmla="*/ 19 h 19"/>
                <a:gd name="T8" fmla="*/ 5 w 21"/>
                <a:gd name="T9" fmla="*/ 19 h 19"/>
                <a:gd name="T10" fmla="*/ 5 w 21"/>
                <a:gd name="T11" fmla="*/ 19 h 19"/>
                <a:gd name="T12" fmla="*/ 5 w 2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21" h="19">
                  <a:moveTo>
                    <a:pt x="5" y="19"/>
                  </a:moveTo>
                  <a:cubicBezTo>
                    <a:pt x="21" y="3"/>
                    <a:pt x="21" y="3"/>
                    <a:pt x="21" y="3"/>
                  </a:cubicBezTo>
                  <a:cubicBezTo>
                    <a:pt x="20" y="2"/>
                    <a:pt x="20" y="1"/>
                    <a:pt x="19" y="0"/>
                  </a:cubicBezTo>
                  <a:cubicBezTo>
                    <a:pt x="0" y="19"/>
                    <a:pt x="0" y="19"/>
                    <a:pt x="0" y="19"/>
                  </a:cubicBezTo>
                  <a:lnTo>
                    <a:pt x="5" y="19"/>
                  </a:lnTo>
                  <a:close/>
                  <a:moveTo>
                    <a:pt x="5" y="19"/>
                  </a:moveTo>
                  <a:cubicBezTo>
                    <a:pt x="5" y="19"/>
                    <a:pt x="5" y="19"/>
                    <a:pt x="5"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SliModel Group shp402">
              <a:extLst>
                <a:ext uri="{FF2B5EF4-FFF2-40B4-BE49-F238E27FC236}">
                  <a16:creationId xmlns:a16="http://schemas.microsoft.com/office/drawing/2014/main" id="{82E32170-4F17-41C7-9E47-3C97A95182BF}"/>
                </a:ext>
              </a:extLst>
            </p:cNvPr>
            <p:cNvSpPr>
              <a:spLocks noEditPoints="1"/>
            </p:cNvSpPr>
            <p:nvPr/>
          </p:nvSpPr>
          <p:spPr bwMode="auto">
            <a:xfrm>
              <a:off x="5524501" y="4454609"/>
              <a:ext cx="207963" cy="211138"/>
            </a:xfrm>
            <a:custGeom>
              <a:avLst/>
              <a:gdLst>
                <a:gd name="T0" fmla="*/ 24 w 24"/>
                <a:gd name="T1" fmla="*/ 2 h 24"/>
                <a:gd name="T2" fmla="*/ 23 w 24"/>
                <a:gd name="T3" fmla="*/ 1 h 24"/>
                <a:gd name="T4" fmla="*/ 21 w 24"/>
                <a:gd name="T5" fmla="*/ 0 h 24"/>
                <a:gd name="T6" fmla="*/ 0 w 24"/>
                <a:gd name="T7" fmla="*/ 21 h 24"/>
                <a:gd name="T8" fmla="*/ 0 w 24"/>
                <a:gd name="T9" fmla="*/ 24 h 24"/>
                <a:gd name="T10" fmla="*/ 3 w 24"/>
                <a:gd name="T11" fmla="*/ 24 h 24"/>
                <a:gd name="T12" fmla="*/ 24 w 24"/>
                <a:gd name="T13" fmla="*/ 2 h 24"/>
                <a:gd name="T14" fmla="*/ 24 w 24"/>
                <a:gd name="T15" fmla="*/ 2 h 24"/>
                <a:gd name="T16" fmla="*/ 24 w 24"/>
                <a:gd name="T17"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4" y="2"/>
                  </a:moveTo>
                  <a:cubicBezTo>
                    <a:pt x="24" y="2"/>
                    <a:pt x="23" y="2"/>
                    <a:pt x="23" y="1"/>
                  </a:cubicBezTo>
                  <a:cubicBezTo>
                    <a:pt x="22" y="1"/>
                    <a:pt x="22" y="0"/>
                    <a:pt x="21" y="0"/>
                  </a:cubicBezTo>
                  <a:cubicBezTo>
                    <a:pt x="0" y="21"/>
                    <a:pt x="0" y="21"/>
                    <a:pt x="0" y="21"/>
                  </a:cubicBezTo>
                  <a:cubicBezTo>
                    <a:pt x="0" y="24"/>
                    <a:pt x="0" y="24"/>
                    <a:pt x="0" y="24"/>
                  </a:cubicBezTo>
                  <a:cubicBezTo>
                    <a:pt x="3" y="24"/>
                    <a:pt x="3" y="24"/>
                    <a:pt x="3" y="24"/>
                  </a:cubicBezTo>
                  <a:lnTo>
                    <a:pt x="24" y="2"/>
                  </a:lnTo>
                  <a:close/>
                  <a:moveTo>
                    <a:pt x="24" y="2"/>
                  </a:moveTo>
                  <a:cubicBezTo>
                    <a:pt x="24" y="2"/>
                    <a:pt x="24" y="2"/>
                    <a:pt x="24"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SliModel Group shp403">
              <a:extLst>
                <a:ext uri="{FF2B5EF4-FFF2-40B4-BE49-F238E27FC236}">
                  <a16:creationId xmlns:a16="http://schemas.microsoft.com/office/drawing/2014/main" id="{67747E66-BD5F-4B77-B43F-5DE064182144}"/>
                </a:ext>
              </a:extLst>
            </p:cNvPr>
            <p:cNvSpPr>
              <a:spLocks noEditPoints="1"/>
            </p:cNvSpPr>
            <p:nvPr/>
          </p:nvSpPr>
          <p:spPr bwMode="auto">
            <a:xfrm>
              <a:off x="5672138" y="4551446"/>
              <a:ext cx="120650" cy="114300"/>
            </a:xfrm>
            <a:custGeom>
              <a:avLst/>
              <a:gdLst>
                <a:gd name="T0" fmla="*/ 5 w 14"/>
                <a:gd name="T1" fmla="*/ 13 h 13"/>
                <a:gd name="T2" fmla="*/ 14 w 14"/>
                <a:gd name="T3" fmla="*/ 4 h 13"/>
                <a:gd name="T4" fmla="*/ 13 w 14"/>
                <a:gd name="T5" fmla="*/ 0 h 13"/>
                <a:gd name="T6" fmla="*/ 0 w 14"/>
                <a:gd name="T7" fmla="*/ 13 h 13"/>
                <a:gd name="T8" fmla="*/ 5 w 14"/>
                <a:gd name="T9" fmla="*/ 13 h 13"/>
                <a:gd name="T10" fmla="*/ 5 w 14"/>
                <a:gd name="T11" fmla="*/ 13 h 13"/>
                <a:gd name="T12" fmla="*/ 5 w 14"/>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4" h="13">
                  <a:moveTo>
                    <a:pt x="5" y="13"/>
                  </a:moveTo>
                  <a:cubicBezTo>
                    <a:pt x="14" y="4"/>
                    <a:pt x="14" y="4"/>
                    <a:pt x="14" y="4"/>
                  </a:cubicBezTo>
                  <a:cubicBezTo>
                    <a:pt x="14" y="3"/>
                    <a:pt x="13" y="2"/>
                    <a:pt x="13" y="0"/>
                  </a:cubicBezTo>
                  <a:cubicBezTo>
                    <a:pt x="0" y="13"/>
                    <a:pt x="0" y="13"/>
                    <a:pt x="0" y="13"/>
                  </a:cubicBezTo>
                  <a:lnTo>
                    <a:pt x="5" y="13"/>
                  </a:lnTo>
                  <a:close/>
                  <a:moveTo>
                    <a:pt x="5" y="13"/>
                  </a:moveTo>
                  <a:cubicBezTo>
                    <a:pt x="5" y="13"/>
                    <a:pt x="5" y="13"/>
                    <a:pt x="5"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SliModel Group shp404">
              <a:extLst>
                <a:ext uri="{FF2B5EF4-FFF2-40B4-BE49-F238E27FC236}">
                  <a16:creationId xmlns:a16="http://schemas.microsoft.com/office/drawing/2014/main" id="{17D4A7A2-3932-492D-A2ED-4B830C2832B3}"/>
                </a:ext>
              </a:extLst>
            </p:cNvPr>
            <p:cNvSpPr>
              <a:spLocks noEditPoints="1"/>
            </p:cNvSpPr>
            <p:nvPr/>
          </p:nvSpPr>
          <p:spPr bwMode="auto">
            <a:xfrm>
              <a:off x="5195888" y="4429209"/>
              <a:ext cx="561975" cy="569913"/>
            </a:xfrm>
            <a:custGeom>
              <a:avLst/>
              <a:gdLst>
                <a:gd name="T0" fmla="*/ 33 w 65"/>
                <a:gd name="T1" fmla="*/ 0 h 65"/>
                <a:gd name="T2" fmla="*/ 0 w 65"/>
                <a:gd name="T3" fmla="*/ 32 h 65"/>
                <a:gd name="T4" fmla="*/ 33 w 65"/>
                <a:gd name="T5" fmla="*/ 65 h 65"/>
                <a:gd name="T6" fmla="*/ 65 w 65"/>
                <a:gd name="T7" fmla="*/ 32 h 65"/>
                <a:gd name="T8" fmla="*/ 33 w 65"/>
                <a:gd name="T9" fmla="*/ 32 h 65"/>
                <a:gd name="T10" fmla="*/ 33 w 65"/>
                <a:gd name="T11" fmla="*/ 0 h 65"/>
                <a:gd name="T12" fmla="*/ 33 w 65"/>
                <a:gd name="T13" fmla="*/ 0 h 65"/>
                <a:gd name="T14" fmla="*/ 33 w 6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5">
                  <a:moveTo>
                    <a:pt x="33" y="0"/>
                  </a:moveTo>
                  <a:cubicBezTo>
                    <a:pt x="15" y="0"/>
                    <a:pt x="0" y="15"/>
                    <a:pt x="0" y="32"/>
                  </a:cubicBezTo>
                  <a:cubicBezTo>
                    <a:pt x="0" y="50"/>
                    <a:pt x="15" y="65"/>
                    <a:pt x="33" y="65"/>
                  </a:cubicBezTo>
                  <a:cubicBezTo>
                    <a:pt x="50" y="65"/>
                    <a:pt x="65" y="50"/>
                    <a:pt x="65" y="32"/>
                  </a:cubicBezTo>
                  <a:cubicBezTo>
                    <a:pt x="33" y="32"/>
                    <a:pt x="33" y="32"/>
                    <a:pt x="33" y="32"/>
                  </a:cubicBezTo>
                  <a:lnTo>
                    <a:pt x="33" y="0"/>
                  </a:lnTo>
                  <a:close/>
                  <a:moveTo>
                    <a:pt x="33" y="0"/>
                  </a:moveTo>
                  <a:cubicBezTo>
                    <a:pt x="33" y="0"/>
                    <a:pt x="33" y="0"/>
                    <a:pt x="3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5" name="SlideModel shp405">
            <a:extLst>
              <a:ext uri="{FF2B5EF4-FFF2-40B4-BE49-F238E27FC236}">
                <a16:creationId xmlns:a16="http://schemas.microsoft.com/office/drawing/2014/main" id="{86506BA8-C6CB-476D-851E-28AA5AC8D9A2}"/>
              </a:ext>
            </a:extLst>
          </p:cNvPr>
          <p:cNvGrpSpPr/>
          <p:nvPr/>
        </p:nvGrpSpPr>
        <p:grpSpPr>
          <a:xfrm>
            <a:off x="4597678" y="2468931"/>
            <a:ext cx="620405" cy="971968"/>
            <a:chOff x="10623550" y="3806825"/>
            <a:chExt cx="333375" cy="522288"/>
          </a:xfrm>
          <a:solidFill>
            <a:schemeClr val="accent2"/>
          </a:solidFill>
        </p:grpSpPr>
        <p:sp>
          <p:nvSpPr>
            <p:cNvPr id="66" name="SliModel Group shp406">
              <a:extLst>
                <a:ext uri="{FF2B5EF4-FFF2-40B4-BE49-F238E27FC236}">
                  <a16:creationId xmlns:a16="http://schemas.microsoft.com/office/drawing/2014/main" id="{591544B7-2F24-4894-8748-B7B376D9DAFB}"/>
                </a:ext>
              </a:extLst>
            </p:cNvPr>
            <p:cNvSpPr>
              <a:spLocks noEditPoints="1"/>
            </p:cNvSpPr>
            <p:nvPr/>
          </p:nvSpPr>
          <p:spPr bwMode="auto">
            <a:xfrm>
              <a:off x="10639425" y="3897313"/>
              <a:ext cx="314325" cy="431800"/>
            </a:xfrm>
            <a:custGeom>
              <a:avLst/>
              <a:gdLst>
                <a:gd name="T0" fmla="*/ 82 w 104"/>
                <a:gd name="T1" fmla="*/ 63 h 142"/>
                <a:gd name="T2" fmla="*/ 52 w 104"/>
                <a:gd name="T3" fmla="*/ 101 h 142"/>
                <a:gd name="T4" fmla="*/ 59 w 104"/>
                <a:gd name="T5" fmla="*/ 56 h 142"/>
                <a:gd name="T6" fmla="*/ 68 w 104"/>
                <a:gd name="T7" fmla="*/ 50 h 142"/>
                <a:gd name="T8" fmla="*/ 78 w 104"/>
                <a:gd name="T9" fmla="*/ 38 h 142"/>
                <a:gd name="T10" fmla="*/ 69 w 104"/>
                <a:gd name="T11" fmla="*/ 29 h 142"/>
                <a:gd name="T12" fmla="*/ 79 w 104"/>
                <a:gd name="T13" fmla="*/ 22 h 142"/>
                <a:gd name="T14" fmla="*/ 70 w 104"/>
                <a:gd name="T15" fmla="*/ 8 h 142"/>
                <a:gd name="T16" fmla="*/ 59 w 104"/>
                <a:gd name="T17" fmla="*/ 12 h 142"/>
                <a:gd name="T18" fmla="*/ 43 w 104"/>
                <a:gd name="T19" fmla="*/ 0 h 142"/>
                <a:gd name="T20" fmla="*/ 39 w 104"/>
                <a:gd name="T21" fmla="*/ 13 h 142"/>
                <a:gd name="T22" fmla="*/ 28 w 104"/>
                <a:gd name="T23" fmla="*/ 9 h 142"/>
                <a:gd name="T24" fmla="*/ 22 w 104"/>
                <a:gd name="T25" fmla="*/ 24 h 142"/>
                <a:gd name="T26" fmla="*/ 30 w 104"/>
                <a:gd name="T27" fmla="*/ 30 h 142"/>
                <a:gd name="T28" fmla="*/ 28 w 104"/>
                <a:gd name="T29" fmla="*/ 49 h 142"/>
                <a:gd name="T30" fmla="*/ 39 w 104"/>
                <a:gd name="T31" fmla="*/ 46 h 142"/>
                <a:gd name="T32" fmla="*/ 43 w 104"/>
                <a:gd name="T33" fmla="*/ 58 h 142"/>
                <a:gd name="T34" fmla="*/ 35 w 104"/>
                <a:gd name="T35" fmla="*/ 101 h 142"/>
                <a:gd name="T36" fmla="*/ 5 w 104"/>
                <a:gd name="T37" fmla="*/ 47 h 142"/>
                <a:gd name="T38" fmla="*/ 14 w 104"/>
                <a:gd name="T39" fmla="*/ 67 h 142"/>
                <a:gd name="T40" fmla="*/ 30 w 104"/>
                <a:gd name="T41" fmla="*/ 111 h 142"/>
                <a:gd name="T42" fmla="*/ 30 w 104"/>
                <a:gd name="T43" fmla="*/ 116 h 142"/>
                <a:gd name="T44" fmla="*/ 30 w 104"/>
                <a:gd name="T45" fmla="*/ 120 h 142"/>
                <a:gd name="T46" fmla="*/ 30 w 104"/>
                <a:gd name="T47" fmla="*/ 125 h 142"/>
                <a:gd name="T48" fmla="*/ 30 w 104"/>
                <a:gd name="T49" fmla="*/ 129 h 142"/>
                <a:gd name="T50" fmla="*/ 34 w 104"/>
                <a:gd name="T51" fmla="*/ 139 h 142"/>
                <a:gd name="T52" fmla="*/ 52 w 104"/>
                <a:gd name="T53" fmla="*/ 139 h 142"/>
                <a:gd name="T54" fmla="*/ 39 w 104"/>
                <a:gd name="T55" fmla="*/ 131 h 142"/>
                <a:gd name="T56" fmla="*/ 61 w 104"/>
                <a:gd name="T57" fmla="*/ 137 h 142"/>
                <a:gd name="T58" fmla="*/ 63 w 104"/>
                <a:gd name="T59" fmla="*/ 142 h 142"/>
                <a:gd name="T60" fmla="*/ 67 w 104"/>
                <a:gd name="T61" fmla="*/ 131 h 142"/>
                <a:gd name="T62" fmla="*/ 70 w 104"/>
                <a:gd name="T63" fmla="*/ 122 h 142"/>
                <a:gd name="T64" fmla="*/ 69 w 104"/>
                <a:gd name="T65" fmla="*/ 117 h 142"/>
                <a:gd name="T66" fmla="*/ 73 w 104"/>
                <a:gd name="T67" fmla="*/ 110 h 142"/>
                <a:gd name="T68" fmla="*/ 69 w 104"/>
                <a:gd name="T69" fmla="*/ 104 h 142"/>
                <a:gd name="T70" fmla="*/ 104 w 104"/>
                <a:gd name="T71" fmla="*/ 35 h 142"/>
                <a:gd name="T72" fmla="*/ 41 w 104"/>
                <a:gd name="T73" fmla="*/ 41 h 142"/>
                <a:gd name="T74" fmla="*/ 27 w 104"/>
                <a:gd name="T75" fmla="*/ 38 h 142"/>
                <a:gd name="T76" fmla="*/ 35 w 104"/>
                <a:gd name="T77" fmla="*/ 29 h 142"/>
                <a:gd name="T78" fmla="*/ 27 w 104"/>
                <a:gd name="T79" fmla="*/ 21 h 142"/>
                <a:gd name="T80" fmla="*/ 41 w 104"/>
                <a:gd name="T81" fmla="*/ 18 h 142"/>
                <a:gd name="T82" fmla="*/ 46 w 104"/>
                <a:gd name="T83" fmla="*/ 5 h 142"/>
                <a:gd name="T84" fmla="*/ 55 w 104"/>
                <a:gd name="T85" fmla="*/ 16 h 142"/>
                <a:gd name="T86" fmla="*/ 69 w 104"/>
                <a:gd name="T87" fmla="*/ 14 h 142"/>
                <a:gd name="T88" fmla="*/ 64 w 104"/>
                <a:gd name="T89" fmla="*/ 27 h 142"/>
                <a:gd name="T90" fmla="*/ 65 w 104"/>
                <a:gd name="T91" fmla="*/ 34 h 142"/>
                <a:gd name="T92" fmla="*/ 61 w 104"/>
                <a:gd name="T93" fmla="*/ 40 h 142"/>
                <a:gd name="T94" fmla="*/ 54 w 104"/>
                <a:gd name="T95" fmla="*/ 45 h 142"/>
                <a:gd name="T96" fmla="*/ 46 w 104"/>
                <a:gd name="T97" fmla="*/ 45 h 142"/>
                <a:gd name="T98" fmla="*/ 35 w 104"/>
                <a:gd name="T99" fmla="*/ 126 h 142"/>
                <a:gd name="T100" fmla="*/ 64 w 104"/>
                <a:gd name="T101" fmla="*/ 126 h 142"/>
                <a:gd name="T102" fmla="*/ 35 w 104"/>
                <a:gd name="T103" fmla="*/ 115 h 142"/>
                <a:gd name="T104" fmla="*/ 35 w 104"/>
                <a:gd name="T105" fmla="*/ 110 h 142"/>
                <a:gd name="T106" fmla="*/ 64 w 104"/>
                <a:gd name="T107" fmla="*/ 108 h 142"/>
                <a:gd name="T108" fmla="*/ 35 w 104"/>
                <a:gd name="T109" fmla="*/ 11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142">
                  <a:moveTo>
                    <a:pt x="102" y="32"/>
                  </a:moveTo>
                  <a:cubicBezTo>
                    <a:pt x="100" y="32"/>
                    <a:pt x="99" y="33"/>
                    <a:pt x="99" y="34"/>
                  </a:cubicBezTo>
                  <a:cubicBezTo>
                    <a:pt x="97" y="45"/>
                    <a:pt x="91" y="56"/>
                    <a:pt x="82" y="63"/>
                  </a:cubicBezTo>
                  <a:cubicBezTo>
                    <a:pt x="77" y="68"/>
                    <a:pt x="73" y="73"/>
                    <a:pt x="71" y="80"/>
                  </a:cubicBezTo>
                  <a:cubicBezTo>
                    <a:pt x="65" y="101"/>
                    <a:pt x="65" y="101"/>
                    <a:pt x="65" y="101"/>
                  </a:cubicBezTo>
                  <a:cubicBezTo>
                    <a:pt x="52" y="101"/>
                    <a:pt x="52" y="101"/>
                    <a:pt x="52" y="101"/>
                  </a:cubicBezTo>
                  <a:cubicBezTo>
                    <a:pt x="52" y="58"/>
                    <a:pt x="52" y="58"/>
                    <a:pt x="52" y="58"/>
                  </a:cubicBezTo>
                  <a:cubicBezTo>
                    <a:pt x="56" y="58"/>
                    <a:pt x="56" y="58"/>
                    <a:pt x="56" y="58"/>
                  </a:cubicBezTo>
                  <a:cubicBezTo>
                    <a:pt x="58" y="58"/>
                    <a:pt x="59" y="57"/>
                    <a:pt x="59" y="56"/>
                  </a:cubicBezTo>
                  <a:cubicBezTo>
                    <a:pt x="59" y="47"/>
                    <a:pt x="59" y="47"/>
                    <a:pt x="59" y="47"/>
                  </a:cubicBezTo>
                  <a:cubicBezTo>
                    <a:pt x="59" y="46"/>
                    <a:pt x="60" y="46"/>
                    <a:pt x="60" y="46"/>
                  </a:cubicBezTo>
                  <a:cubicBezTo>
                    <a:pt x="68" y="50"/>
                    <a:pt x="68" y="50"/>
                    <a:pt x="68" y="50"/>
                  </a:cubicBezTo>
                  <a:cubicBezTo>
                    <a:pt x="69" y="51"/>
                    <a:pt x="70" y="51"/>
                    <a:pt x="70" y="51"/>
                  </a:cubicBezTo>
                  <a:cubicBezTo>
                    <a:pt x="71" y="50"/>
                    <a:pt x="72" y="50"/>
                    <a:pt x="72" y="49"/>
                  </a:cubicBezTo>
                  <a:cubicBezTo>
                    <a:pt x="78" y="38"/>
                    <a:pt x="78" y="38"/>
                    <a:pt x="78" y="38"/>
                  </a:cubicBezTo>
                  <a:cubicBezTo>
                    <a:pt x="79" y="37"/>
                    <a:pt x="79" y="36"/>
                    <a:pt x="77" y="35"/>
                  </a:cubicBezTo>
                  <a:cubicBezTo>
                    <a:pt x="69" y="30"/>
                    <a:pt x="69" y="30"/>
                    <a:pt x="69" y="30"/>
                  </a:cubicBezTo>
                  <a:cubicBezTo>
                    <a:pt x="69" y="30"/>
                    <a:pt x="69" y="30"/>
                    <a:pt x="69" y="29"/>
                  </a:cubicBezTo>
                  <a:cubicBezTo>
                    <a:pt x="69" y="29"/>
                    <a:pt x="69" y="29"/>
                    <a:pt x="69" y="28"/>
                  </a:cubicBezTo>
                  <a:cubicBezTo>
                    <a:pt x="77" y="24"/>
                    <a:pt x="77" y="24"/>
                    <a:pt x="77" y="24"/>
                  </a:cubicBezTo>
                  <a:cubicBezTo>
                    <a:pt x="78" y="23"/>
                    <a:pt x="78" y="23"/>
                    <a:pt x="79" y="22"/>
                  </a:cubicBezTo>
                  <a:cubicBezTo>
                    <a:pt x="79" y="22"/>
                    <a:pt x="79" y="21"/>
                    <a:pt x="78" y="20"/>
                  </a:cubicBezTo>
                  <a:cubicBezTo>
                    <a:pt x="72" y="9"/>
                    <a:pt x="72" y="9"/>
                    <a:pt x="72" y="9"/>
                  </a:cubicBezTo>
                  <a:cubicBezTo>
                    <a:pt x="72" y="9"/>
                    <a:pt x="71" y="8"/>
                    <a:pt x="70" y="8"/>
                  </a:cubicBezTo>
                  <a:cubicBezTo>
                    <a:pt x="70" y="8"/>
                    <a:pt x="69" y="8"/>
                    <a:pt x="68" y="8"/>
                  </a:cubicBezTo>
                  <a:cubicBezTo>
                    <a:pt x="60" y="13"/>
                    <a:pt x="60" y="13"/>
                    <a:pt x="60" y="13"/>
                  </a:cubicBezTo>
                  <a:cubicBezTo>
                    <a:pt x="60" y="13"/>
                    <a:pt x="59" y="12"/>
                    <a:pt x="59" y="12"/>
                  </a:cubicBezTo>
                  <a:cubicBezTo>
                    <a:pt x="59" y="3"/>
                    <a:pt x="59" y="3"/>
                    <a:pt x="59" y="3"/>
                  </a:cubicBezTo>
                  <a:cubicBezTo>
                    <a:pt x="59" y="1"/>
                    <a:pt x="58" y="0"/>
                    <a:pt x="56" y="0"/>
                  </a:cubicBezTo>
                  <a:cubicBezTo>
                    <a:pt x="43" y="0"/>
                    <a:pt x="43" y="0"/>
                    <a:pt x="43" y="0"/>
                  </a:cubicBezTo>
                  <a:cubicBezTo>
                    <a:pt x="42" y="0"/>
                    <a:pt x="41" y="1"/>
                    <a:pt x="41" y="3"/>
                  </a:cubicBezTo>
                  <a:cubicBezTo>
                    <a:pt x="41" y="12"/>
                    <a:pt x="41" y="12"/>
                    <a:pt x="41" y="12"/>
                  </a:cubicBezTo>
                  <a:cubicBezTo>
                    <a:pt x="40" y="12"/>
                    <a:pt x="40" y="13"/>
                    <a:pt x="39" y="13"/>
                  </a:cubicBezTo>
                  <a:cubicBezTo>
                    <a:pt x="31" y="8"/>
                    <a:pt x="31" y="8"/>
                    <a:pt x="31" y="8"/>
                  </a:cubicBezTo>
                  <a:cubicBezTo>
                    <a:pt x="31" y="8"/>
                    <a:pt x="30" y="8"/>
                    <a:pt x="29" y="8"/>
                  </a:cubicBezTo>
                  <a:cubicBezTo>
                    <a:pt x="29" y="8"/>
                    <a:pt x="28" y="9"/>
                    <a:pt x="28" y="9"/>
                  </a:cubicBezTo>
                  <a:cubicBezTo>
                    <a:pt x="21" y="20"/>
                    <a:pt x="21" y="20"/>
                    <a:pt x="21" y="20"/>
                  </a:cubicBezTo>
                  <a:cubicBezTo>
                    <a:pt x="21" y="21"/>
                    <a:pt x="21" y="22"/>
                    <a:pt x="21" y="22"/>
                  </a:cubicBezTo>
                  <a:cubicBezTo>
                    <a:pt x="21" y="23"/>
                    <a:pt x="22" y="23"/>
                    <a:pt x="22" y="24"/>
                  </a:cubicBezTo>
                  <a:cubicBezTo>
                    <a:pt x="30" y="28"/>
                    <a:pt x="30" y="28"/>
                    <a:pt x="30" y="28"/>
                  </a:cubicBezTo>
                  <a:cubicBezTo>
                    <a:pt x="30" y="29"/>
                    <a:pt x="30" y="29"/>
                    <a:pt x="30" y="29"/>
                  </a:cubicBezTo>
                  <a:cubicBezTo>
                    <a:pt x="30" y="30"/>
                    <a:pt x="30" y="30"/>
                    <a:pt x="30" y="30"/>
                  </a:cubicBezTo>
                  <a:cubicBezTo>
                    <a:pt x="22" y="35"/>
                    <a:pt x="22" y="35"/>
                    <a:pt x="22" y="35"/>
                  </a:cubicBezTo>
                  <a:cubicBezTo>
                    <a:pt x="21" y="36"/>
                    <a:pt x="21" y="37"/>
                    <a:pt x="21" y="38"/>
                  </a:cubicBezTo>
                  <a:cubicBezTo>
                    <a:pt x="28" y="49"/>
                    <a:pt x="28" y="49"/>
                    <a:pt x="28" y="49"/>
                  </a:cubicBezTo>
                  <a:cubicBezTo>
                    <a:pt x="28" y="50"/>
                    <a:pt x="29" y="50"/>
                    <a:pt x="29" y="51"/>
                  </a:cubicBezTo>
                  <a:cubicBezTo>
                    <a:pt x="30" y="51"/>
                    <a:pt x="31" y="51"/>
                    <a:pt x="31" y="50"/>
                  </a:cubicBezTo>
                  <a:cubicBezTo>
                    <a:pt x="39" y="46"/>
                    <a:pt x="39" y="46"/>
                    <a:pt x="39" y="46"/>
                  </a:cubicBezTo>
                  <a:cubicBezTo>
                    <a:pt x="40" y="46"/>
                    <a:pt x="40" y="46"/>
                    <a:pt x="41" y="47"/>
                  </a:cubicBezTo>
                  <a:cubicBezTo>
                    <a:pt x="41" y="56"/>
                    <a:pt x="41" y="56"/>
                    <a:pt x="41" y="56"/>
                  </a:cubicBezTo>
                  <a:cubicBezTo>
                    <a:pt x="41" y="57"/>
                    <a:pt x="42" y="58"/>
                    <a:pt x="43" y="58"/>
                  </a:cubicBezTo>
                  <a:cubicBezTo>
                    <a:pt x="47" y="58"/>
                    <a:pt x="47" y="58"/>
                    <a:pt x="47" y="58"/>
                  </a:cubicBezTo>
                  <a:cubicBezTo>
                    <a:pt x="47" y="101"/>
                    <a:pt x="47" y="101"/>
                    <a:pt x="47" y="101"/>
                  </a:cubicBezTo>
                  <a:cubicBezTo>
                    <a:pt x="35" y="101"/>
                    <a:pt x="35" y="101"/>
                    <a:pt x="35" y="101"/>
                  </a:cubicBezTo>
                  <a:cubicBezTo>
                    <a:pt x="29" y="80"/>
                    <a:pt x="29" y="80"/>
                    <a:pt x="29" y="80"/>
                  </a:cubicBezTo>
                  <a:cubicBezTo>
                    <a:pt x="27" y="74"/>
                    <a:pt x="23" y="68"/>
                    <a:pt x="17" y="63"/>
                  </a:cubicBezTo>
                  <a:cubicBezTo>
                    <a:pt x="12" y="59"/>
                    <a:pt x="8" y="53"/>
                    <a:pt x="5" y="47"/>
                  </a:cubicBezTo>
                  <a:cubicBezTo>
                    <a:pt x="5" y="46"/>
                    <a:pt x="3" y="46"/>
                    <a:pt x="2" y="46"/>
                  </a:cubicBezTo>
                  <a:cubicBezTo>
                    <a:pt x="1" y="47"/>
                    <a:pt x="0" y="48"/>
                    <a:pt x="1" y="50"/>
                  </a:cubicBezTo>
                  <a:cubicBezTo>
                    <a:pt x="4" y="56"/>
                    <a:pt x="8" y="62"/>
                    <a:pt x="14" y="67"/>
                  </a:cubicBezTo>
                  <a:cubicBezTo>
                    <a:pt x="19" y="71"/>
                    <a:pt x="22" y="76"/>
                    <a:pt x="24" y="82"/>
                  </a:cubicBezTo>
                  <a:cubicBezTo>
                    <a:pt x="30" y="104"/>
                    <a:pt x="30" y="104"/>
                    <a:pt x="30" y="104"/>
                  </a:cubicBezTo>
                  <a:cubicBezTo>
                    <a:pt x="30" y="111"/>
                    <a:pt x="30" y="111"/>
                    <a:pt x="30" y="111"/>
                  </a:cubicBezTo>
                  <a:cubicBezTo>
                    <a:pt x="29" y="111"/>
                    <a:pt x="29" y="111"/>
                    <a:pt x="29" y="111"/>
                  </a:cubicBezTo>
                  <a:cubicBezTo>
                    <a:pt x="28" y="111"/>
                    <a:pt x="27" y="112"/>
                    <a:pt x="27" y="114"/>
                  </a:cubicBezTo>
                  <a:cubicBezTo>
                    <a:pt x="27" y="115"/>
                    <a:pt x="28" y="116"/>
                    <a:pt x="30" y="116"/>
                  </a:cubicBezTo>
                  <a:cubicBezTo>
                    <a:pt x="30" y="116"/>
                    <a:pt x="30" y="116"/>
                    <a:pt x="30" y="116"/>
                  </a:cubicBezTo>
                  <a:cubicBezTo>
                    <a:pt x="30" y="116"/>
                    <a:pt x="30" y="116"/>
                    <a:pt x="30" y="116"/>
                  </a:cubicBezTo>
                  <a:cubicBezTo>
                    <a:pt x="30" y="120"/>
                    <a:pt x="30" y="120"/>
                    <a:pt x="30" y="120"/>
                  </a:cubicBezTo>
                  <a:cubicBezTo>
                    <a:pt x="29" y="120"/>
                    <a:pt x="29" y="120"/>
                    <a:pt x="29" y="120"/>
                  </a:cubicBezTo>
                  <a:cubicBezTo>
                    <a:pt x="28" y="120"/>
                    <a:pt x="27" y="121"/>
                    <a:pt x="27" y="123"/>
                  </a:cubicBezTo>
                  <a:cubicBezTo>
                    <a:pt x="27" y="124"/>
                    <a:pt x="28" y="125"/>
                    <a:pt x="30" y="125"/>
                  </a:cubicBezTo>
                  <a:cubicBezTo>
                    <a:pt x="30" y="125"/>
                    <a:pt x="30" y="125"/>
                    <a:pt x="30" y="125"/>
                  </a:cubicBezTo>
                  <a:cubicBezTo>
                    <a:pt x="30" y="125"/>
                    <a:pt x="30" y="125"/>
                    <a:pt x="30" y="125"/>
                  </a:cubicBezTo>
                  <a:cubicBezTo>
                    <a:pt x="30" y="129"/>
                    <a:pt x="30" y="129"/>
                    <a:pt x="30" y="129"/>
                  </a:cubicBezTo>
                  <a:cubicBezTo>
                    <a:pt x="30" y="130"/>
                    <a:pt x="32" y="131"/>
                    <a:pt x="33" y="131"/>
                  </a:cubicBezTo>
                  <a:cubicBezTo>
                    <a:pt x="34" y="131"/>
                    <a:pt x="34" y="131"/>
                    <a:pt x="34" y="131"/>
                  </a:cubicBezTo>
                  <a:cubicBezTo>
                    <a:pt x="34" y="139"/>
                    <a:pt x="34" y="139"/>
                    <a:pt x="34" y="139"/>
                  </a:cubicBezTo>
                  <a:cubicBezTo>
                    <a:pt x="34" y="140"/>
                    <a:pt x="35" y="142"/>
                    <a:pt x="36" y="142"/>
                  </a:cubicBezTo>
                  <a:cubicBezTo>
                    <a:pt x="49" y="142"/>
                    <a:pt x="49" y="142"/>
                    <a:pt x="49" y="142"/>
                  </a:cubicBezTo>
                  <a:cubicBezTo>
                    <a:pt x="50" y="142"/>
                    <a:pt x="52" y="140"/>
                    <a:pt x="52" y="139"/>
                  </a:cubicBezTo>
                  <a:cubicBezTo>
                    <a:pt x="52" y="138"/>
                    <a:pt x="50" y="137"/>
                    <a:pt x="49" y="137"/>
                  </a:cubicBezTo>
                  <a:cubicBezTo>
                    <a:pt x="39" y="137"/>
                    <a:pt x="39" y="137"/>
                    <a:pt x="39" y="137"/>
                  </a:cubicBezTo>
                  <a:cubicBezTo>
                    <a:pt x="39" y="131"/>
                    <a:pt x="39" y="131"/>
                    <a:pt x="39" y="131"/>
                  </a:cubicBezTo>
                  <a:cubicBezTo>
                    <a:pt x="61" y="131"/>
                    <a:pt x="61" y="131"/>
                    <a:pt x="61" y="131"/>
                  </a:cubicBezTo>
                  <a:cubicBezTo>
                    <a:pt x="61" y="137"/>
                    <a:pt x="61" y="137"/>
                    <a:pt x="61" y="137"/>
                  </a:cubicBezTo>
                  <a:cubicBezTo>
                    <a:pt x="61" y="137"/>
                    <a:pt x="61" y="137"/>
                    <a:pt x="61" y="137"/>
                  </a:cubicBezTo>
                  <a:cubicBezTo>
                    <a:pt x="59" y="137"/>
                    <a:pt x="58" y="138"/>
                    <a:pt x="58" y="139"/>
                  </a:cubicBezTo>
                  <a:cubicBezTo>
                    <a:pt x="58" y="140"/>
                    <a:pt x="59" y="142"/>
                    <a:pt x="61" y="142"/>
                  </a:cubicBezTo>
                  <a:cubicBezTo>
                    <a:pt x="63" y="142"/>
                    <a:pt x="63" y="142"/>
                    <a:pt x="63" y="142"/>
                  </a:cubicBezTo>
                  <a:cubicBezTo>
                    <a:pt x="65" y="142"/>
                    <a:pt x="66" y="140"/>
                    <a:pt x="66" y="139"/>
                  </a:cubicBezTo>
                  <a:cubicBezTo>
                    <a:pt x="66" y="131"/>
                    <a:pt x="66" y="131"/>
                    <a:pt x="66" y="131"/>
                  </a:cubicBezTo>
                  <a:cubicBezTo>
                    <a:pt x="67" y="131"/>
                    <a:pt x="67" y="131"/>
                    <a:pt x="67" y="131"/>
                  </a:cubicBezTo>
                  <a:cubicBezTo>
                    <a:pt x="68" y="131"/>
                    <a:pt x="69" y="130"/>
                    <a:pt x="69" y="129"/>
                  </a:cubicBezTo>
                  <a:cubicBezTo>
                    <a:pt x="69" y="122"/>
                    <a:pt x="69" y="122"/>
                    <a:pt x="69" y="122"/>
                  </a:cubicBezTo>
                  <a:cubicBezTo>
                    <a:pt x="70" y="122"/>
                    <a:pt x="70" y="122"/>
                    <a:pt x="70" y="122"/>
                  </a:cubicBezTo>
                  <a:cubicBezTo>
                    <a:pt x="72" y="122"/>
                    <a:pt x="73" y="120"/>
                    <a:pt x="73" y="119"/>
                  </a:cubicBezTo>
                  <a:cubicBezTo>
                    <a:pt x="72" y="118"/>
                    <a:pt x="71" y="116"/>
                    <a:pt x="70" y="117"/>
                  </a:cubicBezTo>
                  <a:cubicBezTo>
                    <a:pt x="69" y="117"/>
                    <a:pt x="69" y="117"/>
                    <a:pt x="69" y="117"/>
                  </a:cubicBezTo>
                  <a:cubicBezTo>
                    <a:pt x="69" y="113"/>
                    <a:pt x="69" y="113"/>
                    <a:pt x="69" y="113"/>
                  </a:cubicBezTo>
                  <a:cubicBezTo>
                    <a:pt x="70" y="112"/>
                    <a:pt x="70" y="112"/>
                    <a:pt x="70" y="112"/>
                  </a:cubicBezTo>
                  <a:cubicBezTo>
                    <a:pt x="72" y="112"/>
                    <a:pt x="73" y="111"/>
                    <a:pt x="73" y="110"/>
                  </a:cubicBezTo>
                  <a:cubicBezTo>
                    <a:pt x="72" y="108"/>
                    <a:pt x="71" y="107"/>
                    <a:pt x="70" y="108"/>
                  </a:cubicBezTo>
                  <a:cubicBezTo>
                    <a:pt x="69" y="108"/>
                    <a:pt x="69" y="108"/>
                    <a:pt x="69" y="108"/>
                  </a:cubicBezTo>
                  <a:cubicBezTo>
                    <a:pt x="69" y="104"/>
                    <a:pt x="69" y="104"/>
                    <a:pt x="69" y="104"/>
                  </a:cubicBezTo>
                  <a:cubicBezTo>
                    <a:pt x="76" y="81"/>
                    <a:pt x="76" y="81"/>
                    <a:pt x="76" y="81"/>
                  </a:cubicBezTo>
                  <a:cubicBezTo>
                    <a:pt x="78" y="76"/>
                    <a:pt x="81" y="71"/>
                    <a:pt x="86" y="67"/>
                  </a:cubicBezTo>
                  <a:cubicBezTo>
                    <a:pt x="95" y="59"/>
                    <a:pt x="101" y="48"/>
                    <a:pt x="104" y="35"/>
                  </a:cubicBezTo>
                  <a:cubicBezTo>
                    <a:pt x="104" y="34"/>
                    <a:pt x="103" y="33"/>
                    <a:pt x="102" y="32"/>
                  </a:cubicBezTo>
                  <a:close/>
                  <a:moveTo>
                    <a:pt x="44" y="43"/>
                  </a:moveTo>
                  <a:cubicBezTo>
                    <a:pt x="43" y="42"/>
                    <a:pt x="42" y="41"/>
                    <a:pt x="41" y="41"/>
                  </a:cubicBezTo>
                  <a:cubicBezTo>
                    <a:pt x="40" y="40"/>
                    <a:pt x="39" y="40"/>
                    <a:pt x="38" y="40"/>
                  </a:cubicBezTo>
                  <a:cubicBezTo>
                    <a:pt x="31" y="45"/>
                    <a:pt x="31" y="45"/>
                    <a:pt x="31" y="45"/>
                  </a:cubicBezTo>
                  <a:cubicBezTo>
                    <a:pt x="27" y="38"/>
                    <a:pt x="27" y="38"/>
                    <a:pt x="27" y="38"/>
                  </a:cubicBezTo>
                  <a:cubicBezTo>
                    <a:pt x="34" y="34"/>
                    <a:pt x="34" y="34"/>
                    <a:pt x="34" y="34"/>
                  </a:cubicBezTo>
                  <a:cubicBezTo>
                    <a:pt x="35" y="33"/>
                    <a:pt x="36" y="32"/>
                    <a:pt x="36" y="31"/>
                  </a:cubicBezTo>
                  <a:cubicBezTo>
                    <a:pt x="36" y="31"/>
                    <a:pt x="35" y="30"/>
                    <a:pt x="35" y="29"/>
                  </a:cubicBezTo>
                  <a:cubicBezTo>
                    <a:pt x="35" y="29"/>
                    <a:pt x="36" y="28"/>
                    <a:pt x="36" y="27"/>
                  </a:cubicBezTo>
                  <a:cubicBezTo>
                    <a:pt x="36" y="26"/>
                    <a:pt x="35" y="25"/>
                    <a:pt x="34" y="25"/>
                  </a:cubicBezTo>
                  <a:cubicBezTo>
                    <a:pt x="27" y="21"/>
                    <a:pt x="27" y="21"/>
                    <a:pt x="27" y="21"/>
                  </a:cubicBezTo>
                  <a:cubicBezTo>
                    <a:pt x="31" y="14"/>
                    <a:pt x="31" y="14"/>
                    <a:pt x="31" y="14"/>
                  </a:cubicBezTo>
                  <a:cubicBezTo>
                    <a:pt x="38" y="18"/>
                    <a:pt x="38" y="18"/>
                    <a:pt x="38" y="18"/>
                  </a:cubicBezTo>
                  <a:cubicBezTo>
                    <a:pt x="39" y="19"/>
                    <a:pt x="40" y="19"/>
                    <a:pt x="41" y="18"/>
                  </a:cubicBezTo>
                  <a:cubicBezTo>
                    <a:pt x="42" y="17"/>
                    <a:pt x="43" y="16"/>
                    <a:pt x="44" y="16"/>
                  </a:cubicBezTo>
                  <a:cubicBezTo>
                    <a:pt x="45" y="16"/>
                    <a:pt x="46" y="15"/>
                    <a:pt x="46" y="14"/>
                  </a:cubicBezTo>
                  <a:cubicBezTo>
                    <a:pt x="46" y="5"/>
                    <a:pt x="46" y="5"/>
                    <a:pt x="46" y="5"/>
                  </a:cubicBezTo>
                  <a:cubicBezTo>
                    <a:pt x="54" y="5"/>
                    <a:pt x="54" y="5"/>
                    <a:pt x="54" y="5"/>
                  </a:cubicBezTo>
                  <a:cubicBezTo>
                    <a:pt x="54" y="14"/>
                    <a:pt x="54" y="14"/>
                    <a:pt x="54" y="14"/>
                  </a:cubicBezTo>
                  <a:cubicBezTo>
                    <a:pt x="54" y="15"/>
                    <a:pt x="54" y="16"/>
                    <a:pt x="55" y="16"/>
                  </a:cubicBezTo>
                  <a:cubicBezTo>
                    <a:pt x="56" y="16"/>
                    <a:pt x="58" y="17"/>
                    <a:pt x="59" y="18"/>
                  </a:cubicBezTo>
                  <a:cubicBezTo>
                    <a:pt x="59" y="19"/>
                    <a:pt x="61" y="19"/>
                    <a:pt x="61" y="18"/>
                  </a:cubicBezTo>
                  <a:cubicBezTo>
                    <a:pt x="69" y="14"/>
                    <a:pt x="69" y="14"/>
                    <a:pt x="69" y="14"/>
                  </a:cubicBezTo>
                  <a:cubicBezTo>
                    <a:pt x="73" y="21"/>
                    <a:pt x="73" y="21"/>
                    <a:pt x="73" y="21"/>
                  </a:cubicBezTo>
                  <a:cubicBezTo>
                    <a:pt x="65" y="25"/>
                    <a:pt x="65" y="25"/>
                    <a:pt x="65" y="25"/>
                  </a:cubicBezTo>
                  <a:cubicBezTo>
                    <a:pt x="64" y="25"/>
                    <a:pt x="64" y="26"/>
                    <a:pt x="64" y="27"/>
                  </a:cubicBezTo>
                  <a:cubicBezTo>
                    <a:pt x="64" y="28"/>
                    <a:pt x="64" y="29"/>
                    <a:pt x="64" y="29"/>
                  </a:cubicBezTo>
                  <a:cubicBezTo>
                    <a:pt x="64" y="30"/>
                    <a:pt x="64" y="31"/>
                    <a:pt x="64" y="31"/>
                  </a:cubicBezTo>
                  <a:cubicBezTo>
                    <a:pt x="64" y="32"/>
                    <a:pt x="64" y="33"/>
                    <a:pt x="65" y="34"/>
                  </a:cubicBezTo>
                  <a:cubicBezTo>
                    <a:pt x="73" y="38"/>
                    <a:pt x="73" y="38"/>
                    <a:pt x="73" y="38"/>
                  </a:cubicBezTo>
                  <a:cubicBezTo>
                    <a:pt x="69" y="45"/>
                    <a:pt x="69" y="45"/>
                    <a:pt x="69" y="45"/>
                  </a:cubicBezTo>
                  <a:cubicBezTo>
                    <a:pt x="61" y="40"/>
                    <a:pt x="61" y="40"/>
                    <a:pt x="61" y="40"/>
                  </a:cubicBezTo>
                  <a:cubicBezTo>
                    <a:pt x="61" y="40"/>
                    <a:pt x="59" y="40"/>
                    <a:pt x="59" y="41"/>
                  </a:cubicBezTo>
                  <a:cubicBezTo>
                    <a:pt x="58" y="41"/>
                    <a:pt x="56" y="42"/>
                    <a:pt x="55" y="43"/>
                  </a:cubicBezTo>
                  <a:cubicBezTo>
                    <a:pt x="54" y="43"/>
                    <a:pt x="54" y="44"/>
                    <a:pt x="54" y="45"/>
                  </a:cubicBezTo>
                  <a:cubicBezTo>
                    <a:pt x="54" y="53"/>
                    <a:pt x="54" y="53"/>
                    <a:pt x="54" y="53"/>
                  </a:cubicBezTo>
                  <a:cubicBezTo>
                    <a:pt x="46" y="53"/>
                    <a:pt x="46" y="53"/>
                    <a:pt x="46" y="53"/>
                  </a:cubicBezTo>
                  <a:cubicBezTo>
                    <a:pt x="46" y="45"/>
                    <a:pt x="46" y="45"/>
                    <a:pt x="46" y="45"/>
                  </a:cubicBezTo>
                  <a:cubicBezTo>
                    <a:pt x="46" y="44"/>
                    <a:pt x="45" y="43"/>
                    <a:pt x="44" y="43"/>
                  </a:cubicBezTo>
                  <a:close/>
                  <a:moveTo>
                    <a:pt x="64" y="126"/>
                  </a:moveTo>
                  <a:cubicBezTo>
                    <a:pt x="35" y="126"/>
                    <a:pt x="35" y="126"/>
                    <a:pt x="35" y="126"/>
                  </a:cubicBezTo>
                  <a:cubicBezTo>
                    <a:pt x="35" y="125"/>
                    <a:pt x="35" y="125"/>
                    <a:pt x="35" y="125"/>
                  </a:cubicBezTo>
                  <a:cubicBezTo>
                    <a:pt x="64" y="122"/>
                    <a:pt x="64" y="122"/>
                    <a:pt x="64" y="122"/>
                  </a:cubicBezTo>
                  <a:lnTo>
                    <a:pt x="64" y="126"/>
                  </a:lnTo>
                  <a:close/>
                  <a:moveTo>
                    <a:pt x="64" y="117"/>
                  </a:moveTo>
                  <a:cubicBezTo>
                    <a:pt x="35" y="119"/>
                    <a:pt x="35" y="119"/>
                    <a:pt x="35" y="119"/>
                  </a:cubicBezTo>
                  <a:cubicBezTo>
                    <a:pt x="35" y="115"/>
                    <a:pt x="35" y="115"/>
                    <a:pt x="35" y="115"/>
                  </a:cubicBezTo>
                  <a:cubicBezTo>
                    <a:pt x="64" y="113"/>
                    <a:pt x="64" y="113"/>
                    <a:pt x="64" y="113"/>
                  </a:cubicBezTo>
                  <a:lnTo>
                    <a:pt x="64" y="117"/>
                  </a:lnTo>
                  <a:close/>
                  <a:moveTo>
                    <a:pt x="35" y="110"/>
                  </a:moveTo>
                  <a:cubicBezTo>
                    <a:pt x="35" y="106"/>
                    <a:pt x="35" y="106"/>
                    <a:pt x="35" y="106"/>
                  </a:cubicBezTo>
                  <a:cubicBezTo>
                    <a:pt x="64" y="106"/>
                    <a:pt x="64" y="106"/>
                    <a:pt x="64" y="106"/>
                  </a:cubicBezTo>
                  <a:cubicBezTo>
                    <a:pt x="64" y="108"/>
                    <a:pt x="64" y="108"/>
                    <a:pt x="64" y="108"/>
                  </a:cubicBezTo>
                  <a:lnTo>
                    <a:pt x="35" y="110"/>
                  </a:lnTo>
                  <a:close/>
                  <a:moveTo>
                    <a:pt x="35" y="110"/>
                  </a:moveTo>
                  <a:cubicBezTo>
                    <a:pt x="35" y="110"/>
                    <a:pt x="35" y="110"/>
                    <a:pt x="35"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SliModel Group shp407">
              <a:extLst>
                <a:ext uri="{FF2B5EF4-FFF2-40B4-BE49-F238E27FC236}">
                  <a16:creationId xmlns:a16="http://schemas.microsoft.com/office/drawing/2014/main" id="{CAB34ABB-FAA5-4E0A-AA22-4A049C0A6355}"/>
                </a:ext>
              </a:extLst>
            </p:cNvPr>
            <p:cNvSpPr>
              <a:spLocks noEditPoints="1"/>
            </p:cNvSpPr>
            <p:nvPr/>
          </p:nvSpPr>
          <p:spPr bwMode="auto">
            <a:xfrm>
              <a:off x="10623550" y="3806825"/>
              <a:ext cx="333375" cy="212725"/>
            </a:xfrm>
            <a:custGeom>
              <a:avLst/>
              <a:gdLst>
                <a:gd name="T0" fmla="*/ 56 w 110"/>
                <a:gd name="T1" fmla="*/ 0 h 70"/>
                <a:gd name="T2" fmla="*/ 17 w 110"/>
                <a:gd name="T3" fmla="*/ 16 h 70"/>
                <a:gd name="T4" fmla="*/ 0 w 110"/>
                <a:gd name="T5" fmla="*/ 55 h 70"/>
                <a:gd name="T6" fmla="*/ 1 w 110"/>
                <a:gd name="T7" fmla="*/ 68 h 70"/>
                <a:gd name="T8" fmla="*/ 4 w 110"/>
                <a:gd name="T9" fmla="*/ 70 h 70"/>
                <a:gd name="T10" fmla="*/ 4 w 110"/>
                <a:gd name="T11" fmla="*/ 70 h 70"/>
                <a:gd name="T12" fmla="*/ 6 w 110"/>
                <a:gd name="T13" fmla="*/ 67 h 70"/>
                <a:gd name="T14" fmla="*/ 5 w 110"/>
                <a:gd name="T15" fmla="*/ 55 h 70"/>
                <a:gd name="T16" fmla="*/ 20 w 110"/>
                <a:gd name="T17" fmla="*/ 20 h 70"/>
                <a:gd name="T18" fmla="*/ 56 w 110"/>
                <a:gd name="T19" fmla="*/ 5 h 70"/>
                <a:gd name="T20" fmla="*/ 105 w 110"/>
                <a:gd name="T21" fmla="*/ 53 h 70"/>
                <a:gd name="T22" fmla="*/ 107 w 110"/>
                <a:gd name="T23" fmla="*/ 56 h 70"/>
                <a:gd name="T24" fmla="*/ 110 w 110"/>
                <a:gd name="T25" fmla="*/ 53 h 70"/>
                <a:gd name="T26" fmla="*/ 56 w 110"/>
                <a:gd name="T27" fmla="*/ 0 h 70"/>
                <a:gd name="T28" fmla="*/ 56 w 110"/>
                <a:gd name="T29" fmla="*/ 0 h 70"/>
                <a:gd name="T30" fmla="*/ 56 w 110"/>
                <a:gd name="T31"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70">
                  <a:moveTo>
                    <a:pt x="56" y="0"/>
                  </a:moveTo>
                  <a:cubicBezTo>
                    <a:pt x="41" y="0"/>
                    <a:pt x="27" y="6"/>
                    <a:pt x="17" y="16"/>
                  </a:cubicBezTo>
                  <a:cubicBezTo>
                    <a:pt x="6" y="26"/>
                    <a:pt x="0" y="40"/>
                    <a:pt x="0" y="55"/>
                  </a:cubicBezTo>
                  <a:cubicBezTo>
                    <a:pt x="0" y="59"/>
                    <a:pt x="0" y="64"/>
                    <a:pt x="1" y="68"/>
                  </a:cubicBezTo>
                  <a:cubicBezTo>
                    <a:pt x="2" y="69"/>
                    <a:pt x="3" y="70"/>
                    <a:pt x="4" y="70"/>
                  </a:cubicBezTo>
                  <a:cubicBezTo>
                    <a:pt x="4" y="70"/>
                    <a:pt x="4" y="70"/>
                    <a:pt x="4" y="70"/>
                  </a:cubicBezTo>
                  <a:cubicBezTo>
                    <a:pt x="6" y="69"/>
                    <a:pt x="7" y="68"/>
                    <a:pt x="6" y="67"/>
                  </a:cubicBezTo>
                  <a:cubicBezTo>
                    <a:pt x="5" y="63"/>
                    <a:pt x="5" y="59"/>
                    <a:pt x="5" y="55"/>
                  </a:cubicBezTo>
                  <a:cubicBezTo>
                    <a:pt x="5" y="42"/>
                    <a:pt x="10" y="29"/>
                    <a:pt x="20" y="20"/>
                  </a:cubicBezTo>
                  <a:cubicBezTo>
                    <a:pt x="30" y="10"/>
                    <a:pt x="42" y="5"/>
                    <a:pt x="56" y="5"/>
                  </a:cubicBezTo>
                  <a:cubicBezTo>
                    <a:pt x="82" y="6"/>
                    <a:pt x="104" y="27"/>
                    <a:pt x="105" y="53"/>
                  </a:cubicBezTo>
                  <a:cubicBezTo>
                    <a:pt x="105" y="55"/>
                    <a:pt x="106" y="56"/>
                    <a:pt x="107" y="56"/>
                  </a:cubicBezTo>
                  <a:cubicBezTo>
                    <a:pt x="109" y="56"/>
                    <a:pt x="110" y="54"/>
                    <a:pt x="110" y="53"/>
                  </a:cubicBezTo>
                  <a:cubicBezTo>
                    <a:pt x="109" y="24"/>
                    <a:pt x="85" y="1"/>
                    <a:pt x="56" y="0"/>
                  </a:cubicBezTo>
                  <a:close/>
                  <a:moveTo>
                    <a:pt x="56" y="0"/>
                  </a:moveTo>
                  <a:cubicBezTo>
                    <a:pt x="56" y="0"/>
                    <a:pt x="56" y="0"/>
                    <a:pt x="5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SliModel Group shp408">
              <a:extLst>
                <a:ext uri="{FF2B5EF4-FFF2-40B4-BE49-F238E27FC236}">
                  <a16:creationId xmlns:a16="http://schemas.microsoft.com/office/drawing/2014/main" id="{8E01CB1E-1FA3-482F-9774-2F12720502E6}"/>
                </a:ext>
              </a:extLst>
            </p:cNvPr>
            <p:cNvSpPr>
              <a:spLocks noEditPoints="1"/>
            </p:cNvSpPr>
            <p:nvPr/>
          </p:nvSpPr>
          <p:spPr bwMode="auto">
            <a:xfrm>
              <a:off x="10766425" y="3963988"/>
              <a:ext cx="44450" cy="46038"/>
            </a:xfrm>
            <a:custGeom>
              <a:avLst/>
              <a:gdLst>
                <a:gd name="T0" fmla="*/ 15 w 15"/>
                <a:gd name="T1" fmla="*/ 7 h 15"/>
                <a:gd name="T2" fmla="*/ 8 w 15"/>
                <a:gd name="T3" fmla="*/ 0 h 15"/>
                <a:gd name="T4" fmla="*/ 0 w 15"/>
                <a:gd name="T5" fmla="*/ 7 h 15"/>
                <a:gd name="T6" fmla="*/ 8 w 15"/>
                <a:gd name="T7" fmla="*/ 15 h 15"/>
                <a:gd name="T8" fmla="*/ 15 w 15"/>
                <a:gd name="T9" fmla="*/ 7 h 15"/>
                <a:gd name="T10" fmla="*/ 5 w 15"/>
                <a:gd name="T11" fmla="*/ 7 h 15"/>
                <a:gd name="T12" fmla="*/ 8 w 15"/>
                <a:gd name="T13" fmla="*/ 5 h 15"/>
                <a:gd name="T14" fmla="*/ 10 w 15"/>
                <a:gd name="T15" fmla="*/ 7 h 15"/>
                <a:gd name="T16" fmla="*/ 8 w 15"/>
                <a:gd name="T17" fmla="*/ 10 h 15"/>
                <a:gd name="T18" fmla="*/ 5 w 15"/>
                <a:gd name="T19" fmla="*/ 7 h 15"/>
                <a:gd name="T20" fmla="*/ 5 w 15"/>
                <a:gd name="T21" fmla="*/ 7 h 15"/>
                <a:gd name="T22" fmla="*/ 5 w 15"/>
                <a:gd name="T23"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15">
                  <a:moveTo>
                    <a:pt x="15" y="7"/>
                  </a:moveTo>
                  <a:cubicBezTo>
                    <a:pt x="15" y="3"/>
                    <a:pt x="12" y="0"/>
                    <a:pt x="8" y="0"/>
                  </a:cubicBezTo>
                  <a:cubicBezTo>
                    <a:pt x="4" y="0"/>
                    <a:pt x="0" y="3"/>
                    <a:pt x="0" y="7"/>
                  </a:cubicBezTo>
                  <a:cubicBezTo>
                    <a:pt x="0" y="11"/>
                    <a:pt x="4" y="15"/>
                    <a:pt x="8" y="15"/>
                  </a:cubicBezTo>
                  <a:cubicBezTo>
                    <a:pt x="12" y="15"/>
                    <a:pt x="15" y="11"/>
                    <a:pt x="15" y="7"/>
                  </a:cubicBezTo>
                  <a:close/>
                  <a:moveTo>
                    <a:pt x="5" y="7"/>
                  </a:moveTo>
                  <a:cubicBezTo>
                    <a:pt x="5" y="6"/>
                    <a:pt x="6" y="5"/>
                    <a:pt x="8" y="5"/>
                  </a:cubicBezTo>
                  <a:cubicBezTo>
                    <a:pt x="9" y="5"/>
                    <a:pt x="10" y="6"/>
                    <a:pt x="10" y="7"/>
                  </a:cubicBezTo>
                  <a:cubicBezTo>
                    <a:pt x="10" y="9"/>
                    <a:pt x="9" y="10"/>
                    <a:pt x="8" y="10"/>
                  </a:cubicBezTo>
                  <a:cubicBezTo>
                    <a:pt x="6" y="10"/>
                    <a:pt x="5" y="9"/>
                    <a:pt x="5" y="7"/>
                  </a:cubicBezTo>
                  <a:close/>
                  <a:moveTo>
                    <a:pt x="5" y="7"/>
                  </a:moveTo>
                  <a:cubicBezTo>
                    <a:pt x="5" y="7"/>
                    <a:pt x="5" y="7"/>
                    <a:pt x="5"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9" name="SlideModel shp409">
            <a:extLst>
              <a:ext uri="{FF2B5EF4-FFF2-40B4-BE49-F238E27FC236}">
                <a16:creationId xmlns:a16="http://schemas.microsoft.com/office/drawing/2014/main" id="{11D9D05B-224C-4AB3-B118-023D988C5F8B}"/>
              </a:ext>
            </a:extLst>
          </p:cNvPr>
          <p:cNvGrpSpPr/>
          <p:nvPr/>
        </p:nvGrpSpPr>
        <p:grpSpPr>
          <a:xfrm>
            <a:off x="7178792" y="2522931"/>
            <a:ext cx="882813" cy="834364"/>
            <a:chOff x="4443413" y="4529138"/>
            <a:chExt cx="260350" cy="246063"/>
          </a:xfrm>
          <a:solidFill>
            <a:schemeClr val="accent3"/>
          </a:solidFill>
        </p:grpSpPr>
        <p:sp>
          <p:nvSpPr>
            <p:cNvPr id="70" name="SliModel Group shp410">
              <a:extLst>
                <a:ext uri="{FF2B5EF4-FFF2-40B4-BE49-F238E27FC236}">
                  <a16:creationId xmlns:a16="http://schemas.microsoft.com/office/drawing/2014/main" id="{853D283C-9F01-4378-8394-61E3B49BB169}"/>
                </a:ext>
              </a:extLst>
            </p:cNvPr>
            <p:cNvSpPr>
              <a:spLocks noEditPoints="1"/>
            </p:cNvSpPr>
            <p:nvPr/>
          </p:nvSpPr>
          <p:spPr bwMode="auto">
            <a:xfrm>
              <a:off x="4443413" y="4529138"/>
              <a:ext cx="260350" cy="246063"/>
            </a:xfrm>
            <a:custGeom>
              <a:avLst/>
              <a:gdLst>
                <a:gd name="T0" fmla="*/ 120 w 130"/>
                <a:gd name="T1" fmla="*/ 0 h 123"/>
                <a:gd name="T2" fmla="*/ 10 w 130"/>
                <a:gd name="T3" fmla="*/ 0 h 123"/>
                <a:gd name="T4" fmla="*/ 0 w 130"/>
                <a:gd name="T5" fmla="*/ 11 h 123"/>
                <a:gd name="T6" fmla="*/ 0 w 130"/>
                <a:gd name="T7" fmla="*/ 85 h 123"/>
                <a:gd name="T8" fmla="*/ 10 w 130"/>
                <a:gd name="T9" fmla="*/ 95 h 123"/>
                <a:gd name="T10" fmla="*/ 47 w 130"/>
                <a:gd name="T11" fmla="*/ 95 h 123"/>
                <a:gd name="T12" fmla="*/ 47 w 130"/>
                <a:gd name="T13" fmla="*/ 110 h 123"/>
                <a:gd name="T14" fmla="*/ 41 w 130"/>
                <a:gd name="T15" fmla="*/ 110 h 123"/>
                <a:gd name="T16" fmla="*/ 35 w 130"/>
                <a:gd name="T17" fmla="*/ 116 h 123"/>
                <a:gd name="T18" fmla="*/ 41 w 130"/>
                <a:gd name="T19" fmla="*/ 123 h 123"/>
                <a:gd name="T20" fmla="*/ 89 w 130"/>
                <a:gd name="T21" fmla="*/ 123 h 123"/>
                <a:gd name="T22" fmla="*/ 95 w 130"/>
                <a:gd name="T23" fmla="*/ 116 h 123"/>
                <a:gd name="T24" fmla="*/ 89 w 130"/>
                <a:gd name="T25" fmla="*/ 110 h 123"/>
                <a:gd name="T26" fmla="*/ 83 w 130"/>
                <a:gd name="T27" fmla="*/ 110 h 123"/>
                <a:gd name="T28" fmla="*/ 83 w 130"/>
                <a:gd name="T29" fmla="*/ 95 h 123"/>
                <a:gd name="T30" fmla="*/ 120 w 130"/>
                <a:gd name="T31" fmla="*/ 95 h 123"/>
                <a:gd name="T32" fmla="*/ 130 w 130"/>
                <a:gd name="T33" fmla="*/ 85 h 123"/>
                <a:gd name="T34" fmla="*/ 130 w 130"/>
                <a:gd name="T35" fmla="*/ 11 h 123"/>
                <a:gd name="T36" fmla="*/ 120 w 130"/>
                <a:gd name="T37" fmla="*/ 0 h 123"/>
                <a:gd name="T38" fmla="*/ 104 w 130"/>
                <a:gd name="T39" fmla="*/ 89 h 123"/>
                <a:gd name="T40" fmla="*/ 101 w 130"/>
                <a:gd name="T41" fmla="*/ 86 h 123"/>
                <a:gd name="T42" fmla="*/ 104 w 130"/>
                <a:gd name="T43" fmla="*/ 83 h 123"/>
                <a:gd name="T44" fmla="*/ 107 w 130"/>
                <a:gd name="T45" fmla="*/ 86 h 123"/>
                <a:gd name="T46" fmla="*/ 104 w 130"/>
                <a:gd name="T47" fmla="*/ 89 h 123"/>
                <a:gd name="T48" fmla="*/ 117 w 130"/>
                <a:gd name="T49" fmla="*/ 90 h 123"/>
                <a:gd name="T50" fmla="*/ 113 w 130"/>
                <a:gd name="T51" fmla="*/ 86 h 123"/>
                <a:gd name="T52" fmla="*/ 117 w 130"/>
                <a:gd name="T53" fmla="*/ 82 h 123"/>
                <a:gd name="T54" fmla="*/ 121 w 130"/>
                <a:gd name="T55" fmla="*/ 86 h 123"/>
                <a:gd name="T56" fmla="*/ 117 w 130"/>
                <a:gd name="T57" fmla="*/ 90 h 123"/>
                <a:gd name="T58" fmla="*/ 121 w 130"/>
                <a:gd name="T59" fmla="*/ 79 h 123"/>
                <a:gd name="T60" fmla="*/ 8 w 130"/>
                <a:gd name="T61" fmla="*/ 79 h 123"/>
                <a:gd name="T62" fmla="*/ 8 w 130"/>
                <a:gd name="T63" fmla="*/ 11 h 123"/>
                <a:gd name="T64" fmla="*/ 10 w 130"/>
                <a:gd name="T65" fmla="*/ 9 h 123"/>
                <a:gd name="T66" fmla="*/ 120 w 130"/>
                <a:gd name="T67" fmla="*/ 9 h 123"/>
                <a:gd name="T68" fmla="*/ 121 w 130"/>
                <a:gd name="T69" fmla="*/ 11 h 123"/>
                <a:gd name="T70" fmla="*/ 121 w 130"/>
                <a:gd name="T71" fmla="*/ 79 h 123"/>
                <a:gd name="T72" fmla="*/ 121 w 130"/>
                <a:gd name="T73" fmla="*/ 79 h 123"/>
                <a:gd name="T74" fmla="*/ 121 w 130"/>
                <a:gd name="T75" fmla="*/ 7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0" h="123">
                  <a:moveTo>
                    <a:pt x="120" y="0"/>
                  </a:moveTo>
                  <a:cubicBezTo>
                    <a:pt x="10" y="0"/>
                    <a:pt x="10" y="0"/>
                    <a:pt x="10" y="0"/>
                  </a:cubicBezTo>
                  <a:cubicBezTo>
                    <a:pt x="4" y="0"/>
                    <a:pt x="0" y="5"/>
                    <a:pt x="0" y="11"/>
                  </a:cubicBezTo>
                  <a:cubicBezTo>
                    <a:pt x="0" y="85"/>
                    <a:pt x="0" y="85"/>
                    <a:pt x="0" y="85"/>
                  </a:cubicBezTo>
                  <a:cubicBezTo>
                    <a:pt x="0" y="91"/>
                    <a:pt x="4" y="95"/>
                    <a:pt x="10" y="95"/>
                  </a:cubicBezTo>
                  <a:cubicBezTo>
                    <a:pt x="47" y="95"/>
                    <a:pt x="47" y="95"/>
                    <a:pt x="47" y="95"/>
                  </a:cubicBezTo>
                  <a:cubicBezTo>
                    <a:pt x="47" y="110"/>
                    <a:pt x="47" y="110"/>
                    <a:pt x="47" y="110"/>
                  </a:cubicBezTo>
                  <a:cubicBezTo>
                    <a:pt x="41" y="110"/>
                    <a:pt x="41" y="110"/>
                    <a:pt x="41" y="110"/>
                  </a:cubicBezTo>
                  <a:cubicBezTo>
                    <a:pt x="38" y="110"/>
                    <a:pt x="35" y="113"/>
                    <a:pt x="35" y="116"/>
                  </a:cubicBezTo>
                  <a:cubicBezTo>
                    <a:pt x="35" y="120"/>
                    <a:pt x="38" y="123"/>
                    <a:pt x="41" y="123"/>
                  </a:cubicBezTo>
                  <a:cubicBezTo>
                    <a:pt x="89" y="123"/>
                    <a:pt x="89" y="123"/>
                    <a:pt x="89" y="123"/>
                  </a:cubicBezTo>
                  <a:cubicBezTo>
                    <a:pt x="92" y="123"/>
                    <a:pt x="95" y="120"/>
                    <a:pt x="95" y="116"/>
                  </a:cubicBezTo>
                  <a:cubicBezTo>
                    <a:pt x="95" y="113"/>
                    <a:pt x="92" y="110"/>
                    <a:pt x="89" y="110"/>
                  </a:cubicBezTo>
                  <a:cubicBezTo>
                    <a:pt x="83" y="110"/>
                    <a:pt x="83" y="110"/>
                    <a:pt x="83" y="110"/>
                  </a:cubicBezTo>
                  <a:cubicBezTo>
                    <a:pt x="83" y="95"/>
                    <a:pt x="83" y="95"/>
                    <a:pt x="83" y="95"/>
                  </a:cubicBezTo>
                  <a:cubicBezTo>
                    <a:pt x="120" y="95"/>
                    <a:pt x="120" y="95"/>
                    <a:pt x="120" y="95"/>
                  </a:cubicBezTo>
                  <a:cubicBezTo>
                    <a:pt x="125" y="95"/>
                    <a:pt x="130" y="91"/>
                    <a:pt x="130" y="85"/>
                  </a:cubicBezTo>
                  <a:cubicBezTo>
                    <a:pt x="130" y="11"/>
                    <a:pt x="130" y="11"/>
                    <a:pt x="130" y="11"/>
                  </a:cubicBezTo>
                  <a:cubicBezTo>
                    <a:pt x="130" y="5"/>
                    <a:pt x="125" y="0"/>
                    <a:pt x="120" y="0"/>
                  </a:cubicBezTo>
                  <a:close/>
                  <a:moveTo>
                    <a:pt x="104" y="89"/>
                  </a:moveTo>
                  <a:cubicBezTo>
                    <a:pt x="102" y="89"/>
                    <a:pt x="101" y="88"/>
                    <a:pt x="101" y="86"/>
                  </a:cubicBezTo>
                  <a:cubicBezTo>
                    <a:pt x="101" y="84"/>
                    <a:pt x="102" y="83"/>
                    <a:pt x="104" y="83"/>
                  </a:cubicBezTo>
                  <a:cubicBezTo>
                    <a:pt x="106" y="83"/>
                    <a:pt x="107" y="84"/>
                    <a:pt x="107" y="86"/>
                  </a:cubicBezTo>
                  <a:cubicBezTo>
                    <a:pt x="107" y="88"/>
                    <a:pt x="106" y="89"/>
                    <a:pt x="104" y="89"/>
                  </a:cubicBezTo>
                  <a:close/>
                  <a:moveTo>
                    <a:pt x="117" y="90"/>
                  </a:moveTo>
                  <a:cubicBezTo>
                    <a:pt x="115" y="90"/>
                    <a:pt x="113" y="88"/>
                    <a:pt x="113" y="86"/>
                  </a:cubicBezTo>
                  <a:cubicBezTo>
                    <a:pt x="113" y="84"/>
                    <a:pt x="115" y="82"/>
                    <a:pt x="117" y="82"/>
                  </a:cubicBezTo>
                  <a:cubicBezTo>
                    <a:pt x="119" y="82"/>
                    <a:pt x="121" y="84"/>
                    <a:pt x="121" y="86"/>
                  </a:cubicBezTo>
                  <a:cubicBezTo>
                    <a:pt x="121" y="88"/>
                    <a:pt x="119" y="90"/>
                    <a:pt x="117" y="90"/>
                  </a:cubicBezTo>
                  <a:close/>
                  <a:moveTo>
                    <a:pt x="121" y="79"/>
                  </a:moveTo>
                  <a:cubicBezTo>
                    <a:pt x="8" y="79"/>
                    <a:pt x="8" y="79"/>
                    <a:pt x="8" y="79"/>
                  </a:cubicBezTo>
                  <a:cubicBezTo>
                    <a:pt x="8" y="11"/>
                    <a:pt x="8" y="11"/>
                    <a:pt x="8" y="11"/>
                  </a:cubicBezTo>
                  <a:cubicBezTo>
                    <a:pt x="8" y="10"/>
                    <a:pt x="9" y="9"/>
                    <a:pt x="10" y="9"/>
                  </a:cubicBezTo>
                  <a:cubicBezTo>
                    <a:pt x="120" y="9"/>
                    <a:pt x="120" y="9"/>
                    <a:pt x="120" y="9"/>
                  </a:cubicBezTo>
                  <a:cubicBezTo>
                    <a:pt x="121" y="9"/>
                    <a:pt x="121" y="10"/>
                    <a:pt x="121" y="11"/>
                  </a:cubicBezTo>
                  <a:lnTo>
                    <a:pt x="121" y="79"/>
                  </a:lnTo>
                  <a:close/>
                  <a:moveTo>
                    <a:pt x="121" y="79"/>
                  </a:moveTo>
                  <a:cubicBezTo>
                    <a:pt x="121" y="79"/>
                    <a:pt x="121" y="79"/>
                    <a:pt x="121"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SliModel Group shp411">
              <a:extLst>
                <a:ext uri="{FF2B5EF4-FFF2-40B4-BE49-F238E27FC236}">
                  <a16:creationId xmlns:a16="http://schemas.microsoft.com/office/drawing/2014/main" id="{D9B79FFF-87BC-4E57-A77C-E131A90F641F}"/>
                </a:ext>
              </a:extLst>
            </p:cNvPr>
            <p:cNvSpPr>
              <a:spLocks noEditPoints="1"/>
            </p:cNvSpPr>
            <p:nvPr/>
          </p:nvSpPr>
          <p:spPr bwMode="auto">
            <a:xfrm>
              <a:off x="4545013" y="4592638"/>
              <a:ext cx="57150" cy="55563"/>
            </a:xfrm>
            <a:custGeom>
              <a:avLst/>
              <a:gdLst>
                <a:gd name="T0" fmla="*/ 19 w 28"/>
                <a:gd name="T1" fmla="*/ 13 h 28"/>
                <a:gd name="T2" fmla="*/ 24 w 28"/>
                <a:gd name="T3" fmla="*/ 10 h 28"/>
                <a:gd name="T4" fmla="*/ 24 w 28"/>
                <a:gd name="T5" fmla="*/ 9 h 28"/>
                <a:gd name="T6" fmla="*/ 23 w 28"/>
                <a:gd name="T7" fmla="*/ 8 h 28"/>
                <a:gd name="T8" fmla="*/ 1 w 28"/>
                <a:gd name="T9" fmla="*/ 0 h 28"/>
                <a:gd name="T10" fmla="*/ 0 w 28"/>
                <a:gd name="T11" fmla="*/ 0 h 28"/>
                <a:gd name="T12" fmla="*/ 0 w 28"/>
                <a:gd name="T13" fmla="*/ 1 h 28"/>
                <a:gd name="T14" fmla="*/ 7 w 28"/>
                <a:gd name="T15" fmla="*/ 24 h 28"/>
                <a:gd name="T16" fmla="*/ 8 w 28"/>
                <a:gd name="T17" fmla="*/ 24 h 28"/>
                <a:gd name="T18" fmla="*/ 10 w 28"/>
                <a:gd name="T19" fmla="*/ 24 h 28"/>
                <a:gd name="T20" fmla="*/ 13 w 28"/>
                <a:gd name="T21" fmla="*/ 19 h 28"/>
                <a:gd name="T22" fmla="*/ 22 w 28"/>
                <a:gd name="T23" fmla="*/ 28 h 28"/>
                <a:gd name="T24" fmla="*/ 22 w 28"/>
                <a:gd name="T25" fmla="*/ 28 h 28"/>
                <a:gd name="T26" fmla="*/ 23 w 28"/>
                <a:gd name="T27" fmla="*/ 28 h 28"/>
                <a:gd name="T28" fmla="*/ 28 w 28"/>
                <a:gd name="T29" fmla="*/ 23 h 28"/>
                <a:gd name="T30" fmla="*/ 28 w 28"/>
                <a:gd name="T31" fmla="*/ 22 h 28"/>
                <a:gd name="T32" fmla="*/ 19 w 28"/>
                <a:gd name="T33" fmla="*/ 13 h 28"/>
                <a:gd name="T34" fmla="*/ 19 w 28"/>
                <a:gd name="T35" fmla="*/ 13 h 28"/>
                <a:gd name="T36" fmla="*/ 19 w 28"/>
                <a:gd name="T37" fmla="*/ 1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28">
                  <a:moveTo>
                    <a:pt x="19" y="13"/>
                  </a:moveTo>
                  <a:cubicBezTo>
                    <a:pt x="24" y="10"/>
                    <a:pt x="24" y="10"/>
                    <a:pt x="24" y="10"/>
                  </a:cubicBezTo>
                  <a:cubicBezTo>
                    <a:pt x="24" y="10"/>
                    <a:pt x="24" y="9"/>
                    <a:pt x="24" y="9"/>
                  </a:cubicBezTo>
                  <a:cubicBezTo>
                    <a:pt x="24" y="8"/>
                    <a:pt x="24" y="8"/>
                    <a:pt x="23" y="8"/>
                  </a:cubicBezTo>
                  <a:cubicBezTo>
                    <a:pt x="1" y="0"/>
                    <a:pt x="1" y="0"/>
                    <a:pt x="1" y="0"/>
                  </a:cubicBezTo>
                  <a:cubicBezTo>
                    <a:pt x="1" y="0"/>
                    <a:pt x="0" y="0"/>
                    <a:pt x="0" y="0"/>
                  </a:cubicBezTo>
                  <a:cubicBezTo>
                    <a:pt x="0" y="0"/>
                    <a:pt x="0" y="1"/>
                    <a:pt x="0" y="1"/>
                  </a:cubicBezTo>
                  <a:cubicBezTo>
                    <a:pt x="7" y="24"/>
                    <a:pt x="7" y="24"/>
                    <a:pt x="7" y="24"/>
                  </a:cubicBezTo>
                  <a:cubicBezTo>
                    <a:pt x="8" y="24"/>
                    <a:pt x="8" y="24"/>
                    <a:pt x="8" y="24"/>
                  </a:cubicBezTo>
                  <a:cubicBezTo>
                    <a:pt x="9" y="24"/>
                    <a:pt x="9" y="24"/>
                    <a:pt x="10" y="24"/>
                  </a:cubicBezTo>
                  <a:cubicBezTo>
                    <a:pt x="13" y="19"/>
                    <a:pt x="13" y="19"/>
                    <a:pt x="13" y="19"/>
                  </a:cubicBezTo>
                  <a:cubicBezTo>
                    <a:pt x="22" y="28"/>
                    <a:pt x="22" y="28"/>
                    <a:pt x="22" y="28"/>
                  </a:cubicBezTo>
                  <a:cubicBezTo>
                    <a:pt x="22" y="28"/>
                    <a:pt x="22" y="28"/>
                    <a:pt x="22" y="28"/>
                  </a:cubicBezTo>
                  <a:cubicBezTo>
                    <a:pt x="23" y="28"/>
                    <a:pt x="23" y="28"/>
                    <a:pt x="23" y="28"/>
                  </a:cubicBezTo>
                  <a:cubicBezTo>
                    <a:pt x="28" y="23"/>
                    <a:pt x="28" y="23"/>
                    <a:pt x="28" y="23"/>
                  </a:cubicBezTo>
                  <a:cubicBezTo>
                    <a:pt x="28" y="23"/>
                    <a:pt x="28" y="22"/>
                    <a:pt x="28" y="22"/>
                  </a:cubicBezTo>
                  <a:lnTo>
                    <a:pt x="19" y="13"/>
                  </a:lnTo>
                  <a:close/>
                  <a:moveTo>
                    <a:pt x="19" y="13"/>
                  </a:moveTo>
                  <a:cubicBezTo>
                    <a:pt x="19" y="13"/>
                    <a:pt x="19" y="13"/>
                    <a:pt x="19"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2" name="SlideModel shp412">
            <a:extLst>
              <a:ext uri="{FF2B5EF4-FFF2-40B4-BE49-F238E27FC236}">
                <a16:creationId xmlns:a16="http://schemas.microsoft.com/office/drawing/2014/main" id="{D5010AFE-1934-4EB0-8D8C-248282117BE5}"/>
              </a:ext>
            </a:extLst>
          </p:cNvPr>
          <p:cNvGrpSpPr/>
          <p:nvPr/>
        </p:nvGrpSpPr>
        <p:grpSpPr>
          <a:xfrm>
            <a:off x="9842692" y="2442119"/>
            <a:ext cx="850680" cy="871596"/>
            <a:chOff x="3903663" y="2303463"/>
            <a:chExt cx="581025" cy="595312"/>
          </a:xfrm>
          <a:solidFill>
            <a:schemeClr val="accent4"/>
          </a:solidFill>
        </p:grpSpPr>
        <p:sp>
          <p:nvSpPr>
            <p:cNvPr id="73" name="SliModel Group shp413">
              <a:extLst>
                <a:ext uri="{FF2B5EF4-FFF2-40B4-BE49-F238E27FC236}">
                  <a16:creationId xmlns:a16="http://schemas.microsoft.com/office/drawing/2014/main" id="{525FAC64-40F0-4CED-8233-3A9C4B973157}"/>
                </a:ext>
              </a:extLst>
            </p:cNvPr>
            <p:cNvSpPr>
              <a:spLocks noEditPoints="1"/>
            </p:cNvSpPr>
            <p:nvPr/>
          </p:nvSpPr>
          <p:spPr bwMode="auto">
            <a:xfrm>
              <a:off x="3903663" y="2303463"/>
              <a:ext cx="555625" cy="595312"/>
            </a:xfrm>
            <a:custGeom>
              <a:avLst/>
              <a:gdLst>
                <a:gd name="T0" fmla="*/ 144 w 147"/>
                <a:gd name="T1" fmla="*/ 127 h 155"/>
                <a:gd name="T2" fmla="*/ 119 w 147"/>
                <a:gd name="T3" fmla="*/ 127 h 155"/>
                <a:gd name="T4" fmla="*/ 91 w 147"/>
                <a:gd name="T5" fmla="*/ 99 h 155"/>
                <a:gd name="T6" fmla="*/ 119 w 147"/>
                <a:gd name="T7" fmla="*/ 71 h 155"/>
                <a:gd name="T8" fmla="*/ 144 w 147"/>
                <a:gd name="T9" fmla="*/ 71 h 155"/>
                <a:gd name="T10" fmla="*/ 147 w 147"/>
                <a:gd name="T11" fmla="*/ 67 h 155"/>
                <a:gd name="T12" fmla="*/ 147 w 147"/>
                <a:gd name="T13" fmla="*/ 56 h 155"/>
                <a:gd name="T14" fmla="*/ 134 w 147"/>
                <a:gd name="T15" fmla="*/ 43 h 155"/>
                <a:gd name="T16" fmla="*/ 114 w 147"/>
                <a:gd name="T17" fmla="*/ 7 h 155"/>
                <a:gd name="T18" fmla="*/ 105 w 147"/>
                <a:gd name="T19" fmla="*/ 1 h 155"/>
                <a:gd name="T20" fmla="*/ 95 w 147"/>
                <a:gd name="T21" fmla="*/ 2 h 155"/>
                <a:gd name="T22" fmla="*/ 26 w 147"/>
                <a:gd name="T23" fmla="*/ 42 h 155"/>
                <a:gd name="T24" fmla="*/ 14 w 147"/>
                <a:gd name="T25" fmla="*/ 42 h 155"/>
                <a:gd name="T26" fmla="*/ 0 w 147"/>
                <a:gd name="T27" fmla="*/ 56 h 155"/>
                <a:gd name="T28" fmla="*/ 0 w 147"/>
                <a:gd name="T29" fmla="*/ 141 h 155"/>
                <a:gd name="T30" fmla="*/ 14 w 147"/>
                <a:gd name="T31" fmla="*/ 155 h 155"/>
                <a:gd name="T32" fmla="*/ 133 w 147"/>
                <a:gd name="T33" fmla="*/ 155 h 155"/>
                <a:gd name="T34" fmla="*/ 147 w 147"/>
                <a:gd name="T35" fmla="*/ 141 h 155"/>
                <a:gd name="T36" fmla="*/ 147 w 147"/>
                <a:gd name="T37" fmla="*/ 130 h 155"/>
                <a:gd name="T38" fmla="*/ 144 w 147"/>
                <a:gd name="T39" fmla="*/ 127 h 155"/>
                <a:gd name="T40" fmla="*/ 118 w 147"/>
                <a:gd name="T41" fmla="*/ 29 h 155"/>
                <a:gd name="T42" fmla="*/ 126 w 147"/>
                <a:gd name="T43" fmla="*/ 42 h 155"/>
                <a:gd name="T44" fmla="*/ 95 w 147"/>
                <a:gd name="T45" fmla="*/ 42 h 155"/>
                <a:gd name="T46" fmla="*/ 118 w 147"/>
                <a:gd name="T47" fmla="*/ 29 h 155"/>
                <a:gd name="T48" fmla="*/ 40 w 147"/>
                <a:gd name="T49" fmla="*/ 42 h 155"/>
                <a:gd name="T50" fmla="*/ 98 w 147"/>
                <a:gd name="T51" fmla="*/ 8 h 155"/>
                <a:gd name="T52" fmla="*/ 104 w 147"/>
                <a:gd name="T53" fmla="*/ 8 h 155"/>
                <a:gd name="T54" fmla="*/ 108 w 147"/>
                <a:gd name="T55" fmla="*/ 11 h 155"/>
                <a:gd name="T56" fmla="*/ 108 w 147"/>
                <a:gd name="T57" fmla="*/ 11 h 155"/>
                <a:gd name="T58" fmla="*/ 54 w 147"/>
                <a:gd name="T59" fmla="*/ 42 h 155"/>
                <a:gd name="T60" fmla="*/ 40 w 147"/>
                <a:gd name="T61" fmla="*/ 42 h 155"/>
                <a:gd name="T62" fmla="*/ 40 w 147"/>
                <a:gd name="T63" fmla="*/ 42 h 155"/>
                <a:gd name="T64" fmla="*/ 40 w 147"/>
                <a:gd name="T6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7" h="155">
                  <a:moveTo>
                    <a:pt x="144" y="127"/>
                  </a:moveTo>
                  <a:cubicBezTo>
                    <a:pt x="119" y="127"/>
                    <a:pt x="119" y="127"/>
                    <a:pt x="119" y="127"/>
                  </a:cubicBezTo>
                  <a:cubicBezTo>
                    <a:pt x="103" y="127"/>
                    <a:pt x="91" y="114"/>
                    <a:pt x="91" y="99"/>
                  </a:cubicBezTo>
                  <a:cubicBezTo>
                    <a:pt x="91" y="83"/>
                    <a:pt x="103" y="71"/>
                    <a:pt x="119" y="71"/>
                  </a:cubicBezTo>
                  <a:cubicBezTo>
                    <a:pt x="144" y="71"/>
                    <a:pt x="144" y="71"/>
                    <a:pt x="144" y="71"/>
                  </a:cubicBezTo>
                  <a:cubicBezTo>
                    <a:pt x="146" y="71"/>
                    <a:pt x="147" y="69"/>
                    <a:pt x="147" y="67"/>
                  </a:cubicBezTo>
                  <a:cubicBezTo>
                    <a:pt x="147" y="56"/>
                    <a:pt x="147" y="56"/>
                    <a:pt x="147" y="56"/>
                  </a:cubicBezTo>
                  <a:cubicBezTo>
                    <a:pt x="147" y="49"/>
                    <a:pt x="141" y="43"/>
                    <a:pt x="134" y="43"/>
                  </a:cubicBezTo>
                  <a:cubicBezTo>
                    <a:pt x="114" y="7"/>
                    <a:pt x="114" y="7"/>
                    <a:pt x="114" y="7"/>
                  </a:cubicBezTo>
                  <a:cubicBezTo>
                    <a:pt x="112" y="4"/>
                    <a:pt x="109" y="2"/>
                    <a:pt x="105" y="1"/>
                  </a:cubicBezTo>
                  <a:cubicBezTo>
                    <a:pt x="102" y="0"/>
                    <a:pt x="98" y="0"/>
                    <a:pt x="95" y="2"/>
                  </a:cubicBezTo>
                  <a:cubicBezTo>
                    <a:pt x="26" y="42"/>
                    <a:pt x="26" y="42"/>
                    <a:pt x="26" y="42"/>
                  </a:cubicBezTo>
                  <a:cubicBezTo>
                    <a:pt x="14" y="42"/>
                    <a:pt x="14" y="42"/>
                    <a:pt x="14" y="42"/>
                  </a:cubicBezTo>
                  <a:cubicBezTo>
                    <a:pt x="6" y="42"/>
                    <a:pt x="0" y="49"/>
                    <a:pt x="0" y="56"/>
                  </a:cubicBezTo>
                  <a:cubicBezTo>
                    <a:pt x="0" y="141"/>
                    <a:pt x="0" y="141"/>
                    <a:pt x="0" y="141"/>
                  </a:cubicBezTo>
                  <a:cubicBezTo>
                    <a:pt x="0" y="149"/>
                    <a:pt x="6" y="155"/>
                    <a:pt x="14" y="155"/>
                  </a:cubicBezTo>
                  <a:cubicBezTo>
                    <a:pt x="133" y="155"/>
                    <a:pt x="133" y="155"/>
                    <a:pt x="133" y="155"/>
                  </a:cubicBezTo>
                  <a:cubicBezTo>
                    <a:pt x="141" y="155"/>
                    <a:pt x="147" y="149"/>
                    <a:pt x="147" y="141"/>
                  </a:cubicBezTo>
                  <a:cubicBezTo>
                    <a:pt x="147" y="130"/>
                    <a:pt x="147" y="130"/>
                    <a:pt x="147" y="130"/>
                  </a:cubicBezTo>
                  <a:cubicBezTo>
                    <a:pt x="147" y="128"/>
                    <a:pt x="146" y="127"/>
                    <a:pt x="144" y="127"/>
                  </a:cubicBezTo>
                  <a:close/>
                  <a:moveTo>
                    <a:pt x="118" y="29"/>
                  </a:moveTo>
                  <a:cubicBezTo>
                    <a:pt x="126" y="42"/>
                    <a:pt x="126" y="42"/>
                    <a:pt x="126" y="42"/>
                  </a:cubicBezTo>
                  <a:cubicBezTo>
                    <a:pt x="95" y="42"/>
                    <a:pt x="95" y="42"/>
                    <a:pt x="95" y="42"/>
                  </a:cubicBezTo>
                  <a:lnTo>
                    <a:pt x="118" y="29"/>
                  </a:lnTo>
                  <a:close/>
                  <a:moveTo>
                    <a:pt x="40" y="42"/>
                  </a:moveTo>
                  <a:cubicBezTo>
                    <a:pt x="98" y="8"/>
                    <a:pt x="98" y="8"/>
                    <a:pt x="98" y="8"/>
                  </a:cubicBezTo>
                  <a:cubicBezTo>
                    <a:pt x="100" y="7"/>
                    <a:pt x="102" y="7"/>
                    <a:pt x="104" y="8"/>
                  </a:cubicBezTo>
                  <a:cubicBezTo>
                    <a:pt x="105" y="8"/>
                    <a:pt x="107" y="9"/>
                    <a:pt x="108" y="11"/>
                  </a:cubicBezTo>
                  <a:cubicBezTo>
                    <a:pt x="108" y="11"/>
                    <a:pt x="108" y="11"/>
                    <a:pt x="108" y="11"/>
                  </a:cubicBezTo>
                  <a:cubicBezTo>
                    <a:pt x="54" y="42"/>
                    <a:pt x="54" y="42"/>
                    <a:pt x="54" y="42"/>
                  </a:cubicBezTo>
                  <a:lnTo>
                    <a:pt x="40" y="42"/>
                  </a:lnTo>
                  <a:close/>
                  <a:moveTo>
                    <a:pt x="40" y="42"/>
                  </a:moveTo>
                  <a:cubicBezTo>
                    <a:pt x="40" y="42"/>
                    <a:pt x="40" y="42"/>
                    <a:pt x="40"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SliModel Group shp414">
              <a:extLst>
                <a:ext uri="{FF2B5EF4-FFF2-40B4-BE49-F238E27FC236}">
                  <a16:creationId xmlns:a16="http://schemas.microsoft.com/office/drawing/2014/main" id="{03603103-E924-4376-8138-5384120309BA}"/>
                </a:ext>
              </a:extLst>
            </p:cNvPr>
            <p:cNvSpPr>
              <a:spLocks noEditPoints="1"/>
            </p:cNvSpPr>
            <p:nvPr/>
          </p:nvSpPr>
          <p:spPr bwMode="auto">
            <a:xfrm>
              <a:off x="4273550" y="2603500"/>
              <a:ext cx="211138" cy="160337"/>
            </a:xfrm>
            <a:custGeom>
              <a:avLst/>
              <a:gdLst>
                <a:gd name="T0" fmla="*/ 46 w 56"/>
                <a:gd name="T1" fmla="*/ 0 h 42"/>
                <a:gd name="T2" fmla="*/ 21 w 56"/>
                <a:gd name="T3" fmla="*/ 0 h 42"/>
                <a:gd name="T4" fmla="*/ 0 w 56"/>
                <a:gd name="T5" fmla="*/ 21 h 42"/>
                <a:gd name="T6" fmla="*/ 21 w 56"/>
                <a:gd name="T7" fmla="*/ 42 h 42"/>
                <a:gd name="T8" fmla="*/ 46 w 56"/>
                <a:gd name="T9" fmla="*/ 42 h 42"/>
                <a:gd name="T10" fmla="*/ 56 w 56"/>
                <a:gd name="T11" fmla="*/ 31 h 42"/>
                <a:gd name="T12" fmla="*/ 56 w 56"/>
                <a:gd name="T13" fmla="*/ 10 h 42"/>
                <a:gd name="T14" fmla="*/ 46 w 56"/>
                <a:gd name="T15" fmla="*/ 0 h 42"/>
                <a:gd name="T16" fmla="*/ 21 w 56"/>
                <a:gd name="T17" fmla="*/ 28 h 42"/>
                <a:gd name="T18" fmla="*/ 14 w 56"/>
                <a:gd name="T19" fmla="*/ 21 h 42"/>
                <a:gd name="T20" fmla="*/ 21 w 56"/>
                <a:gd name="T21" fmla="*/ 14 h 42"/>
                <a:gd name="T22" fmla="*/ 28 w 56"/>
                <a:gd name="T23" fmla="*/ 21 h 42"/>
                <a:gd name="T24" fmla="*/ 21 w 56"/>
                <a:gd name="T25" fmla="*/ 28 h 42"/>
                <a:gd name="T26" fmla="*/ 21 w 56"/>
                <a:gd name="T27" fmla="*/ 28 h 42"/>
                <a:gd name="T28" fmla="*/ 21 w 56"/>
                <a:gd name="T29" fmla="*/ 2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42">
                  <a:moveTo>
                    <a:pt x="46" y="0"/>
                  </a:moveTo>
                  <a:cubicBezTo>
                    <a:pt x="21" y="0"/>
                    <a:pt x="21" y="0"/>
                    <a:pt x="21" y="0"/>
                  </a:cubicBezTo>
                  <a:cubicBezTo>
                    <a:pt x="9" y="0"/>
                    <a:pt x="0" y="9"/>
                    <a:pt x="0" y="21"/>
                  </a:cubicBezTo>
                  <a:cubicBezTo>
                    <a:pt x="0" y="32"/>
                    <a:pt x="9" y="42"/>
                    <a:pt x="21" y="42"/>
                  </a:cubicBezTo>
                  <a:cubicBezTo>
                    <a:pt x="46" y="42"/>
                    <a:pt x="46" y="42"/>
                    <a:pt x="46" y="42"/>
                  </a:cubicBezTo>
                  <a:cubicBezTo>
                    <a:pt x="51" y="42"/>
                    <a:pt x="56" y="37"/>
                    <a:pt x="56" y="31"/>
                  </a:cubicBezTo>
                  <a:cubicBezTo>
                    <a:pt x="56" y="10"/>
                    <a:pt x="56" y="10"/>
                    <a:pt x="56" y="10"/>
                  </a:cubicBezTo>
                  <a:cubicBezTo>
                    <a:pt x="56" y="4"/>
                    <a:pt x="51" y="0"/>
                    <a:pt x="46" y="0"/>
                  </a:cubicBezTo>
                  <a:close/>
                  <a:moveTo>
                    <a:pt x="21" y="28"/>
                  </a:moveTo>
                  <a:cubicBezTo>
                    <a:pt x="17" y="28"/>
                    <a:pt x="14" y="24"/>
                    <a:pt x="14" y="21"/>
                  </a:cubicBezTo>
                  <a:cubicBezTo>
                    <a:pt x="14" y="17"/>
                    <a:pt x="17" y="14"/>
                    <a:pt x="21" y="14"/>
                  </a:cubicBezTo>
                  <a:cubicBezTo>
                    <a:pt x="25" y="14"/>
                    <a:pt x="28" y="17"/>
                    <a:pt x="28" y="21"/>
                  </a:cubicBezTo>
                  <a:cubicBezTo>
                    <a:pt x="28" y="24"/>
                    <a:pt x="25" y="28"/>
                    <a:pt x="21" y="28"/>
                  </a:cubicBezTo>
                  <a:close/>
                  <a:moveTo>
                    <a:pt x="21" y="28"/>
                  </a:moveTo>
                  <a:cubicBezTo>
                    <a:pt x="21" y="28"/>
                    <a:pt x="21" y="28"/>
                    <a:pt x="21"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5" name="SlideModel shp415">
            <a:extLst>
              <a:ext uri="{FF2B5EF4-FFF2-40B4-BE49-F238E27FC236}">
                <a16:creationId xmlns:a16="http://schemas.microsoft.com/office/drawing/2014/main" id="{C96F3108-7D4C-4854-94C9-DF675012CE0D}"/>
              </a:ext>
            </a:extLst>
          </p:cNvPr>
          <p:cNvGrpSpPr/>
          <p:nvPr/>
        </p:nvGrpSpPr>
        <p:grpSpPr>
          <a:xfrm>
            <a:off x="1317075" y="4324131"/>
            <a:ext cx="1581611" cy="1197838"/>
            <a:chOff x="2100648" y="8279444"/>
            <a:chExt cx="3163222" cy="2395674"/>
          </a:xfrm>
        </p:grpSpPr>
        <p:sp>
          <p:nvSpPr>
            <p:cNvPr id="76" name="SliModel Group shp416">
              <a:extLst>
                <a:ext uri="{FF2B5EF4-FFF2-40B4-BE49-F238E27FC236}">
                  <a16:creationId xmlns:a16="http://schemas.microsoft.com/office/drawing/2014/main" id="{48AA0F62-2842-42B6-952F-AAFCAE2A4029}"/>
                </a:ext>
              </a:extLst>
            </p:cNvPr>
            <p:cNvSpPr txBox="1"/>
            <p:nvPr/>
          </p:nvSpPr>
          <p:spPr>
            <a:xfrm>
              <a:off x="2623956" y="8279444"/>
              <a:ext cx="2116606" cy="677107"/>
            </a:xfrm>
            <a:prstGeom prst="rect">
              <a:avLst/>
            </a:prstGeom>
            <a:noFill/>
            <a:ln>
              <a:noFill/>
            </a:ln>
          </p:spPr>
          <p:txBody>
            <a:bodyPr wrap="none" rtlCol="0" anchor="b">
              <a:spAutoFit/>
            </a:bodyPr>
            <a:lstStyle/>
            <a:p>
              <a:pPr algn="ctr"/>
              <a:r>
                <a:rPr lang="en-US" sz="1600" b="1" spc="75" dirty="0">
                  <a:latin typeface="Nunito Sans SemiBold" pitchFamily="2" charset="77"/>
                  <a:ea typeface="Source Sans Pro" panose="020B0503030403020204" pitchFamily="34" charset="0"/>
                  <a:cs typeface="Lato Heavy" panose="020F0502020204030203" pitchFamily="34" charset="0"/>
                </a:rPr>
                <a:t>STEP 01</a:t>
              </a:r>
            </a:p>
          </p:txBody>
        </p:sp>
        <p:sp>
          <p:nvSpPr>
            <p:cNvPr id="77" name="SliModel Group shp417">
              <a:extLst>
                <a:ext uri="{FF2B5EF4-FFF2-40B4-BE49-F238E27FC236}">
                  <a16:creationId xmlns:a16="http://schemas.microsoft.com/office/drawing/2014/main" id="{EC23DF08-9610-4A16-A77A-40D66E98C2EA}"/>
                </a:ext>
              </a:extLst>
            </p:cNvPr>
            <p:cNvSpPr txBox="1">
              <a:spLocks/>
            </p:cNvSpPr>
            <p:nvPr/>
          </p:nvSpPr>
          <p:spPr>
            <a:xfrm>
              <a:off x="2100648" y="9079811"/>
              <a:ext cx="3163222" cy="159530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2000"/>
                </a:lnSpc>
                <a:spcBef>
                  <a:spcPts val="600"/>
                </a:spcBef>
              </a:pPr>
              <a:r>
                <a:rPr lang="en-US" sz="1200" dirty="0">
                  <a:solidFill>
                    <a:schemeClr val="tx1"/>
                  </a:solidFill>
                  <a:latin typeface="Nunito Sans ExtraLight" pitchFamily="2" charset="77"/>
                  <a:ea typeface="Noto Sans Light" panose="020B0402040504020204" pitchFamily="34" charset="0"/>
                  <a:cs typeface="Noto Sans Light" panose="020B0402040504020204" pitchFamily="34" charset="0"/>
                </a:rPr>
                <a:t>A business plan is a written document that describes in detail.</a:t>
              </a:r>
            </a:p>
          </p:txBody>
        </p:sp>
      </p:grpSp>
      <p:grpSp>
        <p:nvGrpSpPr>
          <p:cNvPr id="78" name="SlideModel shp418">
            <a:extLst>
              <a:ext uri="{FF2B5EF4-FFF2-40B4-BE49-F238E27FC236}">
                <a16:creationId xmlns:a16="http://schemas.microsoft.com/office/drawing/2014/main" id="{2DF64417-D0F0-4BCA-BE5C-EA194289DD23}"/>
              </a:ext>
            </a:extLst>
          </p:cNvPr>
          <p:cNvGrpSpPr/>
          <p:nvPr/>
        </p:nvGrpSpPr>
        <p:grpSpPr>
          <a:xfrm>
            <a:off x="3975821" y="4324131"/>
            <a:ext cx="1581611" cy="1197838"/>
            <a:chOff x="2100648" y="8279444"/>
            <a:chExt cx="3163222" cy="2395674"/>
          </a:xfrm>
        </p:grpSpPr>
        <p:sp>
          <p:nvSpPr>
            <p:cNvPr id="79" name="SliModel Group shp419">
              <a:extLst>
                <a:ext uri="{FF2B5EF4-FFF2-40B4-BE49-F238E27FC236}">
                  <a16:creationId xmlns:a16="http://schemas.microsoft.com/office/drawing/2014/main" id="{D8D91D99-EA63-4B82-A8A1-DD248A00422F}"/>
                </a:ext>
              </a:extLst>
            </p:cNvPr>
            <p:cNvSpPr txBox="1"/>
            <p:nvPr/>
          </p:nvSpPr>
          <p:spPr>
            <a:xfrm>
              <a:off x="2623956" y="8279444"/>
              <a:ext cx="2116606" cy="677107"/>
            </a:xfrm>
            <a:prstGeom prst="rect">
              <a:avLst/>
            </a:prstGeom>
            <a:noFill/>
            <a:ln>
              <a:noFill/>
            </a:ln>
          </p:spPr>
          <p:txBody>
            <a:bodyPr wrap="none" rtlCol="0" anchor="b">
              <a:spAutoFit/>
            </a:bodyPr>
            <a:lstStyle/>
            <a:p>
              <a:pPr algn="ctr"/>
              <a:r>
                <a:rPr lang="en-US" sz="1600" b="1" spc="75" dirty="0">
                  <a:latin typeface="Nunito Sans SemiBold" pitchFamily="2" charset="77"/>
                  <a:ea typeface="Source Sans Pro" panose="020B0503030403020204" pitchFamily="34" charset="0"/>
                  <a:cs typeface="Lato Heavy" panose="020F0502020204030203" pitchFamily="34" charset="0"/>
                </a:rPr>
                <a:t>STEP 02</a:t>
              </a:r>
            </a:p>
          </p:txBody>
        </p:sp>
        <p:sp>
          <p:nvSpPr>
            <p:cNvPr id="80" name="SliModel Group shp420">
              <a:extLst>
                <a:ext uri="{FF2B5EF4-FFF2-40B4-BE49-F238E27FC236}">
                  <a16:creationId xmlns:a16="http://schemas.microsoft.com/office/drawing/2014/main" id="{E04FFA18-5570-4EBD-B6FD-E82DA41C0C88}"/>
                </a:ext>
              </a:extLst>
            </p:cNvPr>
            <p:cNvSpPr txBox="1">
              <a:spLocks/>
            </p:cNvSpPr>
            <p:nvPr/>
          </p:nvSpPr>
          <p:spPr>
            <a:xfrm>
              <a:off x="2100648" y="9079811"/>
              <a:ext cx="3163222" cy="159530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2000"/>
                </a:lnSpc>
                <a:spcBef>
                  <a:spcPts val="600"/>
                </a:spcBef>
              </a:pPr>
              <a:r>
                <a:rPr lang="en-US" sz="1200" dirty="0">
                  <a:solidFill>
                    <a:schemeClr val="tx1"/>
                  </a:solidFill>
                  <a:latin typeface="Nunito Sans ExtraLight" pitchFamily="2" charset="77"/>
                  <a:ea typeface="Noto Sans Light" panose="020B0402040504020204" pitchFamily="34" charset="0"/>
                  <a:cs typeface="Noto Sans Light" panose="020B0402040504020204" pitchFamily="34" charset="0"/>
                </a:rPr>
                <a:t>A business plan is a written document that describes in detail.</a:t>
              </a:r>
            </a:p>
          </p:txBody>
        </p:sp>
      </p:grpSp>
      <p:grpSp>
        <p:nvGrpSpPr>
          <p:cNvPr id="81" name="SlideModel shp421">
            <a:extLst>
              <a:ext uri="{FF2B5EF4-FFF2-40B4-BE49-F238E27FC236}">
                <a16:creationId xmlns:a16="http://schemas.microsoft.com/office/drawing/2014/main" id="{FD6DD292-072E-42D3-808D-BCA5213DDA5C}"/>
              </a:ext>
            </a:extLst>
          </p:cNvPr>
          <p:cNvGrpSpPr/>
          <p:nvPr/>
        </p:nvGrpSpPr>
        <p:grpSpPr>
          <a:xfrm>
            <a:off x="6634567" y="4324131"/>
            <a:ext cx="1581611" cy="1197838"/>
            <a:chOff x="2100648" y="8279444"/>
            <a:chExt cx="3163222" cy="2395674"/>
          </a:xfrm>
        </p:grpSpPr>
        <p:sp>
          <p:nvSpPr>
            <p:cNvPr id="82" name="SliModel Group shp422">
              <a:extLst>
                <a:ext uri="{FF2B5EF4-FFF2-40B4-BE49-F238E27FC236}">
                  <a16:creationId xmlns:a16="http://schemas.microsoft.com/office/drawing/2014/main" id="{A7E1BFE3-1CD5-4C2C-AFB9-507C57410DE0}"/>
                </a:ext>
              </a:extLst>
            </p:cNvPr>
            <p:cNvSpPr txBox="1"/>
            <p:nvPr/>
          </p:nvSpPr>
          <p:spPr>
            <a:xfrm>
              <a:off x="2623956" y="8279444"/>
              <a:ext cx="2116606" cy="677107"/>
            </a:xfrm>
            <a:prstGeom prst="rect">
              <a:avLst/>
            </a:prstGeom>
            <a:noFill/>
            <a:ln>
              <a:noFill/>
            </a:ln>
          </p:spPr>
          <p:txBody>
            <a:bodyPr wrap="none" rtlCol="0" anchor="b">
              <a:spAutoFit/>
            </a:bodyPr>
            <a:lstStyle/>
            <a:p>
              <a:pPr algn="ctr"/>
              <a:r>
                <a:rPr lang="en-US" sz="1600" b="1" spc="75" dirty="0">
                  <a:latin typeface="Nunito Sans SemiBold" pitchFamily="2" charset="77"/>
                  <a:ea typeface="Source Sans Pro" panose="020B0503030403020204" pitchFamily="34" charset="0"/>
                  <a:cs typeface="Lato Heavy" panose="020F0502020204030203" pitchFamily="34" charset="0"/>
                </a:rPr>
                <a:t>STEP 03</a:t>
              </a:r>
            </a:p>
          </p:txBody>
        </p:sp>
        <p:sp>
          <p:nvSpPr>
            <p:cNvPr id="83" name="SliModel Group shp423">
              <a:extLst>
                <a:ext uri="{FF2B5EF4-FFF2-40B4-BE49-F238E27FC236}">
                  <a16:creationId xmlns:a16="http://schemas.microsoft.com/office/drawing/2014/main" id="{91BDB5A9-C7EF-441C-AD1B-3134C70807FB}"/>
                </a:ext>
              </a:extLst>
            </p:cNvPr>
            <p:cNvSpPr txBox="1">
              <a:spLocks/>
            </p:cNvSpPr>
            <p:nvPr/>
          </p:nvSpPr>
          <p:spPr>
            <a:xfrm>
              <a:off x="2100648" y="9079811"/>
              <a:ext cx="3163222" cy="159530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2000"/>
                </a:lnSpc>
                <a:spcBef>
                  <a:spcPts val="600"/>
                </a:spcBef>
              </a:pPr>
              <a:r>
                <a:rPr lang="en-US" sz="1200" dirty="0">
                  <a:solidFill>
                    <a:schemeClr val="tx1"/>
                  </a:solidFill>
                  <a:latin typeface="Nunito Sans ExtraLight" pitchFamily="2" charset="77"/>
                  <a:ea typeface="Noto Sans Light" panose="020B0402040504020204" pitchFamily="34" charset="0"/>
                  <a:cs typeface="Noto Sans Light" panose="020B0402040504020204" pitchFamily="34" charset="0"/>
                </a:rPr>
                <a:t>A business plan is a written document that describes in detail.</a:t>
              </a:r>
            </a:p>
          </p:txBody>
        </p:sp>
      </p:grpSp>
      <p:grpSp>
        <p:nvGrpSpPr>
          <p:cNvPr id="84" name="SlideModel shp424">
            <a:extLst>
              <a:ext uri="{FF2B5EF4-FFF2-40B4-BE49-F238E27FC236}">
                <a16:creationId xmlns:a16="http://schemas.microsoft.com/office/drawing/2014/main" id="{7D6145DA-051D-4049-BD10-AA02745CA12A}"/>
              </a:ext>
            </a:extLst>
          </p:cNvPr>
          <p:cNvGrpSpPr/>
          <p:nvPr/>
        </p:nvGrpSpPr>
        <p:grpSpPr>
          <a:xfrm>
            <a:off x="9293314" y="4324131"/>
            <a:ext cx="1581611" cy="1197838"/>
            <a:chOff x="2100648" y="8279444"/>
            <a:chExt cx="3163222" cy="2395674"/>
          </a:xfrm>
        </p:grpSpPr>
        <p:sp>
          <p:nvSpPr>
            <p:cNvPr id="85" name="SliModel Group shp425">
              <a:extLst>
                <a:ext uri="{FF2B5EF4-FFF2-40B4-BE49-F238E27FC236}">
                  <a16:creationId xmlns:a16="http://schemas.microsoft.com/office/drawing/2014/main" id="{AA83B52A-D7C4-43D8-888A-8B88FA3C459D}"/>
                </a:ext>
              </a:extLst>
            </p:cNvPr>
            <p:cNvSpPr txBox="1"/>
            <p:nvPr/>
          </p:nvSpPr>
          <p:spPr>
            <a:xfrm>
              <a:off x="2623956" y="8279444"/>
              <a:ext cx="2116606" cy="677107"/>
            </a:xfrm>
            <a:prstGeom prst="rect">
              <a:avLst/>
            </a:prstGeom>
            <a:noFill/>
            <a:ln>
              <a:noFill/>
            </a:ln>
          </p:spPr>
          <p:txBody>
            <a:bodyPr wrap="none" rtlCol="0" anchor="b">
              <a:spAutoFit/>
            </a:bodyPr>
            <a:lstStyle/>
            <a:p>
              <a:pPr algn="ctr"/>
              <a:r>
                <a:rPr lang="en-US" sz="1600" b="1" spc="75" dirty="0">
                  <a:latin typeface="Nunito Sans SemiBold" pitchFamily="2" charset="77"/>
                  <a:ea typeface="Source Sans Pro" panose="020B0503030403020204" pitchFamily="34" charset="0"/>
                  <a:cs typeface="Lato Heavy" panose="020F0502020204030203" pitchFamily="34" charset="0"/>
                </a:rPr>
                <a:t>STEP 04</a:t>
              </a:r>
            </a:p>
          </p:txBody>
        </p:sp>
        <p:sp>
          <p:nvSpPr>
            <p:cNvPr id="86" name="SliModel Group shp426">
              <a:extLst>
                <a:ext uri="{FF2B5EF4-FFF2-40B4-BE49-F238E27FC236}">
                  <a16:creationId xmlns:a16="http://schemas.microsoft.com/office/drawing/2014/main" id="{103BB05B-EDFA-4674-935D-7ECA67CF5AAF}"/>
                </a:ext>
              </a:extLst>
            </p:cNvPr>
            <p:cNvSpPr txBox="1">
              <a:spLocks/>
            </p:cNvSpPr>
            <p:nvPr/>
          </p:nvSpPr>
          <p:spPr>
            <a:xfrm>
              <a:off x="2100648" y="9079811"/>
              <a:ext cx="3163222" cy="159530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2000"/>
                </a:lnSpc>
                <a:spcBef>
                  <a:spcPts val="600"/>
                </a:spcBef>
              </a:pPr>
              <a:r>
                <a:rPr lang="en-US" sz="1200" dirty="0">
                  <a:solidFill>
                    <a:schemeClr val="tx1"/>
                  </a:solidFill>
                  <a:latin typeface="Nunito Sans ExtraLight" pitchFamily="2" charset="77"/>
                  <a:ea typeface="Noto Sans Light" panose="020B0402040504020204" pitchFamily="34" charset="0"/>
                  <a:cs typeface="Noto Sans Light" panose="020B0402040504020204" pitchFamily="34" charset="0"/>
                </a:rPr>
                <a:t>A business plan is a written document that describes in detail.</a:t>
              </a:r>
            </a:p>
          </p:txBody>
        </p:sp>
      </p:grpSp>
      <p:sp>
        <p:nvSpPr>
          <p:cNvPr id="87" name="SlideModel shp427">
            <a:extLst>
              <a:ext uri="{FF2B5EF4-FFF2-40B4-BE49-F238E27FC236}">
                <a16:creationId xmlns:a16="http://schemas.microsoft.com/office/drawing/2014/main" id="{543BF5DD-24AB-4A14-9FF6-3029677D0712}"/>
              </a:ext>
            </a:extLst>
          </p:cNvPr>
          <p:cNvSpPr txBox="1">
            <a:spLocks/>
          </p:cNvSpPr>
          <p:nvPr/>
        </p:nvSpPr>
        <p:spPr>
          <a:xfrm>
            <a:off x="838200" y="888401"/>
            <a:ext cx="2094484" cy="215444"/>
          </a:xfrm>
          <a:prstGeom prst="rect">
            <a:avLst/>
          </a:prstGeom>
        </p:spPr>
        <p:txBody>
          <a:bodyPr vert="horz" wrap="non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600"/>
              </a:spcBef>
            </a:pPr>
            <a:r>
              <a:rPr lang="en-US" sz="1100" dirty="0">
                <a:solidFill>
                  <a:schemeClr val="tx1">
                    <a:lumMod val="60000"/>
                    <a:lumOff val="40000"/>
                  </a:schemeClr>
                </a:solidFill>
                <a:latin typeface="Nunito Sans" pitchFamily="2" charset="77"/>
                <a:ea typeface="Noto Sans Light" panose="020B0402040504020204" pitchFamily="34" charset="0"/>
                <a:cs typeface="Noto Sans Light" panose="020B0402040504020204" pitchFamily="34" charset="0"/>
              </a:rPr>
              <a:t>INSERT YOUR SUBTITLE HERE</a:t>
            </a:r>
          </a:p>
        </p:txBody>
      </p:sp>
      <p:sp>
        <p:nvSpPr>
          <p:cNvPr id="88" name="SlideModel shp428">
            <a:extLst>
              <a:ext uri="{FF2B5EF4-FFF2-40B4-BE49-F238E27FC236}">
                <a16:creationId xmlns:a16="http://schemas.microsoft.com/office/drawing/2014/main" id="{5A0EA268-5C0A-47F9-8808-AF8E068638CF}"/>
              </a:ext>
            </a:extLst>
          </p:cNvPr>
          <p:cNvSpPr txBox="1">
            <a:spLocks/>
          </p:cNvSpPr>
          <p:nvPr/>
        </p:nvSpPr>
        <p:spPr>
          <a:xfrm>
            <a:off x="838200" y="365125"/>
            <a:ext cx="10515600" cy="54927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Arial Black" panose="020B0A04020102020204" pitchFamily="34" charset="0"/>
              </a:rPr>
              <a:t>Our Business Process</a:t>
            </a:r>
            <a:endParaRPr lang="es-UY" sz="3200" dirty="0">
              <a:latin typeface="Arial Black" panose="020B0A04020102020204" pitchFamily="34" charset="0"/>
            </a:endParaRPr>
          </a:p>
        </p:txBody>
      </p:sp>
      <p:grpSp>
        <p:nvGrpSpPr>
          <p:cNvPr id="89" name="SlideModel shp429">
            <a:extLst>
              <a:ext uri="{FF2B5EF4-FFF2-40B4-BE49-F238E27FC236}">
                <a16:creationId xmlns:a16="http://schemas.microsoft.com/office/drawing/2014/main" id="{2A632D16-F7AF-4671-B388-B8CD54E4ED28}"/>
              </a:ext>
            </a:extLst>
          </p:cNvPr>
          <p:cNvGrpSpPr/>
          <p:nvPr/>
        </p:nvGrpSpPr>
        <p:grpSpPr>
          <a:xfrm>
            <a:off x="238987" y="198553"/>
            <a:ext cx="282693" cy="742795"/>
            <a:chOff x="8960167" y="4285297"/>
            <a:chExt cx="186689" cy="490537"/>
          </a:xfrm>
          <a:solidFill>
            <a:schemeClr val="tx1"/>
          </a:solidFill>
        </p:grpSpPr>
        <p:grpSp>
          <p:nvGrpSpPr>
            <p:cNvPr id="90" name="Graphic 2">
              <a:extLst>
                <a:ext uri="{FF2B5EF4-FFF2-40B4-BE49-F238E27FC236}">
                  <a16:creationId xmlns:a16="http://schemas.microsoft.com/office/drawing/2014/main" id="{CC501D00-56D8-439C-A8FD-D07922A5FEE7}"/>
                </a:ext>
              </a:extLst>
            </p:cNvPr>
            <p:cNvGrpSpPr/>
            <p:nvPr/>
          </p:nvGrpSpPr>
          <p:grpSpPr>
            <a:xfrm>
              <a:off x="9098280" y="4285297"/>
              <a:ext cx="48577" cy="490537"/>
              <a:chOff x="9098280" y="4285297"/>
              <a:chExt cx="48577" cy="490537"/>
            </a:xfrm>
            <a:grpFill/>
          </p:grpSpPr>
          <p:sp>
            <p:nvSpPr>
              <p:cNvPr id="96" name="SliModel Group shp430">
                <a:extLst>
                  <a:ext uri="{FF2B5EF4-FFF2-40B4-BE49-F238E27FC236}">
                    <a16:creationId xmlns:a16="http://schemas.microsoft.com/office/drawing/2014/main" id="{477F9DE3-57AE-4DDB-9153-0E72BA3473A5}"/>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97" name="SliModel Group shp431">
                <a:extLst>
                  <a:ext uri="{FF2B5EF4-FFF2-40B4-BE49-F238E27FC236}">
                    <a16:creationId xmlns:a16="http://schemas.microsoft.com/office/drawing/2014/main" id="{A21814D1-B9A2-499B-B0D4-5E736B415BF3}"/>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98" name="SliModel Group shp432">
                <a:extLst>
                  <a:ext uri="{FF2B5EF4-FFF2-40B4-BE49-F238E27FC236}">
                    <a16:creationId xmlns:a16="http://schemas.microsoft.com/office/drawing/2014/main" id="{ED225779-AFF4-4CCA-8EA4-300E75418761}"/>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99" name="SliModel Group shp433">
                <a:extLst>
                  <a:ext uri="{FF2B5EF4-FFF2-40B4-BE49-F238E27FC236}">
                    <a16:creationId xmlns:a16="http://schemas.microsoft.com/office/drawing/2014/main" id="{D49B8D01-1D8E-49E5-9D6B-5D035CB33741}"/>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91" name="Graphic 2">
              <a:extLst>
                <a:ext uri="{FF2B5EF4-FFF2-40B4-BE49-F238E27FC236}">
                  <a16:creationId xmlns:a16="http://schemas.microsoft.com/office/drawing/2014/main" id="{2D7ACB2E-E2B9-49F2-9DAC-B72FEED66C73}"/>
                </a:ext>
              </a:extLst>
            </p:cNvPr>
            <p:cNvGrpSpPr/>
            <p:nvPr/>
          </p:nvGrpSpPr>
          <p:grpSpPr>
            <a:xfrm>
              <a:off x="8960167" y="4285297"/>
              <a:ext cx="48577" cy="490537"/>
              <a:chOff x="8960167" y="4285297"/>
              <a:chExt cx="48577" cy="490537"/>
            </a:xfrm>
            <a:grpFill/>
          </p:grpSpPr>
          <p:sp>
            <p:nvSpPr>
              <p:cNvPr id="92" name="SliModel Group shp434">
                <a:extLst>
                  <a:ext uri="{FF2B5EF4-FFF2-40B4-BE49-F238E27FC236}">
                    <a16:creationId xmlns:a16="http://schemas.microsoft.com/office/drawing/2014/main" id="{AC39B17E-03F2-43E4-AF2B-80056A5AD214}"/>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93" name="SliModel Group shp435">
                <a:extLst>
                  <a:ext uri="{FF2B5EF4-FFF2-40B4-BE49-F238E27FC236}">
                    <a16:creationId xmlns:a16="http://schemas.microsoft.com/office/drawing/2014/main" id="{6F7779FC-0927-4865-9BC6-01774B025C19}"/>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94" name="SliModel Group shp436">
                <a:extLst>
                  <a:ext uri="{FF2B5EF4-FFF2-40B4-BE49-F238E27FC236}">
                    <a16:creationId xmlns:a16="http://schemas.microsoft.com/office/drawing/2014/main" id="{59B22699-CC86-4F98-9915-5FE785302DDB}"/>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95" name="SliModel Group shp437">
                <a:extLst>
                  <a:ext uri="{FF2B5EF4-FFF2-40B4-BE49-F238E27FC236}">
                    <a16:creationId xmlns:a16="http://schemas.microsoft.com/office/drawing/2014/main" id="{47FB33CA-9FAF-4C24-A58C-FE9A4534C138}"/>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grpSp>
        <p:nvGrpSpPr>
          <p:cNvPr id="100" name="SlideModel shp438">
            <a:extLst>
              <a:ext uri="{FF2B5EF4-FFF2-40B4-BE49-F238E27FC236}">
                <a16:creationId xmlns:a16="http://schemas.microsoft.com/office/drawing/2014/main" id="{C518CED2-FC19-450C-89C8-BEB88BD312D3}"/>
              </a:ext>
            </a:extLst>
          </p:cNvPr>
          <p:cNvGrpSpPr/>
          <p:nvPr/>
        </p:nvGrpSpPr>
        <p:grpSpPr>
          <a:xfrm>
            <a:off x="11655659" y="198553"/>
            <a:ext cx="282693" cy="742795"/>
            <a:chOff x="8960167" y="4285297"/>
            <a:chExt cx="186689" cy="490537"/>
          </a:xfrm>
          <a:solidFill>
            <a:schemeClr val="tx1"/>
          </a:solidFill>
        </p:grpSpPr>
        <p:grpSp>
          <p:nvGrpSpPr>
            <p:cNvPr id="101" name="Graphic 2">
              <a:extLst>
                <a:ext uri="{FF2B5EF4-FFF2-40B4-BE49-F238E27FC236}">
                  <a16:creationId xmlns:a16="http://schemas.microsoft.com/office/drawing/2014/main" id="{24F1DC1F-F33C-43FE-A3E3-5679239B181B}"/>
                </a:ext>
              </a:extLst>
            </p:cNvPr>
            <p:cNvGrpSpPr/>
            <p:nvPr/>
          </p:nvGrpSpPr>
          <p:grpSpPr>
            <a:xfrm>
              <a:off x="9098280" y="4285297"/>
              <a:ext cx="48577" cy="490537"/>
              <a:chOff x="9098280" y="4285297"/>
              <a:chExt cx="48577" cy="490537"/>
            </a:xfrm>
            <a:grpFill/>
          </p:grpSpPr>
          <p:sp>
            <p:nvSpPr>
              <p:cNvPr id="107" name="SliModel Group shp439">
                <a:extLst>
                  <a:ext uri="{FF2B5EF4-FFF2-40B4-BE49-F238E27FC236}">
                    <a16:creationId xmlns:a16="http://schemas.microsoft.com/office/drawing/2014/main" id="{C0F716E2-7FF2-47E1-A2C1-FE421E8AE830}"/>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108" name="SliModel Group shp440">
                <a:extLst>
                  <a:ext uri="{FF2B5EF4-FFF2-40B4-BE49-F238E27FC236}">
                    <a16:creationId xmlns:a16="http://schemas.microsoft.com/office/drawing/2014/main" id="{8CC0312A-BE0C-40D2-B7C7-C636F95CF437}"/>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109" name="SliModel Group shp441">
                <a:extLst>
                  <a:ext uri="{FF2B5EF4-FFF2-40B4-BE49-F238E27FC236}">
                    <a16:creationId xmlns:a16="http://schemas.microsoft.com/office/drawing/2014/main" id="{AC540260-5091-4C47-BAA1-64D480B5F273}"/>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110" name="SliModel Group shp442">
                <a:extLst>
                  <a:ext uri="{FF2B5EF4-FFF2-40B4-BE49-F238E27FC236}">
                    <a16:creationId xmlns:a16="http://schemas.microsoft.com/office/drawing/2014/main" id="{1AA2486B-5FF4-436B-A720-43F51F786CC2}"/>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102" name="Graphic 2">
              <a:extLst>
                <a:ext uri="{FF2B5EF4-FFF2-40B4-BE49-F238E27FC236}">
                  <a16:creationId xmlns:a16="http://schemas.microsoft.com/office/drawing/2014/main" id="{B39EEF85-E73E-4B4F-B917-27EB7680E83F}"/>
                </a:ext>
              </a:extLst>
            </p:cNvPr>
            <p:cNvGrpSpPr/>
            <p:nvPr/>
          </p:nvGrpSpPr>
          <p:grpSpPr>
            <a:xfrm>
              <a:off x="8960167" y="4285297"/>
              <a:ext cx="48577" cy="490537"/>
              <a:chOff x="8960167" y="4285297"/>
              <a:chExt cx="48577" cy="490537"/>
            </a:xfrm>
            <a:grpFill/>
          </p:grpSpPr>
          <p:sp>
            <p:nvSpPr>
              <p:cNvPr id="103" name="SliModel Group shp443">
                <a:extLst>
                  <a:ext uri="{FF2B5EF4-FFF2-40B4-BE49-F238E27FC236}">
                    <a16:creationId xmlns:a16="http://schemas.microsoft.com/office/drawing/2014/main" id="{D0648A6B-40AB-42AA-A445-2FB2FC1B413E}"/>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104" name="SliModel Group shp444">
                <a:extLst>
                  <a:ext uri="{FF2B5EF4-FFF2-40B4-BE49-F238E27FC236}">
                    <a16:creationId xmlns:a16="http://schemas.microsoft.com/office/drawing/2014/main" id="{D5233AD9-9E59-4AB4-9131-E67AC1CACA31}"/>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105" name="SliModel Group shp445">
                <a:extLst>
                  <a:ext uri="{FF2B5EF4-FFF2-40B4-BE49-F238E27FC236}">
                    <a16:creationId xmlns:a16="http://schemas.microsoft.com/office/drawing/2014/main" id="{DFCFD7BE-3500-4225-B896-5170A4440780}"/>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106" name="SliModel Group shp446">
                <a:extLst>
                  <a:ext uri="{FF2B5EF4-FFF2-40B4-BE49-F238E27FC236}">
                    <a16:creationId xmlns:a16="http://schemas.microsoft.com/office/drawing/2014/main" id="{101F6D12-C15A-48E0-8CDA-35348C3183C5}"/>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sp>
        <p:nvSpPr>
          <p:cNvPr id="120" name="SlideModel shp447">
            <a:extLst>
              <a:ext uri="{FF2B5EF4-FFF2-40B4-BE49-F238E27FC236}">
                <a16:creationId xmlns:a16="http://schemas.microsoft.com/office/drawing/2014/main" id="{03D0159B-C62B-4139-9DBA-7A771601C0BE}"/>
              </a:ext>
            </a:extLst>
          </p:cNvPr>
          <p:cNvSpPr/>
          <p:nvPr/>
        </p:nvSpPr>
        <p:spPr>
          <a:xfrm>
            <a:off x="-661478" y="5995030"/>
            <a:ext cx="1607575" cy="1607575"/>
          </a:xfrm>
          <a:prstGeom prst="donut">
            <a:avLst>
              <a:gd name="adj" fmla="val 6613"/>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solidFill>
                <a:schemeClr val="tx1"/>
              </a:solidFill>
              <a:latin typeface="Nunito Sans ExtraLight" pitchFamily="2" charset="77"/>
            </a:endParaRPr>
          </a:p>
        </p:txBody>
      </p:sp>
    </p:spTree>
    <p:extLst>
      <p:ext uri="{BB962C8B-B14F-4D97-AF65-F5344CB8AC3E}">
        <p14:creationId xmlns:p14="http://schemas.microsoft.com/office/powerpoint/2010/main" val="3063433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lideModel shp448">
            <a:extLst>
              <a:ext uri="{FF2B5EF4-FFF2-40B4-BE49-F238E27FC236}">
                <a16:creationId xmlns:a16="http://schemas.microsoft.com/office/drawing/2014/main" id="{6669D4F1-7134-0245-BACE-C6333FA13946}"/>
              </a:ext>
            </a:extLst>
          </p:cNvPr>
          <p:cNvSpPr>
            <a:spLocks noChangeArrowheads="1"/>
          </p:cNvSpPr>
          <p:nvPr/>
        </p:nvSpPr>
        <p:spPr bwMode="auto">
          <a:xfrm rot="10800000">
            <a:off x="10620353" y="829136"/>
            <a:ext cx="2209933" cy="5473002"/>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gradFill>
            <a:gsLst>
              <a:gs pos="0">
                <a:schemeClr val="accent1"/>
              </a:gs>
              <a:gs pos="50000">
                <a:schemeClr val="accent2"/>
              </a:gs>
              <a:gs pos="99000">
                <a:schemeClr val="accent3"/>
              </a:gs>
            </a:gsLst>
            <a:lin ang="5400000" scaled="0"/>
          </a:gradFill>
          <a:ln>
            <a:noFill/>
          </a:ln>
          <a:effectLst/>
        </p:spPr>
        <p:txBody>
          <a:bodyPr wrap="none" anchor="ctr"/>
          <a:lstStyle/>
          <a:p>
            <a:endParaRPr lang="en-US" sz="3266" dirty="0">
              <a:latin typeface="Nunito Sans ExtraLight" pitchFamily="2" charset="77"/>
            </a:endParaRPr>
          </a:p>
        </p:txBody>
      </p:sp>
      <p:sp>
        <p:nvSpPr>
          <p:cNvPr id="27" name="SlideModel shp449">
            <a:extLst>
              <a:ext uri="{FF2B5EF4-FFF2-40B4-BE49-F238E27FC236}">
                <a16:creationId xmlns:a16="http://schemas.microsoft.com/office/drawing/2014/main" id="{1AE65B18-7FE7-0A44-9502-47257E8E7892}"/>
              </a:ext>
            </a:extLst>
          </p:cNvPr>
          <p:cNvSpPr>
            <a:spLocks noChangeArrowheads="1"/>
          </p:cNvSpPr>
          <p:nvPr/>
        </p:nvSpPr>
        <p:spPr bwMode="auto">
          <a:xfrm>
            <a:off x="-803951" y="3561102"/>
            <a:ext cx="2209933" cy="5473002"/>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gradFill>
            <a:gsLst>
              <a:gs pos="0">
                <a:schemeClr val="accent1"/>
              </a:gs>
              <a:gs pos="50000">
                <a:schemeClr val="accent2"/>
              </a:gs>
              <a:gs pos="99000">
                <a:schemeClr val="accent3"/>
              </a:gs>
            </a:gsLst>
            <a:lin ang="5400000" scaled="0"/>
          </a:gradFill>
          <a:ln>
            <a:noFill/>
          </a:ln>
          <a:effectLst/>
        </p:spPr>
        <p:txBody>
          <a:bodyPr wrap="none" anchor="ctr"/>
          <a:lstStyle/>
          <a:p>
            <a:endParaRPr lang="en-US" sz="3266" dirty="0">
              <a:latin typeface="Nunito Sans ExtraLight" pitchFamily="2" charset="77"/>
            </a:endParaRPr>
          </a:p>
        </p:txBody>
      </p:sp>
      <p:sp>
        <p:nvSpPr>
          <p:cNvPr id="21" name="SlideModel shp450">
            <a:extLst>
              <a:ext uri="{FF2B5EF4-FFF2-40B4-BE49-F238E27FC236}">
                <a16:creationId xmlns:a16="http://schemas.microsoft.com/office/drawing/2014/main" id="{026C06F4-F0EF-4278-AF5C-55C52A154B60}"/>
              </a:ext>
            </a:extLst>
          </p:cNvPr>
          <p:cNvSpPr txBox="1">
            <a:spLocks/>
          </p:cNvSpPr>
          <p:nvPr/>
        </p:nvSpPr>
        <p:spPr>
          <a:xfrm>
            <a:off x="838200" y="888401"/>
            <a:ext cx="2094484" cy="215444"/>
          </a:xfrm>
          <a:prstGeom prst="rect">
            <a:avLst/>
          </a:prstGeom>
        </p:spPr>
        <p:txBody>
          <a:bodyPr vert="horz" wrap="non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600"/>
              </a:spcBef>
            </a:pPr>
            <a:r>
              <a:rPr lang="en-US" sz="1100" dirty="0">
                <a:solidFill>
                  <a:schemeClr val="tx1">
                    <a:lumMod val="60000"/>
                    <a:lumOff val="40000"/>
                  </a:schemeClr>
                </a:solidFill>
                <a:latin typeface="Nunito Sans" pitchFamily="2" charset="77"/>
                <a:ea typeface="Noto Sans Light" panose="020B0402040504020204" pitchFamily="34" charset="0"/>
                <a:cs typeface="Noto Sans Light" panose="020B0402040504020204" pitchFamily="34" charset="0"/>
              </a:rPr>
              <a:t>INSERT YOUR SUBTITLE HERE</a:t>
            </a:r>
          </a:p>
        </p:txBody>
      </p:sp>
      <p:sp>
        <p:nvSpPr>
          <p:cNvPr id="22" name="SlideModel shp451">
            <a:extLst>
              <a:ext uri="{FF2B5EF4-FFF2-40B4-BE49-F238E27FC236}">
                <a16:creationId xmlns:a16="http://schemas.microsoft.com/office/drawing/2014/main" id="{D84FEA8C-2302-447F-9202-0B7D44A91E75}"/>
              </a:ext>
            </a:extLst>
          </p:cNvPr>
          <p:cNvSpPr txBox="1">
            <a:spLocks/>
          </p:cNvSpPr>
          <p:nvPr/>
        </p:nvSpPr>
        <p:spPr>
          <a:xfrm>
            <a:off x="838200" y="365125"/>
            <a:ext cx="10515600" cy="54927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Arial Black" panose="020B0A04020102020204" pitchFamily="34" charset="0"/>
              </a:rPr>
              <a:t>Our Core Values</a:t>
            </a:r>
            <a:endParaRPr lang="es-UY" sz="3200" dirty="0">
              <a:latin typeface="Arial Black" panose="020B0A04020102020204" pitchFamily="34" charset="0"/>
            </a:endParaRPr>
          </a:p>
        </p:txBody>
      </p:sp>
      <p:grpSp>
        <p:nvGrpSpPr>
          <p:cNvPr id="23" name="SlideModel shp452">
            <a:extLst>
              <a:ext uri="{FF2B5EF4-FFF2-40B4-BE49-F238E27FC236}">
                <a16:creationId xmlns:a16="http://schemas.microsoft.com/office/drawing/2014/main" id="{D2F016B0-43B9-4B7B-9BC7-E0221DA52218}"/>
              </a:ext>
            </a:extLst>
          </p:cNvPr>
          <p:cNvGrpSpPr/>
          <p:nvPr/>
        </p:nvGrpSpPr>
        <p:grpSpPr>
          <a:xfrm>
            <a:off x="238987" y="198553"/>
            <a:ext cx="282693" cy="742795"/>
            <a:chOff x="8960167" y="4285297"/>
            <a:chExt cx="186689" cy="490537"/>
          </a:xfrm>
          <a:solidFill>
            <a:schemeClr val="tx1"/>
          </a:solidFill>
        </p:grpSpPr>
        <p:grpSp>
          <p:nvGrpSpPr>
            <p:cNvPr id="24" name="Graphic 2">
              <a:extLst>
                <a:ext uri="{FF2B5EF4-FFF2-40B4-BE49-F238E27FC236}">
                  <a16:creationId xmlns:a16="http://schemas.microsoft.com/office/drawing/2014/main" id="{3114868E-6113-4F9E-AED9-E2A38663D468}"/>
                </a:ext>
              </a:extLst>
            </p:cNvPr>
            <p:cNvGrpSpPr/>
            <p:nvPr/>
          </p:nvGrpSpPr>
          <p:grpSpPr>
            <a:xfrm>
              <a:off x="9098280" y="4285297"/>
              <a:ext cx="48577" cy="490537"/>
              <a:chOff x="9098280" y="4285297"/>
              <a:chExt cx="48577" cy="490537"/>
            </a:xfrm>
            <a:grpFill/>
          </p:grpSpPr>
          <p:sp>
            <p:nvSpPr>
              <p:cNvPr id="33" name="SliModel Group shp453">
                <a:extLst>
                  <a:ext uri="{FF2B5EF4-FFF2-40B4-BE49-F238E27FC236}">
                    <a16:creationId xmlns:a16="http://schemas.microsoft.com/office/drawing/2014/main" id="{B9C422CC-2D56-4ECB-B8B5-A1D92E13DEE7}"/>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4" name="SliModel Group shp454">
                <a:extLst>
                  <a:ext uri="{FF2B5EF4-FFF2-40B4-BE49-F238E27FC236}">
                    <a16:creationId xmlns:a16="http://schemas.microsoft.com/office/drawing/2014/main" id="{72DC3788-3A92-4BD3-84EB-EE30059D272C}"/>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5" name="SliModel Group shp455">
                <a:extLst>
                  <a:ext uri="{FF2B5EF4-FFF2-40B4-BE49-F238E27FC236}">
                    <a16:creationId xmlns:a16="http://schemas.microsoft.com/office/drawing/2014/main" id="{ABD3DECF-BFC3-4097-A77B-0D338303E81C}"/>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6" name="SliModel Group shp456">
                <a:extLst>
                  <a:ext uri="{FF2B5EF4-FFF2-40B4-BE49-F238E27FC236}">
                    <a16:creationId xmlns:a16="http://schemas.microsoft.com/office/drawing/2014/main" id="{79109A3A-1EDE-4B1A-B214-C92C0AAEAC9D}"/>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28" name="Graphic 2">
              <a:extLst>
                <a:ext uri="{FF2B5EF4-FFF2-40B4-BE49-F238E27FC236}">
                  <a16:creationId xmlns:a16="http://schemas.microsoft.com/office/drawing/2014/main" id="{CEE01038-E378-4C7C-8B09-AA55C22867F9}"/>
                </a:ext>
              </a:extLst>
            </p:cNvPr>
            <p:cNvGrpSpPr/>
            <p:nvPr/>
          </p:nvGrpSpPr>
          <p:grpSpPr>
            <a:xfrm>
              <a:off x="8960167" y="4285297"/>
              <a:ext cx="48577" cy="490537"/>
              <a:chOff x="8960167" y="4285297"/>
              <a:chExt cx="48577" cy="490537"/>
            </a:xfrm>
            <a:grpFill/>
          </p:grpSpPr>
          <p:sp>
            <p:nvSpPr>
              <p:cNvPr id="29" name="SliModel Group shp457">
                <a:extLst>
                  <a:ext uri="{FF2B5EF4-FFF2-40B4-BE49-F238E27FC236}">
                    <a16:creationId xmlns:a16="http://schemas.microsoft.com/office/drawing/2014/main" id="{CCE59E9E-AE72-4C3E-8283-8CE7A428A1DF}"/>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0" name="SliModel Group shp458">
                <a:extLst>
                  <a:ext uri="{FF2B5EF4-FFF2-40B4-BE49-F238E27FC236}">
                    <a16:creationId xmlns:a16="http://schemas.microsoft.com/office/drawing/2014/main" id="{B3348181-E8A1-4DF7-B9F6-3C6B236F23C5}"/>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1" name="SliModel Group shp459">
                <a:extLst>
                  <a:ext uri="{FF2B5EF4-FFF2-40B4-BE49-F238E27FC236}">
                    <a16:creationId xmlns:a16="http://schemas.microsoft.com/office/drawing/2014/main" id="{22B3F14A-7611-407F-B03F-00877F9082EA}"/>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2" name="SliModel Group shp460">
                <a:extLst>
                  <a:ext uri="{FF2B5EF4-FFF2-40B4-BE49-F238E27FC236}">
                    <a16:creationId xmlns:a16="http://schemas.microsoft.com/office/drawing/2014/main" id="{5FA5DF7F-58A9-4950-ADBC-5DD157EBD5DF}"/>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grpSp>
        <p:nvGrpSpPr>
          <p:cNvPr id="37" name="SlideModel shp461">
            <a:extLst>
              <a:ext uri="{FF2B5EF4-FFF2-40B4-BE49-F238E27FC236}">
                <a16:creationId xmlns:a16="http://schemas.microsoft.com/office/drawing/2014/main" id="{10380B78-5FC5-4686-B82A-FB8C93D31B7F}"/>
              </a:ext>
            </a:extLst>
          </p:cNvPr>
          <p:cNvGrpSpPr/>
          <p:nvPr/>
        </p:nvGrpSpPr>
        <p:grpSpPr>
          <a:xfrm>
            <a:off x="11655659" y="198553"/>
            <a:ext cx="282693" cy="742795"/>
            <a:chOff x="8960167" y="4285297"/>
            <a:chExt cx="186689" cy="490537"/>
          </a:xfrm>
          <a:solidFill>
            <a:schemeClr val="tx1"/>
          </a:solidFill>
        </p:grpSpPr>
        <p:grpSp>
          <p:nvGrpSpPr>
            <p:cNvPr id="38" name="Graphic 2">
              <a:extLst>
                <a:ext uri="{FF2B5EF4-FFF2-40B4-BE49-F238E27FC236}">
                  <a16:creationId xmlns:a16="http://schemas.microsoft.com/office/drawing/2014/main" id="{45530451-AD48-4F38-B769-D97377DC7ECF}"/>
                </a:ext>
              </a:extLst>
            </p:cNvPr>
            <p:cNvGrpSpPr/>
            <p:nvPr/>
          </p:nvGrpSpPr>
          <p:grpSpPr>
            <a:xfrm>
              <a:off x="9098280" y="4285297"/>
              <a:ext cx="48577" cy="490537"/>
              <a:chOff x="9098280" y="4285297"/>
              <a:chExt cx="48577" cy="490537"/>
            </a:xfrm>
            <a:grpFill/>
          </p:grpSpPr>
          <p:sp>
            <p:nvSpPr>
              <p:cNvPr id="44" name="SliModel Group shp462">
                <a:extLst>
                  <a:ext uri="{FF2B5EF4-FFF2-40B4-BE49-F238E27FC236}">
                    <a16:creationId xmlns:a16="http://schemas.microsoft.com/office/drawing/2014/main" id="{CD33EBCA-321D-4740-A8F4-AFA8EA46E759}"/>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5" name="SliModel Group shp463">
                <a:extLst>
                  <a:ext uri="{FF2B5EF4-FFF2-40B4-BE49-F238E27FC236}">
                    <a16:creationId xmlns:a16="http://schemas.microsoft.com/office/drawing/2014/main" id="{BADA68D9-ECA5-451A-9AC8-5A56316E182B}"/>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6" name="SliModel Group shp464">
                <a:extLst>
                  <a:ext uri="{FF2B5EF4-FFF2-40B4-BE49-F238E27FC236}">
                    <a16:creationId xmlns:a16="http://schemas.microsoft.com/office/drawing/2014/main" id="{4318C9D0-CFBA-49DB-94B8-818794F4F6AA}"/>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7" name="SliModel Group shp465">
                <a:extLst>
                  <a:ext uri="{FF2B5EF4-FFF2-40B4-BE49-F238E27FC236}">
                    <a16:creationId xmlns:a16="http://schemas.microsoft.com/office/drawing/2014/main" id="{404D6201-B8DE-4417-885C-9597EDBA9535}"/>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39" name="Graphic 2">
              <a:extLst>
                <a:ext uri="{FF2B5EF4-FFF2-40B4-BE49-F238E27FC236}">
                  <a16:creationId xmlns:a16="http://schemas.microsoft.com/office/drawing/2014/main" id="{0C433CFB-75AC-46FF-9A50-1937DE845E32}"/>
                </a:ext>
              </a:extLst>
            </p:cNvPr>
            <p:cNvGrpSpPr/>
            <p:nvPr/>
          </p:nvGrpSpPr>
          <p:grpSpPr>
            <a:xfrm>
              <a:off x="8960167" y="4285297"/>
              <a:ext cx="48577" cy="490537"/>
              <a:chOff x="8960167" y="4285297"/>
              <a:chExt cx="48577" cy="490537"/>
            </a:xfrm>
            <a:grpFill/>
          </p:grpSpPr>
          <p:sp>
            <p:nvSpPr>
              <p:cNvPr id="40" name="SliModel Group shp466">
                <a:extLst>
                  <a:ext uri="{FF2B5EF4-FFF2-40B4-BE49-F238E27FC236}">
                    <a16:creationId xmlns:a16="http://schemas.microsoft.com/office/drawing/2014/main" id="{A0A7E06A-FC8A-47C6-96A1-19BCB9B98F56}"/>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1" name="SliModel Group shp467">
                <a:extLst>
                  <a:ext uri="{FF2B5EF4-FFF2-40B4-BE49-F238E27FC236}">
                    <a16:creationId xmlns:a16="http://schemas.microsoft.com/office/drawing/2014/main" id="{51BFFCB1-CAF4-4206-9A0F-B51532870FD0}"/>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2" name="SliModel Group shp468">
                <a:extLst>
                  <a:ext uri="{FF2B5EF4-FFF2-40B4-BE49-F238E27FC236}">
                    <a16:creationId xmlns:a16="http://schemas.microsoft.com/office/drawing/2014/main" id="{11FBDC16-55F6-4F5A-B30D-75AEB1B1D303}"/>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3" name="SliModel Group shp469">
                <a:extLst>
                  <a:ext uri="{FF2B5EF4-FFF2-40B4-BE49-F238E27FC236}">
                    <a16:creationId xmlns:a16="http://schemas.microsoft.com/office/drawing/2014/main" id="{BA3DCA63-D341-4D4A-8707-6B3C8E9BB417}"/>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sp>
        <p:nvSpPr>
          <p:cNvPr id="51" name="SlideModel shp470">
            <a:extLst>
              <a:ext uri="{FF2B5EF4-FFF2-40B4-BE49-F238E27FC236}">
                <a16:creationId xmlns:a16="http://schemas.microsoft.com/office/drawing/2014/main" id="{1F9F8CAB-2D97-4C69-AF63-AA7876E8801B}"/>
              </a:ext>
            </a:extLst>
          </p:cNvPr>
          <p:cNvSpPr txBox="1">
            <a:spLocks/>
          </p:cNvSpPr>
          <p:nvPr/>
        </p:nvSpPr>
        <p:spPr>
          <a:xfrm>
            <a:off x="4481889" y="5350808"/>
            <a:ext cx="4562418" cy="426561"/>
          </a:xfrm>
          <a:prstGeom prst="rect">
            <a:avLst/>
          </a:prstGeom>
        </p:spPr>
        <p:txBody>
          <a:bodyPr/>
          <a:lst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a:lstStyle>
          <a:p>
            <a:pPr algn="l">
              <a:lnSpc>
                <a:spcPct val="100000"/>
              </a:lnSpc>
            </a:pPr>
            <a:r>
              <a:rPr lang="en-US" sz="2200" dirty="0">
                <a:solidFill>
                  <a:schemeClr val="accent3"/>
                </a:solidFill>
                <a:latin typeface="Segoe UI" panose="020B0502040204020203" pitchFamily="34" charset="0"/>
                <a:ea typeface="Segoe UI Bold" panose="020B0802040204020203" pitchFamily="34" charset="0"/>
                <a:cs typeface="Segoe UI" panose="020B0502040204020203" pitchFamily="34" charset="0"/>
              </a:rPr>
              <a:t>CORE VALUE</a:t>
            </a:r>
          </a:p>
        </p:txBody>
      </p:sp>
      <p:sp>
        <p:nvSpPr>
          <p:cNvPr id="52" name="SlideModel shp471">
            <a:extLst>
              <a:ext uri="{FF2B5EF4-FFF2-40B4-BE49-F238E27FC236}">
                <a16:creationId xmlns:a16="http://schemas.microsoft.com/office/drawing/2014/main" id="{0B383BF4-175B-4695-9DCF-4AA9E8262BEF}"/>
              </a:ext>
            </a:extLst>
          </p:cNvPr>
          <p:cNvSpPr/>
          <p:nvPr/>
        </p:nvSpPr>
        <p:spPr>
          <a:xfrm>
            <a:off x="4481889" y="5784102"/>
            <a:ext cx="4562418" cy="534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0" rIns="25400" bIns="0" anchor="ctr">
            <a:spAutoFit/>
          </a:bodyPr>
          <a:lstStyle>
            <a:lvl1pPr>
              <a:lnSpc>
                <a:spcPct val="120000"/>
              </a:lnSpc>
              <a:defRPr sz="3000" b="0">
                <a:solidFill>
                  <a:srgbClr val="CDCFD2"/>
                </a:solidFill>
              </a:defRPr>
            </a:lvl1pPr>
          </a:lstStyle>
          <a:p>
            <a:pPr>
              <a:lnSpc>
                <a:spcPts val="2200"/>
              </a:lnSpc>
              <a:spcBef>
                <a:spcPts val="0"/>
              </a:spcBef>
            </a:pPr>
            <a:r>
              <a:rPr lang="en-US" sz="14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This is the sample dummy text insert</a:t>
            </a:r>
          </a:p>
          <a:p>
            <a:pPr>
              <a:lnSpc>
                <a:spcPts val="2200"/>
              </a:lnSpc>
              <a:spcBef>
                <a:spcPts val="0"/>
              </a:spcBef>
            </a:pPr>
            <a:r>
              <a:rPr lang="en-US" sz="14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Your Desired Text here because This is the dummy text</a:t>
            </a:r>
          </a:p>
        </p:txBody>
      </p:sp>
      <p:sp>
        <p:nvSpPr>
          <p:cNvPr id="53" name="SlideModel shp472">
            <a:extLst>
              <a:ext uri="{FF2B5EF4-FFF2-40B4-BE49-F238E27FC236}">
                <a16:creationId xmlns:a16="http://schemas.microsoft.com/office/drawing/2014/main" id="{BBD5D93E-2BD4-46AA-828E-84B2C252EC8F}"/>
              </a:ext>
            </a:extLst>
          </p:cNvPr>
          <p:cNvSpPr txBox="1">
            <a:spLocks/>
          </p:cNvSpPr>
          <p:nvPr/>
        </p:nvSpPr>
        <p:spPr>
          <a:xfrm>
            <a:off x="4481889" y="3527514"/>
            <a:ext cx="4562418" cy="426561"/>
          </a:xfrm>
          <a:prstGeom prst="rect">
            <a:avLst/>
          </a:prstGeom>
        </p:spPr>
        <p:txBody>
          <a:bodyPr/>
          <a:lst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a:lstStyle>
          <a:p>
            <a:pPr algn="l">
              <a:lnSpc>
                <a:spcPct val="100000"/>
              </a:lnSpc>
            </a:pPr>
            <a:r>
              <a:rPr lang="en-US" sz="2200" dirty="0">
                <a:solidFill>
                  <a:schemeClr val="accent2"/>
                </a:solidFill>
                <a:latin typeface="Segoe UI" panose="020B0502040204020203" pitchFamily="34" charset="0"/>
                <a:ea typeface="Segoe UI Bold" panose="020B0802040204020203" pitchFamily="34" charset="0"/>
                <a:cs typeface="Segoe UI" panose="020B0502040204020203" pitchFamily="34" charset="0"/>
              </a:rPr>
              <a:t>CORE VALUE</a:t>
            </a:r>
          </a:p>
        </p:txBody>
      </p:sp>
      <p:sp>
        <p:nvSpPr>
          <p:cNvPr id="54" name="SlideModel shp473">
            <a:extLst>
              <a:ext uri="{FF2B5EF4-FFF2-40B4-BE49-F238E27FC236}">
                <a16:creationId xmlns:a16="http://schemas.microsoft.com/office/drawing/2014/main" id="{0B5B2BE3-A3AE-4BD5-BF0E-66A27A5E67AF}"/>
              </a:ext>
            </a:extLst>
          </p:cNvPr>
          <p:cNvSpPr/>
          <p:nvPr/>
        </p:nvSpPr>
        <p:spPr>
          <a:xfrm>
            <a:off x="4481889" y="3934089"/>
            <a:ext cx="4562418" cy="534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0" rIns="25400" bIns="0" anchor="ctr">
            <a:spAutoFit/>
          </a:bodyPr>
          <a:lstStyle>
            <a:lvl1pPr>
              <a:lnSpc>
                <a:spcPct val="120000"/>
              </a:lnSpc>
              <a:defRPr sz="3000" b="0">
                <a:solidFill>
                  <a:srgbClr val="CDCFD2"/>
                </a:solidFill>
              </a:defRPr>
            </a:lvl1pPr>
          </a:lstStyle>
          <a:p>
            <a:pPr>
              <a:lnSpc>
                <a:spcPts val="2200"/>
              </a:lnSpc>
              <a:spcBef>
                <a:spcPts val="0"/>
              </a:spcBef>
            </a:pPr>
            <a:r>
              <a:rPr lang="en-US" sz="14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This is the sample dummy text insert</a:t>
            </a:r>
          </a:p>
          <a:p>
            <a:pPr>
              <a:lnSpc>
                <a:spcPts val="2200"/>
              </a:lnSpc>
              <a:spcBef>
                <a:spcPts val="0"/>
              </a:spcBef>
            </a:pPr>
            <a:r>
              <a:rPr lang="en-US" sz="14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Your Desired Text here because This is the dummy text</a:t>
            </a:r>
          </a:p>
        </p:txBody>
      </p:sp>
      <p:sp>
        <p:nvSpPr>
          <p:cNvPr id="55" name="SlideModel shp474">
            <a:extLst>
              <a:ext uri="{FF2B5EF4-FFF2-40B4-BE49-F238E27FC236}">
                <a16:creationId xmlns:a16="http://schemas.microsoft.com/office/drawing/2014/main" id="{88957DD9-127A-49DA-94C6-BC607D343EDD}"/>
              </a:ext>
            </a:extLst>
          </p:cNvPr>
          <p:cNvSpPr txBox="1">
            <a:spLocks/>
          </p:cNvSpPr>
          <p:nvPr/>
        </p:nvSpPr>
        <p:spPr>
          <a:xfrm>
            <a:off x="4481889" y="1644904"/>
            <a:ext cx="4562418" cy="426561"/>
          </a:xfrm>
          <a:prstGeom prst="rect">
            <a:avLst/>
          </a:prstGeom>
        </p:spPr>
        <p:txBody>
          <a:bodyPr/>
          <a:lst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a:lstStyle>
          <a:p>
            <a:pPr algn="l">
              <a:lnSpc>
                <a:spcPct val="100000"/>
              </a:lnSpc>
            </a:pPr>
            <a:r>
              <a:rPr lang="en-US" sz="2200" dirty="0">
                <a:solidFill>
                  <a:schemeClr val="accent3"/>
                </a:solidFill>
                <a:latin typeface="Segoe UI" panose="020B0502040204020203" pitchFamily="34" charset="0"/>
                <a:ea typeface="Segoe UI Bold" panose="020B0802040204020203" pitchFamily="34" charset="0"/>
                <a:cs typeface="Segoe UI" panose="020B0502040204020203" pitchFamily="34" charset="0"/>
              </a:rPr>
              <a:t>CORE VALUE</a:t>
            </a:r>
          </a:p>
        </p:txBody>
      </p:sp>
      <p:sp>
        <p:nvSpPr>
          <p:cNvPr id="56" name="SlideModel shp475">
            <a:extLst>
              <a:ext uri="{FF2B5EF4-FFF2-40B4-BE49-F238E27FC236}">
                <a16:creationId xmlns:a16="http://schemas.microsoft.com/office/drawing/2014/main" id="{A60D956B-AC17-4353-ADF3-807D1E73D66E}"/>
              </a:ext>
            </a:extLst>
          </p:cNvPr>
          <p:cNvSpPr/>
          <p:nvPr/>
        </p:nvSpPr>
        <p:spPr>
          <a:xfrm>
            <a:off x="4481889" y="2110795"/>
            <a:ext cx="4562418" cy="534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0" rIns="25400" bIns="0" anchor="ctr">
            <a:spAutoFit/>
          </a:bodyPr>
          <a:lstStyle>
            <a:lvl1pPr>
              <a:lnSpc>
                <a:spcPct val="120000"/>
              </a:lnSpc>
              <a:defRPr sz="3000" b="0">
                <a:solidFill>
                  <a:srgbClr val="CDCFD2"/>
                </a:solidFill>
              </a:defRPr>
            </a:lvl1pPr>
          </a:lstStyle>
          <a:p>
            <a:pPr>
              <a:lnSpc>
                <a:spcPts val="2200"/>
              </a:lnSpc>
              <a:spcBef>
                <a:spcPts val="0"/>
              </a:spcBef>
            </a:pPr>
            <a:r>
              <a:rPr lang="en-US" sz="14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This is the sample dummy text insert</a:t>
            </a:r>
          </a:p>
          <a:p>
            <a:pPr>
              <a:lnSpc>
                <a:spcPts val="2200"/>
              </a:lnSpc>
              <a:spcBef>
                <a:spcPts val="0"/>
              </a:spcBef>
            </a:pPr>
            <a:r>
              <a:rPr lang="en-US" sz="14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Your Desired Text here because This is the dummy text</a:t>
            </a:r>
          </a:p>
        </p:txBody>
      </p:sp>
      <p:grpSp>
        <p:nvGrpSpPr>
          <p:cNvPr id="57" name="SlideModel shp476">
            <a:extLst>
              <a:ext uri="{FF2B5EF4-FFF2-40B4-BE49-F238E27FC236}">
                <a16:creationId xmlns:a16="http://schemas.microsoft.com/office/drawing/2014/main" id="{075CAEBD-BD1B-43CD-83A5-4CB8BD1B3D47}"/>
              </a:ext>
            </a:extLst>
          </p:cNvPr>
          <p:cNvGrpSpPr/>
          <p:nvPr/>
        </p:nvGrpSpPr>
        <p:grpSpPr>
          <a:xfrm>
            <a:off x="3342050" y="1831897"/>
            <a:ext cx="598919" cy="583947"/>
            <a:chOff x="1290638" y="5230813"/>
            <a:chExt cx="254000" cy="247650"/>
          </a:xfrm>
          <a:solidFill>
            <a:schemeClr val="accent1"/>
          </a:solidFill>
        </p:grpSpPr>
        <p:sp>
          <p:nvSpPr>
            <p:cNvPr id="58" name="SliModel Group shp477">
              <a:extLst>
                <a:ext uri="{FF2B5EF4-FFF2-40B4-BE49-F238E27FC236}">
                  <a16:creationId xmlns:a16="http://schemas.microsoft.com/office/drawing/2014/main" id="{1081699E-FD24-471E-9EB3-D3BC1B44600D}"/>
                </a:ext>
              </a:extLst>
            </p:cNvPr>
            <p:cNvSpPr>
              <a:spLocks noEditPoints="1"/>
            </p:cNvSpPr>
            <p:nvPr/>
          </p:nvSpPr>
          <p:spPr bwMode="auto">
            <a:xfrm>
              <a:off x="1290638" y="5230813"/>
              <a:ext cx="254000" cy="185738"/>
            </a:xfrm>
            <a:custGeom>
              <a:avLst/>
              <a:gdLst>
                <a:gd name="T0" fmla="*/ 145 w 160"/>
                <a:gd name="T1" fmla="*/ 117 h 117"/>
                <a:gd name="T2" fmla="*/ 14 w 160"/>
                <a:gd name="T3" fmla="*/ 117 h 117"/>
                <a:gd name="T4" fmla="*/ 0 w 160"/>
                <a:gd name="T5" fmla="*/ 103 h 117"/>
                <a:gd name="T6" fmla="*/ 0 w 160"/>
                <a:gd name="T7" fmla="*/ 15 h 117"/>
                <a:gd name="T8" fmla="*/ 14 w 160"/>
                <a:gd name="T9" fmla="*/ 0 h 117"/>
                <a:gd name="T10" fmla="*/ 145 w 160"/>
                <a:gd name="T11" fmla="*/ 0 h 117"/>
                <a:gd name="T12" fmla="*/ 160 w 160"/>
                <a:gd name="T13" fmla="*/ 15 h 117"/>
                <a:gd name="T14" fmla="*/ 160 w 160"/>
                <a:gd name="T15" fmla="*/ 103 h 117"/>
                <a:gd name="T16" fmla="*/ 145 w 160"/>
                <a:gd name="T17" fmla="*/ 117 h 117"/>
                <a:gd name="T18" fmla="*/ 17 w 160"/>
                <a:gd name="T19" fmla="*/ 100 h 117"/>
                <a:gd name="T20" fmla="*/ 142 w 160"/>
                <a:gd name="T21" fmla="*/ 100 h 117"/>
                <a:gd name="T22" fmla="*/ 142 w 160"/>
                <a:gd name="T23" fmla="*/ 18 h 117"/>
                <a:gd name="T24" fmla="*/ 17 w 160"/>
                <a:gd name="T25" fmla="*/ 18 h 117"/>
                <a:gd name="T26" fmla="*/ 17 w 160"/>
                <a:gd name="T27" fmla="*/ 10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 h="117">
                  <a:moveTo>
                    <a:pt x="145" y="117"/>
                  </a:moveTo>
                  <a:cubicBezTo>
                    <a:pt x="14" y="117"/>
                    <a:pt x="14" y="117"/>
                    <a:pt x="14" y="117"/>
                  </a:cubicBezTo>
                  <a:cubicBezTo>
                    <a:pt x="6" y="117"/>
                    <a:pt x="0" y="111"/>
                    <a:pt x="0" y="103"/>
                  </a:cubicBezTo>
                  <a:cubicBezTo>
                    <a:pt x="0" y="15"/>
                    <a:pt x="0" y="15"/>
                    <a:pt x="0" y="15"/>
                  </a:cubicBezTo>
                  <a:cubicBezTo>
                    <a:pt x="0" y="7"/>
                    <a:pt x="6" y="0"/>
                    <a:pt x="14" y="0"/>
                  </a:cubicBezTo>
                  <a:cubicBezTo>
                    <a:pt x="145" y="0"/>
                    <a:pt x="145" y="0"/>
                    <a:pt x="145" y="0"/>
                  </a:cubicBezTo>
                  <a:cubicBezTo>
                    <a:pt x="153" y="0"/>
                    <a:pt x="160" y="7"/>
                    <a:pt x="160" y="15"/>
                  </a:cubicBezTo>
                  <a:cubicBezTo>
                    <a:pt x="160" y="103"/>
                    <a:pt x="160" y="103"/>
                    <a:pt x="160" y="103"/>
                  </a:cubicBezTo>
                  <a:cubicBezTo>
                    <a:pt x="160" y="111"/>
                    <a:pt x="153" y="117"/>
                    <a:pt x="145" y="117"/>
                  </a:cubicBezTo>
                  <a:close/>
                  <a:moveTo>
                    <a:pt x="17" y="100"/>
                  </a:moveTo>
                  <a:cubicBezTo>
                    <a:pt x="142" y="100"/>
                    <a:pt x="142" y="100"/>
                    <a:pt x="142" y="100"/>
                  </a:cubicBezTo>
                  <a:cubicBezTo>
                    <a:pt x="142" y="18"/>
                    <a:pt x="142" y="18"/>
                    <a:pt x="142" y="18"/>
                  </a:cubicBezTo>
                  <a:cubicBezTo>
                    <a:pt x="17" y="18"/>
                    <a:pt x="17" y="18"/>
                    <a:pt x="17" y="18"/>
                  </a:cubicBezTo>
                  <a:lnTo>
                    <a:pt x="17" y="100"/>
                  </a:lnTo>
                  <a:close/>
                </a:path>
              </a:pathLst>
            </a:custGeom>
            <a:solidFill>
              <a:schemeClr val="tx2"/>
            </a:solidFill>
            <a:ln w="12700">
              <a:miter lim="400000"/>
            </a:ln>
          </p:spPr>
          <p:txBody>
            <a:bodyPr lIns="19045" tIns="19045" rIns="19045" bIns="19045" anchor="ctr"/>
            <a:lstStyle/>
            <a:p>
              <a:pPr defTabSz="228532"/>
              <a:endParaRPr lang="en-US" sz="1500">
                <a:solidFill>
                  <a:srgbClr val="FFFFFF"/>
                </a:solidFill>
                <a:effectLst>
                  <a:outerShdw blurRad="38100" dist="12700" dir="5400000" rotWithShape="0">
                    <a:srgbClr val="000000">
                      <a:alpha val="50000"/>
                    </a:srgbClr>
                  </a:outerShdw>
                </a:effectLst>
                <a:latin typeface="Nunito Sans ExtraLight" pitchFamily="2" charset="77"/>
                <a:ea typeface="Open Sans Semibold" charset="0"/>
                <a:cs typeface="Open Sans Semibold" charset="0"/>
              </a:endParaRPr>
            </a:p>
          </p:txBody>
        </p:sp>
        <p:sp>
          <p:nvSpPr>
            <p:cNvPr id="59" name="SliModel Group shp478">
              <a:extLst>
                <a:ext uri="{FF2B5EF4-FFF2-40B4-BE49-F238E27FC236}">
                  <a16:creationId xmlns:a16="http://schemas.microsoft.com/office/drawing/2014/main" id="{E325BE91-E903-4C0C-83B9-5701FE5D5CE4}"/>
                </a:ext>
              </a:extLst>
            </p:cNvPr>
            <p:cNvSpPr>
              <a:spLocks/>
            </p:cNvSpPr>
            <p:nvPr/>
          </p:nvSpPr>
          <p:spPr bwMode="auto">
            <a:xfrm>
              <a:off x="1365251" y="5403850"/>
              <a:ext cx="101600" cy="74613"/>
            </a:xfrm>
            <a:custGeom>
              <a:avLst/>
              <a:gdLst>
                <a:gd name="T0" fmla="*/ 64 w 64"/>
                <a:gd name="T1" fmla="*/ 46 h 47"/>
                <a:gd name="T2" fmla="*/ 41 w 64"/>
                <a:gd name="T3" fmla="*/ 0 h 47"/>
                <a:gd name="T4" fmla="*/ 38 w 64"/>
                <a:gd name="T5" fmla="*/ 1 h 47"/>
                <a:gd name="T6" fmla="*/ 26 w 64"/>
                <a:gd name="T7" fmla="*/ 1 h 47"/>
                <a:gd name="T8" fmla="*/ 23 w 64"/>
                <a:gd name="T9" fmla="*/ 0 h 47"/>
                <a:gd name="T10" fmla="*/ 0 w 64"/>
                <a:gd name="T11" fmla="*/ 46 h 47"/>
                <a:gd name="T12" fmla="*/ 7 w 64"/>
                <a:gd name="T13" fmla="*/ 46 h 47"/>
                <a:gd name="T14" fmla="*/ 25 w 64"/>
                <a:gd name="T15" fmla="*/ 11 h 47"/>
                <a:gd name="T16" fmla="*/ 25 w 64"/>
                <a:gd name="T17" fmla="*/ 47 h 47"/>
                <a:gd name="T18" fmla="*/ 39 w 64"/>
                <a:gd name="T19" fmla="*/ 47 h 47"/>
                <a:gd name="T20" fmla="*/ 39 w 64"/>
                <a:gd name="T21" fmla="*/ 11 h 47"/>
                <a:gd name="T22" fmla="*/ 57 w 64"/>
                <a:gd name="T23" fmla="*/ 46 h 47"/>
                <a:gd name="T24" fmla="*/ 64 w 64"/>
                <a:gd name="T25" fmla="*/ 4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7">
                  <a:moveTo>
                    <a:pt x="64" y="46"/>
                  </a:moveTo>
                  <a:lnTo>
                    <a:pt x="41" y="0"/>
                  </a:lnTo>
                  <a:lnTo>
                    <a:pt x="38" y="1"/>
                  </a:lnTo>
                  <a:lnTo>
                    <a:pt x="26" y="1"/>
                  </a:lnTo>
                  <a:lnTo>
                    <a:pt x="23" y="0"/>
                  </a:lnTo>
                  <a:lnTo>
                    <a:pt x="0" y="46"/>
                  </a:lnTo>
                  <a:lnTo>
                    <a:pt x="7" y="46"/>
                  </a:lnTo>
                  <a:lnTo>
                    <a:pt x="25" y="11"/>
                  </a:lnTo>
                  <a:lnTo>
                    <a:pt x="25" y="47"/>
                  </a:lnTo>
                  <a:lnTo>
                    <a:pt x="39" y="47"/>
                  </a:lnTo>
                  <a:lnTo>
                    <a:pt x="39" y="11"/>
                  </a:lnTo>
                  <a:lnTo>
                    <a:pt x="57" y="46"/>
                  </a:lnTo>
                  <a:lnTo>
                    <a:pt x="64" y="46"/>
                  </a:lnTo>
                  <a:close/>
                </a:path>
              </a:pathLst>
            </a:custGeom>
            <a:solidFill>
              <a:schemeClr val="tx2"/>
            </a:solidFill>
            <a:ln w="12700">
              <a:miter lim="400000"/>
            </a:ln>
          </p:spPr>
          <p:txBody>
            <a:bodyPr lIns="19045" tIns="19045" rIns="19045" bIns="19045" anchor="ctr"/>
            <a:lstStyle/>
            <a:p>
              <a:pPr defTabSz="228532"/>
              <a:endParaRPr lang="en-US" sz="1500">
                <a:solidFill>
                  <a:srgbClr val="FFFFFF"/>
                </a:solidFill>
                <a:effectLst>
                  <a:outerShdw blurRad="38100" dist="12700" dir="5400000" rotWithShape="0">
                    <a:srgbClr val="000000">
                      <a:alpha val="50000"/>
                    </a:srgbClr>
                  </a:outerShdw>
                </a:effectLst>
                <a:latin typeface="Nunito Sans ExtraLight" pitchFamily="2" charset="77"/>
                <a:ea typeface="Open Sans Semibold" charset="0"/>
                <a:cs typeface="Open Sans Semibold" charset="0"/>
              </a:endParaRPr>
            </a:p>
          </p:txBody>
        </p:sp>
        <p:sp>
          <p:nvSpPr>
            <p:cNvPr id="60" name="SliModel Group shp479">
              <a:extLst>
                <a:ext uri="{FF2B5EF4-FFF2-40B4-BE49-F238E27FC236}">
                  <a16:creationId xmlns:a16="http://schemas.microsoft.com/office/drawing/2014/main" id="{356A0BA8-E4DD-4956-8642-065611882F0E}"/>
                </a:ext>
              </a:extLst>
            </p:cNvPr>
            <p:cNvSpPr>
              <a:spLocks noEditPoints="1"/>
            </p:cNvSpPr>
            <p:nvPr/>
          </p:nvSpPr>
          <p:spPr bwMode="auto">
            <a:xfrm>
              <a:off x="1401763" y="5278438"/>
              <a:ext cx="93663" cy="92075"/>
            </a:xfrm>
            <a:custGeom>
              <a:avLst/>
              <a:gdLst>
                <a:gd name="T0" fmla="*/ 14 w 59"/>
                <a:gd name="T1" fmla="*/ 20 h 58"/>
                <a:gd name="T2" fmla="*/ 10 w 59"/>
                <a:gd name="T3" fmla="*/ 20 h 58"/>
                <a:gd name="T4" fmla="*/ 21 w 59"/>
                <a:gd name="T5" fmla="*/ 34 h 58"/>
                <a:gd name="T6" fmla="*/ 22 w 59"/>
                <a:gd name="T7" fmla="*/ 30 h 58"/>
                <a:gd name="T8" fmla="*/ 14 w 59"/>
                <a:gd name="T9" fmla="*/ 20 h 58"/>
                <a:gd name="T10" fmla="*/ 57 w 59"/>
                <a:gd name="T11" fmla="*/ 48 h 58"/>
                <a:gd name="T12" fmla="*/ 44 w 59"/>
                <a:gd name="T13" fmla="*/ 35 h 58"/>
                <a:gd name="T14" fmla="*/ 43 w 59"/>
                <a:gd name="T15" fmla="*/ 37 h 58"/>
                <a:gd name="T16" fmla="*/ 41 w 59"/>
                <a:gd name="T17" fmla="*/ 34 h 58"/>
                <a:gd name="T18" fmla="*/ 44 w 59"/>
                <a:gd name="T19" fmla="*/ 22 h 58"/>
                <a:gd name="T20" fmla="*/ 22 w 59"/>
                <a:gd name="T21" fmla="*/ 0 h 58"/>
                <a:gd name="T22" fmla="*/ 0 w 59"/>
                <a:gd name="T23" fmla="*/ 22 h 58"/>
                <a:gd name="T24" fmla="*/ 22 w 59"/>
                <a:gd name="T25" fmla="*/ 44 h 58"/>
                <a:gd name="T26" fmla="*/ 36 w 59"/>
                <a:gd name="T27" fmla="*/ 39 h 58"/>
                <a:gd name="T28" fmla="*/ 38 w 59"/>
                <a:gd name="T29" fmla="*/ 41 h 58"/>
                <a:gd name="T30" fmla="*/ 36 w 59"/>
                <a:gd name="T31" fmla="*/ 43 h 58"/>
                <a:gd name="T32" fmla="*/ 50 w 59"/>
                <a:gd name="T33" fmla="*/ 56 h 58"/>
                <a:gd name="T34" fmla="*/ 57 w 59"/>
                <a:gd name="T35" fmla="*/ 56 h 58"/>
                <a:gd name="T36" fmla="*/ 57 w 59"/>
                <a:gd name="T37" fmla="*/ 48 h 58"/>
                <a:gd name="T38" fmla="*/ 22 w 59"/>
                <a:gd name="T39" fmla="*/ 38 h 58"/>
                <a:gd name="T40" fmla="*/ 6 w 59"/>
                <a:gd name="T41" fmla="*/ 22 h 58"/>
                <a:gd name="T42" fmla="*/ 22 w 59"/>
                <a:gd name="T43" fmla="*/ 5 h 58"/>
                <a:gd name="T44" fmla="*/ 39 w 59"/>
                <a:gd name="T45" fmla="*/ 22 h 58"/>
                <a:gd name="T46" fmla="*/ 22 w 59"/>
                <a:gd name="T47"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9" h="58">
                  <a:moveTo>
                    <a:pt x="14" y="20"/>
                  </a:moveTo>
                  <a:cubicBezTo>
                    <a:pt x="10" y="20"/>
                    <a:pt x="10" y="20"/>
                    <a:pt x="10" y="20"/>
                  </a:cubicBezTo>
                  <a:cubicBezTo>
                    <a:pt x="9" y="27"/>
                    <a:pt x="14" y="33"/>
                    <a:pt x="21" y="34"/>
                  </a:cubicBezTo>
                  <a:cubicBezTo>
                    <a:pt x="22" y="30"/>
                    <a:pt x="22" y="30"/>
                    <a:pt x="22" y="30"/>
                  </a:cubicBezTo>
                  <a:cubicBezTo>
                    <a:pt x="17" y="30"/>
                    <a:pt x="13" y="25"/>
                    <a:pt x="14" y="20"/>
                  </a:cubicBezTo>
                  <a:close/>
                  <a:moveTo>
                    <a:pt x="57" y="48"/>
                  </a:moveTo>
                  <a:cubicBezTo>
                    <a:pt x="44" y="35"/>
                    <a:pt x="44" y="35"/>
                    <a:pt x="44" y="35"/>
                  </a:cubicBezTo>
                  <a:cubicBezTo>
                    <a:pt x="44" y="36"/>
                    <a:pt x="43" y="36"/>
                    <a:pt x="43" y="37"/>
                  </a:cubicBezTo>
                  <a:cubicBezTo>
                    <a:pt x="41" y="34"/>
                    <a:pt x="41" y="34"/>
                    <a:pt x="41" y="34"/>
                  </a:cubicBezTo>
                  <a:cubicBezTo>
                    <a:pt x="43" y="31"/>
                    <a:pt x="44" y="26"/>
                    <a:pt x="44" y="22"/>
                  </a:cubicBezTo>
                  <a:cubicBezTo>
                    <a:pt x="44" y="10"/>
                    <a:pt x="35" y="0"/>
                    <a:pt x="22" y="0"/>
                  </a:cubicBezTo>
                  <a:cubicBezTo>
                    <a:pt x="10" y="0"/>
                    <a:pt x="0" y="10"/>
                    <a:pt x="0" y="22"/>
                  </a:cubicBezTo>
                  <a:cubicBezTo>
                    <a:pt x="0" y="34"/>
                    <a:pt x="10" y="44"/>
                    <a:pt x="22" y="44"/>
                  </a:cubicBezTo>
                  <a:cubicBezTo>
                    <a:pt x="27" y="44"/>
                    <a:pt x="32" y="42"/>
                    <a:pt x="36" y="39"/>
                  </a:cubicBezTo>
                  <a:cubicBezTo>
                    <a:pt x="38" y="41"/>
                    <a:pt x="38" y="41"/>
                    <a:pt x="38" y="41"/>
                  </a:cubicBezTo>
                  <a:cubicBezTo>
                    <a:pt x="37" y="42"/>
                    <a:pt x="37" y="42"/>
                    <a:pt x="36" y="43"/>
                  </a:cubicBezTo>
                  <a:cubicBezTo>
                    <a:pt x="50" y="56"/>
                    <a:pt x="50" y="56"/>
                    <a:pt x="50" y="56"/>
                  </a:cubicBezTo>
                  <a:cubicBezTo>
                    <a:pt x="52" y="58"/>
                    <a:pt x="55" y="58"/>
                    <a:pt x="57" y="56"/>
                  </a:cubicBezTo>
                  <a:cubicBezTo>
                    <a:pt x="59" y="54"/>
                    <a:pt x="59" y="50"/>
                    <a:pt x="57" y="48"/>
                  </a:cubicBezTo>
                  <a:close/>
                  <a:moveTo>
                    <a:pt x="22" y="38"/>
                  </a:moveTo>
                  <a:cubicBezTo>
                    <a:pt x="13" y="38"/>
                    <a:pt x="6" y="31"/>
                    <a:pt x="6" y="22"/>
                  </a:cubicBezTo>
                  <a:cubicBezTo>
                    <a:pt x="6" y="13"/>
                    <a:pt x="13" y="5"/>
                    <a:pt x="22" y="5"/>
                  </a:cubicBezTo>
                  <a:cubicBezTo>
                    <a:pt x="31" y="5"/>
                    <a:pt x="39" y="13"/>
                    <a:pt x="39" y="22"/>
                  </a:cubicBezTo>
                  <a:cubicBezTo>
                    <a:pt x="39" y="31"/>
                    <a:pt x="31" y="38"/>
                    <a:pt x="22" y="38"/>
                  </a:cubicBezTo>
                  <a:close/>
                </a:path>
              </a:pathLst>
            </a:custGeom>
            <a:solidFill>
              <a:schemeClr val="tx2"/>
            </a:solidFill>
            <a:ln w="12700">
              <a:miter lim="400000"/>
            </a:ln>
          </p:spPr>
          <p:txBody>
            <a:bodyPr lIns="19045" tIns="19045" rIns="19045" bIns="19045" anchor="ctr"/>
            <a:lstStyle/>
            <a:p>
              <a:pPr defTabSz="228532"/>
              <a:endParaRPr lang="en-US" sz="1500">
                <a:solidFill>
                  <a:srgbClr val="FFFFFF"/>
                </a:solidFill>
                <a:effectLst>
                  <a:outerShdw blurRad="38100" dist="12700" dir="5400000" rotWithShape="0">
                    <a:srgbClr val="000000">
                      <a:alpha val="50000"/>
                    </a:srgbClr>
                  </a:outerShdw>
                </a:effectLst>
                <a:latin typeface="Nunito Sans ExtraLight" pitchFamily="2" charset="77"/>
                <a:ea typeface="Open Sans Semibold" charset="0"/>
                <a:cs typeface="Open Sans Semibold" charset="0"/>
              </a:endParaRPr>
            </a:p>
          </p:txBody>
        </p:sp>
        <p:sp>
          <p:nvSpPr>
            <p:cNvPr id="61" name="SliModel Group shp480">
              <a:extLst>
                <a:ext uri="{FF2B5EF4-FFF2-40B4-BE49-F238E27FC236}">
                  <a16:creationId xmlns:a16="http://schemas.microsoft.com/office/drawing/2014/main" id="{18F8C9D3-1EF0-4ECD-95A5-9E9E1C40BECF}"/>
                </a:ext>
              </a:extLst>
            </p:cNvPr>
            <p:cNvSpPr>
              <a:spLocks/>
            </p:cNvSpPr>
            <p:nvPr/>
          </p:nvSpPr>
          <p:spPr bwMode="auto">
            <a:xfrm>
              <a:off x="1338263" y="5294313"/>
              <a:ext cx="50800" cy="6350"/>
            </a:xfrm>
            <a:custGeom>
              <a:avLst/>
              <a:gdLst>
                <a:gd name="T0" fmla="*/ 32 w 32"/>
                <a:gd name="T1" fmla="*/ 2 h 4"/>
                <a:gd name="T2" fmla="*/ 31 w 32"/>
                <a:gd name="T3" fmla="*/ 4 h 4"/>
                <a:gd name="T4" fmla="*/ 1 w 32"/>
                <a:gd name="T5" fmla="*/ 4 h 4"/>
                <a:gd name="T6" fmla="*/ 0 w 32"/>
                <a:gd name="T7" fmla="*/ 2 h 4"/>
                <a:gd name="T8" fmla="*/ 0 w 32"/>
                <a:gd name="T9" fmla="*/ 2 h 4"/>
                <a:gd name="T10" fmla="*/ 1 w 32"/>
                <a:gd name="T11" fmla="*/ 0 h 4"/>
                <a:gd name="T12" fmla="*/ 31 w 32"/>
                <a:gd name="T13" fmla="*/ 0 h 4"/>
                <a:gd name="T14" fmla="*/ 32 w 32"/>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4">
                  <a:moveTo>
                    <a:pt x="32" y="2"/>
                  </a:moveTo>
                  <a:cubicBezTo>
                    <a:pt x="32" y="3"/>
                    <a:pt x="31" y="4"/>
                    <a:pt x="31" y="4"/>
                  </a:cubicBezTo>
                  <a:cubicBezTo>
                    <a:pt x="1" y="4"/>
                    <a:pt x="1" y="4"/>
                    <a:pt x="1" y="4"/>
                  </a:cubicBezTo>
                  <a:cubicBezTo>
                    <a:pt x="0" y="4"/>
                    <a:pt x="0" y="3"/>
                    <a:pt x="0" y="2"/>
                  </a:cubicBezTo>
                  <a:cubicBezTo>
                    <a:pt x="0" y="2"/>
                    <a:pt x="0" y="2"/>
                    <a:pt x="0" y="2"/>
                  </a:cubicBezTo>
                  <a:cubicBezTo>
                    <a:pt x="0" y="1"/>
                    <a:pt x="0" y="0"/>
                    <a:pt x="1" y="0"/>
                  </a:cubicBezTo>
                  <a:cubicBezTo>
                    <a:pt x="31" y="0"/>
                    <a:pt x="31" y="0"/>
                    <a:pt x="31" y="0"/>
                  </a:cubicBezTo>
                  <a:cubicBezTo>
                    <a:pt x="31" y="0"/>
                    <a:pt x="32" y="1"/>
                    <a:pt x="32" y="2"/>
                  </a:cubicBezTo>
                  <a:close/>
                </a:path>
              </a:pathLst>
            </a:custGeom>
            <a:solidFill>
              <a:schemeClr val="tx2"/>
            </a:solidFill>
            <a:ln w="12700">
              <a:miter lim="400000"/>
            </a:ln>
          </p:spPr>
          <p:txBody>
            <a:bodyPr lIns="19045" tIns="19045" rIns="19045" bIns="19045" anchor="ctr"/>
            <a:lstStyle/>
            <a:p>
              <a:pPr defTabSz="228532"/>
              <a:endParaRPr lang="en-US" sz="1500">
                <a:solidFill>
                  <a:srgbClr val="FFFFFF"/>
                </a:solidFill>
                <a:effectLst>
                  <a:outerShdw blurRad="38100" dist="12700" dir="5400000" rotWithShape="0">
                    <a:srgbClr val="000000">
                      <a:alpha val="50000"/>
                    </a:srgbClr>
                  </a:outerShdw>
                </a:effectLst>
                <a:latin typeface="Nunito Sans ExtraLight" pitchFamily="2" charset="77"/>
                <a:ea typeface="Open Sans Semibold" charset="0"/>
                <a:cs typeface="Open Sans Semibold" charset="0"/>
              </a:endParaRPr>
            </a:p>
          </p:txBody>
        </p:sp>
        <p:sp>
          <p:nvSpPr>
            <p:cNvPr id="62" name="SliModel Group shp481">
              <a:extLst>
                <a:ext uri="{FF2B5EF4-FFF2-40B4-BE49-F238E27FC236}">
                  <a16:creationId xmlns:a16="http://schemas.microsoft.com/office/drawing/2014/main" id="{4C0EFF54-36DE-4F5C-86CA-1972B2B428FC}"/>
                </a:ext>
              </a:extLst>
            </p:cNvPr>
            <p:cNvSpPr>
              <a:spLocks/>
            </p:cNvSpPr>
            <p:nvPr/>
          </p:nvSpPr>
          <p:spPr bwMode="auto">
            <a:xfrm>
              <a:off x="1338263" y="5308600"/>
              <a:ext cx="50800" cy="7938"/>
            </a:xfrm>
            <a:custGeom>
              <a:avLst/>
              <a:gdLst>
                <a:gd name="T0" fmla="*/ 32 w 32"/>
                <a:gd name="T1" fmla="*/ 3 h 5"/>
                <a:gd name="T2" fmla="*/ 31 w 32"/>
                <a:gd name="T3" fmla="*/ 5 h 5"/>
                <a:gd name="T4" fmla="*/ 1 w 32"/>
                <a:gd name="T5" fmla="*/ 5 h 5"/>
                <a:gd name="T6" fmla="*/ 0 w 32"/>
                <a:gd name="T7" fmla="*/ 3 h 5"/>
                <a:gd name="T8" fmla="*/ 0 w 32"/>
                <a:gd name="T9" fmla="*/ 3 h 5"/>
                <a:gd name="T10" fmla="*/ 1 w 32"/>
                <a:gd name="T11" fmla="*/ 0 h 5"/>
                <a:gd name="T12" fmla="*/ 31 w 32"/>
                <a:gd name="T13" fmla="*/ 0 h 5"/>
                <a:gd name="T14" fmla="*/ 32 w 32"/>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5">
                  <a:moveTo>
                    <a:pt x="32" y="3"/>
                  </a:moveTo>
                  <a:cubicBezTo>
                    <a:pt x="32" y="4"/>
                    <a:pt x="31" y="5"/>
                    <a:pt x="31" y="5"/>
                  </a:cubicBezTo>
                  <a:cubicBezTo>
                    <a:pt x="1" y="5"/>
                    <a:pt x="1" y="5"/>
                    <a:pt x="1" y="5"/>
                  </a:cubicBezTo>
                  <a:cubicBezTo>
                    <a:pt x="0" y="5"/>
                    <a:pt x="0" y="4"/>
                    <a:pt x="0" y="3"/>
                  </a:cubicBezTo>
                  <a:cubicBezTo>
                    <a:pt x="0" y="3"/>
                    <a:pt x="0" y="3"/>
                    <a:pt x="0" y="3"/>
                  </a:cubicBezTo>
                  <a:cubicBezTo>
                    <a:pt x="0" y="1"/>
                    <a:pt x="0" y="0"/>
                    <a:pt x="1" y="0"/>
                  </a:cubicBezTo>
                  <a:cubicBezTo>
                    <a:pt x="31" y="0"/>
                    <a:pt x="31" y="0"/>
                    <a:pt x="31" y="0"/>
                  </a:cubicBezTo>
                  <a:cubicBezTo>
                    <a:pt x="31" y="0"/>
                    <a:pt x="32" y="1"/>
                    <a:pt x="32" y="3"/>
                  </a:cubicBezTo>
                  <a:close/>
                </a:path>
              </a:pathLst>
            </a:custGeom>
            <a:solidFill>
              <a:schemeClr val="tx2"/>
            </a:solidFill>
            <a:ln w="12700">
              <a:miter lim="400000"/>
            </a:ln>
          </p:spPr>
          <p:txBody>
            <a:bodyPr lIns="19045" tIns="19045" rIns="19045" bIns="19045" anchor="ctr"/>
            <a:lstStyle/>
            <a:p>
              <a:pPr defTabSz="228532"/>
              <a:endParaRPr lang="en-US" sz="1500">
                <a:solidFill>
                  <a:srgbClr val="FFFFFF"/>
                </a:solidFill>
                <a:effectLst>
                  <a:outerShdw blurRad="38100" dist="12700" dir="5400000" rotWithShape="0">
                    <a:srgbClr val="000000">
                      <a:alpha val="50000"/>
                    </a:srgbClr>
                  </a:outerShdw>
                </a:effectLst>
                <a:latin typeface="Nunito Sans ExtraLight" pitchFamily="2" charset="77"/>
                <a:ea typeface="Open Sans Semibold" charset="0"/>
                <a:cs typeface="Open Sans Semibold" charset="0"/>
              </a:endParaRPr>
            </a:p>
          </p:txBody>
        </p:sp>
        <p:sp>
          <p:nvSpPr>
            <p:cNvPr id="63" name="SliModel Group shp482">
              <a:extLst>
                <a:ext uri="{FF2B5EF4-FFF2-40B4-BE49-F238E27FC236}">
                  <a16:creationId xmlns:a16="http://schemas.microsoft.com/office/drawing/2014/main" id="{7DD98619-7E2F-40F3-A058-878799616868}"/>
                </a:ext>
              </a:extLst>
            </p:cNvPr>
            <p:cNvSpPr>
              <a:spLocks/>
            </p:cNvSpPr>
            <p:nvPr/>
          </p:nvSpPr>
          <p:spPr bwMode="auto">
            <a:xfrm>
              <a:off x="1338263" y="5324475"/>
              <a:ext cx="50800" cy="7938"/>
            </a:xfrm>
            <a:custGeom>
              <a:avLst/>
              <a:gdLst>
                <a:gd name="T0" fmla="*/ 32 w 32"/>
                <a:gd name="T1" fmla="*/ 3 h 5"/>
                <a:gd name="T2" fmla="*/ 31 w 32"/>
                <a:gd name="T3" fmla="*/ 5 h 5"/>
                <a:gd name="T4" fmla="*/ 1 w 32"/>
                <a:gd name="T5" fmla="*/ 5 h 5"/>
                <a:gd name="T6" fmla="*/ 0 w 32"/>
                <a:gd name="T7" fmla="*/ 3 h 5"/>
                <a:gd name="T8" fmla="*/ 0 w 32"/>
                <a:gd name="T9" fmla="*/ 3 h 5"/>
                <a:gd name="T10" fmla="*/ 1 w 32"/>
                <a:gd name="T11" fmla="*/ 0 h 5"/>
                <a:gd name="T12" fmla="*/ 31 w 32"/>
                <a:gd name="T13" fmla="*/ 0 h 5"/>
                <a:gd name="T14" fmla="*/ 32 w 32"/>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5">
                  <a:moveTo>
                    <a:pt x="32" y="3"/>
                  </a:moveTo>
                  <a:cubicBezTo>
                    <a:pt x="32" y="4"/>
                    <a:pt x="31" y="5"/>
                    <a:pt x="31" y="5"/>
                  </a:cubicBezTo>
                  <a:cubicBezTo>
                    <a:pt x="1" y="5"/>
                    <a:pt x="1" y="5"/>
                    <a:pt x="1" y="5"/>
                  </a:cubicBezTo>
                  <a:cubicBezTo>
                    <a:pt x="0" y="5"/>
                    <a:pt x="0" y="4"/>
                    <a:pt x="0" y="3"/>
                  </a:cubicBezTo>
                  <a:cubicBezTo>
                    <a:pt x="0" y="3"/>
                    <a:pt x="0" y="3"/>
                    <a:pt x="0" y="3"/>
                  </a:cubicBezTo>
                  <a:cubicBezTo>
                    <a:pt x="0" y="1"/>
                    <a:pt x="0" y="0"/>
                    <a:pt x="1" y="0"/>
                  </a:cubicBezTo>
                  <a:cubicBezTo>
                    <a:pt x="31" y="0"/>
                    <a:pt x="31" y="0"/>
                    <a:pt x="31" y="0"/>
                  </a:cubicBezTo>
                  <a:cubicBezTo>
                    <a:pt x="31" y="0"/>
                    <a:pt x="32" y="1"/>
                    <a:pt x="32" y="3"/>
                  </a:cubicBezTo>
                  <a:close/>
                </a:path>
              </a:pathLst>
            </a:custGeom>
            <a:solidFill>
              <a:schemeClr val="tx2"/>
            </a:solidFill>
            <a:ln w="12700">
              <a:miter lim="400000"/>
            </a:ln>
          </p:spPr>
          <p:txBody>
            <a:bodyPr lIns="19045" tIns="19045" rIns="19045" bIns="19045" anchor="ctr"/>
            <a:lstStyle/>
            <a:p>
              <a:pPr defTabSz="228532"/>
              <a:endParaRPr lang="en-US" sz="1500">
                <a:solidFill>
                  <a:srgbClr val="FFFFFF"/>
                </a:solidFill>
                <a:effectLst>
                  <a:outerShdw blurRad="38100" dist="12700" dir="5400000" rotWithShape="0">
                    <a:srgbClr val="000000">
                      <a:alpha val="50000"/>
                    </a:srgbClr>
                  </a:outerShdw>
                </a:effectLst>
                <a:latin typeface="Nunito Sans ExtraLight" pitchFamily="2" charset="77"/>
                <a:ea typeface="Open Sans Semibold" charset="0"/>
                <a:cs typeface="Open Sans Semibold" charset="0"/>
              </a:endParaRPr>
            </a:p>
          </p:txBody>
        </p:sp>
        <p:sp>
          <p:nvSpPr>
            <p:cNvPr id="64" name="SliModel Group shp483">
              <a:extLst>
                <a:ext uri="{FF2B5EF4-FFF2-40B4-BE49-F238E27FC236}">
                  <a16:creationId xmlns:a16="http://schemas.microsoft.com/office/drawing/2014/main" id="{8E333F41-A883-4CCE-9FCF-47B355FC8465}"/>
                </a:ext>
              </a:extLst>
            </p:cNvPr>
            <p:cNvSpPr>
              <a:spLocks/>
            </p:cNvSpPr>
            <p:nvPr/>
          </p:nvSpPr>
          <p:spPr bwMode="auto">
            <a:xfrm>
              <a:off x="1338263" y="5340350"/>
              <a:ext cx="28575" cy="7938"/>
            </a:xfrm>
            <a:custGeom>
              <a:avLst/>
              <a:gdLst>
                <a:gd name="T0" fmla="*/ 18 w 18"/>
                <a:gd name="T1" fmla="*/ 2 h 5"/>
                <a:gd name="T2" fmla="*/ 17 w 18"/>
                <a:gd name="T3" fmla="*/ 5 h 5"/>
                <a:gd name="T4" fmla="*/ 0 w 18"/>
                <a:gd name="T5" fmla="*/ 5 h 5"/>
                <a:gd name="T6" fmla="*/ 0 w 18"/>
                <a:gd name="T7" fmla="*/ 2 h 5"/>
                <a:gd name="T8" fmla="*/ 0 w 18"/>
                <a:gd name="T9" fmla="*/ 2 h 5"/>
                <a:gd name="T10" fmla="*/ 0 w 18"/>
                <a:gd name="T11" fmla="*/ 0 h 5"/>
                <a:gd name="T12" fmla="*/ 17 w 18"/>
                <a:gd name="T13" fmla="*/ 0 h 5"/>
                <a:gd name="T14" fmla="*/ 18 w 18"/>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5">
                  <a:moveTo>
                    <a:pt x="18" y="2"/>
                  </a:moveTo>
                  <a:cubicBezTo>
                    <a:pt x="18" y="4"/>
                    <a:pt x="18" y="5"/>
                    <a:pt x="17" y="5"/>
                  </a:cubicBezTo>
                  <a:cubicBezTo>
                    <a:pt x="0" y="5"/>
                    <a:pt x="0" y="5"/>
                    <a:pt x="0" y="5"/>
                  </a:cubicBezTo>
                  <a:cubicBezTo>
                    <a:pt x="0" y="5"/>
                    <a:pt x="0" y="4"/>
                    <a:pt x="0" y="2"/>
                  </a:cubicBezTo>
                  <a:cubicBezTo>
                    <a:pt x="0" y="2"/>
                    <a:pt x="0" y="2"/>
                    <a:pt x="0" y="2"/>
                  </a:cubicBezTo>
                  <a:cubicBezTo>
                    <a:pt x="0" y="1"/>
                    <a:pt x="0" y="0"/>
                    <a:pt x="0" y="0"/>
                  </a:cubicBezTo>
                  <a:cubicBezTo>
                    <a:pt x="17" y="0"/>
                    <a:pt x="17" y="0"/>
                    <a:pt x="17" y="0"/>
                  </a:cubicBezTo>
                  <a:cubicBezTo>
                    <a:pt x="18" y="0"/>
                    <a:pt x="18" y="1"/>
                    <a:pt x="18" y="2"/>
                  </a:cubicBezTo>
                  <a:close/>
                </a:path>
              </a:pathLst>
            </a:custGeom>
            <a:solidFill>
              <a:schemeClr val="tx2"/>
            </a:solidFill>
            <a:ln w="12700">
              <a:miter lim="400000"/>
            </a:ln>
          </p:spPr>
          <p:txBody>
            <a:bodyPr lIns="19045" tIns="19045" rIns="19045" bIns="19045" anchor="ctr"/>
            <a:lstStyle/>
            <a:p>
              <a:pPr defTabSz="228532"/>
              <a:endParaRPr lang="en-US" sz="1500">
                <a:solidFill>
                  <a:srgbClr val="FFFFFF"/>
                </a:solidFill>
                <a:effectLst>
                  <a:outerShdw blurRad="38100" dist="12700" dir="5400000" rotWithShape="0">
                    <a:srgbClr val="000000">
                      <a:alpha val="50000"/>
                    </a:srgbClr>
                  </a:outerShdw>
                </a:effectLst>
                <a:latin typeface="Nunito Sans ExtraLight" pitchFamily="2" charset="77"/>
                <a:ea typeface="Open Sans Semibold" charset="0"/>
                <a:cs typeface="Open Sans Semibold" charset="0"/>
              </a:endParaRPr>
            </a:p>
          </p:txBody>
        </p:sp>
      </p:grpSp>
      <p:sp>
        <p:nvSpPr>
          <p:cNvPr id="65" name="SlideModel shp484">
            <a:extLst>
              <a:ext uri="{FF2B5EF4-FFF2-40B4-BE49-F238E27FC236}">
                <a16:creationId xmlns:a16="http://schemas.microsoft.com/office/drawing/2014/main" id="{8CC40FEE-CDB7-403D-9204-48DFF29613E4}"/>
              </a:ext>
            </a:extLst>
          </p:cNvPr>
          <p:cNvSpPr>
            <a:spLocks noEditPoints="1"/>
          </p:cNvSpPr>
          <p:nvPr/>
        </p:nvSpPr>
        <p:spPr bwMode="auto">
          <a:xfrm>
            <a:off x="3298563" y="3605089"/>
            <a:ext cx="634107" cy="724691"/>
          </a:xfrm>
          <a:custGeom>
            <a:avLst/>
            <a:gdLst>
              <a:gd name="T0" fmla="*/ 125 w 140"/>
              <a:gd name="T1" fmla="*/ 0 h 160"/>
              <a:gd name="T2" fmla="*/ 15 w 140"/>
              <a:gd name="T3" fmla="*/ 0 h 160"/>
              <a:gd name="T4" fmla="*/ 0 w 140"/>
              <a:gd name="T5" fmla="*/ 15 h 160"/>
              <a:gd name="T6" fmla="*/ 0 w 140"/>
              <a:gd name="T7" fmla="*/ 114 h 160"/>
              <a:gd name="T8" fmla="*/ 15 w 140"/>
              <a:gd name="T9" fmla="*/ 129 h 160"/>
              <a:gd name="T10" fmla="*/ 42 w 140"/>
              <a:gd name="T11" fmla="*/ 129 h 160"/>
              <a:gd name="T12" fmla="*/ 44 w 140"/>
              <a:gd name="T13" fmla="*/ 160 h 160"/>
              <a:gd name="T14" fmla="*/ 83 w 140"/>
              <a:gd name="T15" fmla="*/ 129 h 160"/>
              <a:gd name="T16" fmla="*/ 125 w 140"/>
              <a:gd name="T17" fmla="*/ 129 h 160"/>
              <a:gd name="T18" fmla="*/ 140 w 140"/>
              <a:gd name="T19" fmla="*/ 114 h 160"/>
              <a:gd name="T20" fmla="*/ 140 w 140"/>
              <a:gd name="T21" fmla="*/ 15 h 160"/>
              <a:gd name="T22" fmla="*/ 125 w 140"/>
              <a:gd name="T23" fmla="*/ 0 h 160"/>
              <a:gd name="T24" fmla="*/ 125 w 140"/>
              <a:gd name="T25" fmla="*/ 114 h 160"/>
              <a:gd name="T26" fmla="*/ 125 w 140"/>
              <a:gd name="T27" fmla="*/ 114 h 160"/>
              <a:gd name="T28" fmla="*/ 78 w 140"/>
              <a:gd name="T29" fmla="*/ 114 h 160"/>
              <a:gd name="T30" fmla="*/ 57 w 140"/>
              <a:gd name="T31" fmla="*/ 131 h 160"/>
              <a:gd name="T32" fmla="*/ 56 w 140"/>
              <a:gd name="T33" fmla="*/ 114 h 160"/>
              <a:gd name="T34" fmla="*/ 15 w 140"/>
              <a:gd name="T35" fmla="*/ 114 h 160"/>
              <a:gd name="T36" fmla="*/ 15 w 140"/>
              <a:gd name="T37" fmla="*/ 114 h 160"/>
              <a:gd name="T38" fmla="*/ 15 w 140"/>
              <a:gd name="T39" fmla="*/ 15 h 160"/>
              <a:gd name="T40" fmla="*/ 15 w 140"/>
              <a:gd name="T41" fmla="*/ 15 h 160"/>
              <a:gd name="T42" fmla="*/ 125 w 140"/>
              <a:gd name="T43" fmla="*/ 15 h 160"/>
              <a:gd name="T44" fmla="*/ 125 w 140"/>
              <a:gd name="T45" fmla="*/ 15 h 160"/>
              <a:gd name="T46" fmla="*/ 125 w 140"/>
              <a:gd name="T47" fmla="*/ 114 h 160"/>
              <a:gd name="T48" fmla="*/ 58 w 140"/>
              <a:gd name="T49" fmla="*/ 56 h 160"/>
              <a:gd name="T50" fmla="*/ 70 w 140"/>
              <a:gd name="T51" fmla="*/ 69 h 160"/>
              <a:gd name="T52" fmla="*/ 83 w 140"/>
              <a:gd name="T53" fmla="*/ 56 h 160"/>
              <a:gd name="T54" fmla="*/ 70 w 140"/>
              <a:gd name="T55" fmla="*/ 43 h 160"/>
              <a:gd name="T56" fmla="*/ 58 w 140"/>
              <a:gd name="T57" fmla="*/ 56 h 160"/>
              <a:gd name="T58" fmla="*/ 89 w 140"/>
              <a:gd name="T59" fmla="*/ 61 h 160"/>
              <a:gd name="T60" fmla="*/ 100 w 140"/>
              <a:gd name="T61" fmla="*/ 72 h 160"/>
              <a:gd name="T62" fmla="*/ 111 w 140"/>
              <a:gd name="T63" fmla="*/ 61 h 160"/>
              <a:gd name="T64" fmla="*/ 100 w 140"/>
              <a:gd name="T65" fmla="*/ 49 h 160"/>
              <a:gd name="T66" fmla="*/ 89 w 140"/>
              <a:gd name="T67" fmla="*/ 61 h 160"/>
              <a:gd name="T68" fmla="*/ 100 w 140"/>
              <a:gd name="T69" fmla="*/ 75 h 160"/>
              <a:gd name="T70" fmla="*/ 87 w 140"/>
              <a:gd name="T71" fmla="*/ 83 h 160"/>
              <a:gd name="T72" fmla="*/ 70 w 140"/>
              <a:gd name="T73" fmla="*/ 72 h 160"/>
              <a:gd name="T74" fmla="*/ 54 w 140"/>
              <a:gd name="T75" fmla="*/ 83 h 160"/>
              <a:gd name="T76" fmla="*/ 41 w 140"/>
              <a:gd name="T77" fmla="*/ 75 h 160"/>
              <a:gd name="T78" fmla="*/ 25 w 140"/>
              <a:gd name="T79" fmla="*/ 91 h 160"/>
              <a:gd name="T80" fmla="*/ 25 w 140"/>
              <a:gd name="T81" fmla="*/ 103 h 160"/>
              <a:gd name="T82" fmla="*/ 116 w 140"/>
              <a:gd name="T83" fmla="*/ 103 h 160"/>
              <a:gd name="T84" fmla="*/ 116 w 140"/>
              <a:gd name="T85" fmla="*/ 91 h 160"/>
              <a:gd name="T86" fmla="*/ 100 w 140"/>
              <a:gd name="T87" fmla="*/ 75 h 160"/>
              <a:gd name="T88" fmla="*/ 41 w 140"/>
              <a:gd name="T89" fmla="*/ 72 h 160"/>
              <a:gd name="T90" fmla="*/ 52 w 140"/>
              <a:gd name="T91" fmla="*/ 61 h 160"/>
              <a:gd name="T92" fmla="*/ 41 w 140"/>
              <a:gd name="T93" fmla="*/ 49 h 160"/>
              <a:gd name="T94" fmla="*/ 29 w 140"/>
              <a:gd name="T95" fmla="*/ 61 h 160"/>
              <a:gd name="T96" fmla="*/ 41 w 140"/>
              <a:gd name="T97" fmla="*/ 72 h 160"/>
              <a:gd name="T98" fmla="*/ 42 w 140"/>
              <a:gd name="T99" fmla="*/ 33 h 160"/>
              <a:gd name="T100" fmla="*/ 101 w 140"/>
              <a:gd name="T101" fmla="*/ 33 h 160"/>
              <a:gd name="T102" fmla="*/ 103 w 140"/>
              <a:gd name="T103" fmla="*/ 30 h 160"/>
              <a:gd name="T104" fmla="*/ 101 w 140"/>
              <a:gd name="T105" fmla="*/ 26 h 160"/>
              <a:gd name="T106" fmla="*/ 42 w 140"/>
              <a:gd name="T107" fmla="*/ 26 h 160"/>
              <a:gd name="T108" fmla="*/ 40 w 140"/>
              <a:gd name="T109" fmla="*/ 30 h 160"/>
              <a:gd name="T110" fmla="*/ 42 w 140"/>
              <a:gd name="T111" fmla="*/ 3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0" h="160">
                <a:moveTo>
                  <a:pt x="125" y="0"/>
                </a:moveTo>
                <a:cubicBezTo>
                  <a:pt x="15" y="0"/>
                  <a:pt x="15" y="0"/>
                  <a:pt x="15" y="0"/>
                </a:cubicBezTo>
                <a:cubicBezTo>
                  <a:pt x="7" y="0"/>
                  <a:pt x="0" y="7"/>
                  <a:pt x="0" y="15"/>
                </a:cubicBezTo>
                <a:cubicBezTo>
                  <a:pt x="0" y="114"/>
                  <a:pt x="0" y="114"/>
                  <a:pt x="0" y="114"/>
                </a:cubicBezTo>
                <a:cubicBezTo>
                  <a:pt x="0" y="122"/>
                  <a:pt x="7" y="129"/>
                  <a:pt x="15" y="129"/>
                </a:cubicBezTo>
                <a:cubicBezTo>
                  <a:pt x="42" y="129"/>
                  <a:pt x="42" y="129"/>
                  <a:pt x="42" y="129"/>
                </a:cubicBezTo>
                <a:cubicBezTo>
                  <a:pt x="44" y="160"/>
                  <a:pt x="44" y="160"/>
                  <a:pt x="44" y="160"/>
                </a:cubicBezTo>
                <a:cubicBezTo>
                  <a:pt x="83" y="129"/>
                  <a:pt x="83" y="129"/>
                  <a:pt x="83" y="129"/>
                </a:cubicBezTo>
                <a:cubicBezTo>
                  <a:pt x="125" y="129"/>
                  <a:pt x="125" y="129"/>
                  <a:pt x="125" y="129"/>
                </a:cubicBezTo>
                <a:cubicBezTo>
                  <a:pt x="134" y="129"/>
                  <a:pt x="140" y="122"/>
                  <a:pt x="140" y="114"/>
                </a:cubicBezTo>
                <a:cubicBezTo>
                  <a:pt x="140" y="15"/>
                  <a:pt x="140" y="15"/>
                  <a:pt x="140" y="15"/>
                </a:cubicBezTo>
                <a:cubicBezTo>
                  <a:pt x="140" y="7"/>
                  <a:pt x="134" y="0"/>
                  <a:pt x="125" y="0"/>
                </a:cubicBezTo>
                <a:close/>
                <a:moveTo>
                  <a:pt x="125" y="114"/>
                </a:moveTo>
                <a:cubicBezTo>
                  <a:pt x="125" y="114"/>
                  <a:pt x="125" y="114"/>
                  <a:pt x="125" y="114"/>
                </a:cubicBezTo>
                <a:cubicBezTo>
                  <a:pt x="78" y="114"/>
                  <a:pt x="78" y="114"/>
                  <a:pt x="78" y="114"/>
                </a:cubicBezTo>
                <a:cubicBezTo>
                  <a:pt x="57" y="131"/>
                  <a:pt x="57" y="131"/>
                  <a:pt x="57" y="131"/>
                </a:cubicBezTo>
                <a:cubicBezTo>
                  <a:pt x="56" y="114"/>
                  <a:pt x="56" y="114"/>
                  <a:pt x="56" y="114"/>
                </a:cubicBezTo>
                <a:cubicBezTo>
                  <a:pt x="15" y="114"/>
                  <a:pt x="15" y="114"/>
                  <a:pt x="15" y="114"/>
                </a:cubicBezTo>
                <a:cubicBezTo>
                  <a:pt x="15" y="114"/>
                  <a:pt x="15" y="114"/>
                  <a:pt x="15" y="114"/>
                </a:cubicBezTo>
                <a:cubicBezTo>
                  <a:pt x="15" y="15"/>
                  <a:pt x="15" y="15"/>
                  <a:pt x="15" y="15"/>
                </a:cubicBezTo>
                <a:cubicBezTo>
                  <a:pt x="15" y="15"/>
                  <a:pt x="15" y="15"/>
                  <a:pt x="15" y="15"/>
                </a:cubicBezTo>
                <a:cubicBezTo>
                  <a:pt x="125" y="15"/>
                  <a:pt x="125" y="15"/>
                  <a:pt x="125" y="15"/>
                </a:cubicBezTo>
                <a:cubicBezTo>
                  <a:pt x="125" y="15"/>
                  <a:pt x="125" y="15"/>
                  <a:pt x="125" y="15"/>
                </a:cubicBezTo>
                <a:lnTo>
                  <a:pt x="125" y="114"/>
                </a:lnTo>
                <a:close/>
                <a:moveTo>
                  <a:pt x="58" y="56"/>
                </a:moveTo>
                <a:cubicBezTo>
                  <a:pt x="58" y="63"/>
                  <a:pt x="63" y="69"/>
                  <a:pt x="70" y="69"/>
                </a:cubicBezTo>
                <a:cubicBezTo>
                  <a:pt x="77" y="69"/>
                  <a:pt x="83" y="63"/>
                  <a:pt x="83" y="56"/>
                </a:cubicBezTo>
                <a:cubicBezTo>
                  <a:pt x="83" y="49"/>
                  <a:pt x="77" y="43"/>
                  <a:pt x="70" y="43"/>
                </a:cubicBezTo>
                <a:cubicBezTo>
                  <a:pt x="63" y="43"/>
                  <a:pt x="58" y="49"/>
                  <a:pt x="58" y="56"/>
                </a:cubicBezTo>
                <a:close/>
                <a:moveTo>
                  <a:pt x="89" y="61"/>
                </a:moveTo>
                <a:cubicBezTo>
                  <a:pt x="89" y="67"/>
                  <a:pt x="94" y="72"/>
                  <a:pt x="100" y="72"/>
                </a:cubicBezTo>
                <a:cubicBezTo>
                  <a:pt x="106" y="72"/>
                  <a:pt x="111" y="67"/>
                  <a:pt x="111" y="61"/>
                </a:cubicBezTo>
                <a:cubicBezTo>
                  <a:pt x="111" y="54"/>
                  <a:pt x="106" y="49"/>
                  <a:pt x="100" y="49"/>
                </a:cubicBezTo>
                <a:cubicBezTo>
                  <a:pt x="94" y="49"/>
                  <a:pt x="89" y="54"/>
                  <a:pt x="89" y="61"/>
                </a:cubicBezTo>
                <a:close/>
                <a:moveTo>
                  <a:pt x="100" y="75"/>
                </a:moveTo>
                <a:cubicBezTo>
                  <a:pt x="94" y="75"/>
                  <a:pt x="89" y="78"/>
                  <a:pt x="87" y="83"/>
                </a:cubicBezTo>
                <a:cubicBezTo>
                  <a:pt x="84" y="76"/>
                  <a:pt x="78" y="72"/>
                  <a:pt x="70" y="72"/>
                </a:cubicBezTo>
                <a:cubicBezTo>
                  <a:pt x="63" y="72"/>
                  <a:pt x="57" y="76"/>
                  <a:pt x="54" y="83"/>
                </a:cubicBezTo>
                <a:cubicBezTo>
                  <a:pt x="52" y="78"/>
                  <a:pt x="46" y="75"/>
                  <a:pt x="41" y="75"/>
                </a:cubicBezTo>
                <a:cubicBezTo>
                  <a:pt x="32" y="75"/>
                  <a:pt x="25" y="82"/>
                  <a:pt x="25" y="91"/>
                </a:cubicBezTo>
                <a:cubicBezTo>
                  <a:pt x="25" y="103"/>
                  <a:pt x="25" y="103"/>
                  <a:pt x="25" y="103"/>
                </a:cubicBezTo>
                <a:cubicBezTo>
                  <a:pt x="116" y="103"/>
                  <a:pt x="116" y="103"/>
                  <a:pt x="116" y="103"/>
                </a:cubicBezTo>
                <a:cubicBezTo>
                  <a:pt x="116" y="91"/>
                  <a:pt x="116" y="91"/>
                  <a:pt x="116" y="91"/>
                </a:cubicBezTo>
                <a:cubicBezTo>
                  <a:pt x="116" y="82"/>
                  <a:pt x="109" y="75"/>
                  <a:pt x="100" y="75"/>
                </a:cubicBezTo>
                <a:close/>
                <a:moveTo>
                  <a:pt x="41" y="72"/>
                </a:moveTo>
                <a:cubicBezTo>
                  <a:pt x="47" y="72"/>
                  <a:pt x="52" y="67"/>
                  <a:pt x="52" y="61"/>
                </a:cubicBezTo>
                <a:cubicBezTo>
                  <a:pt x="52" y="54"/>
                  <a:pt x="47" y="49"/>
                  <a:pt x="41" y="49"/>
                </a:cubicBezTo>
                <a:cubicBezTo>
                  <a:pt x="34" y="49"/>
                  <a:pt x="29" y="54"/>
                  <a:pt x="29" y="61"/>
                </a:cubicBezTo>
                <a:cubicBezTo>
                  <a:pt x="29" y="67"/>
                  <a:pt x="34" y="72"/>
                  <a:pt x="41" y="72"/>
                </a:cubicBezTo>
                <a:close/>
                <a:moveTo>
                  <a:pt x="42" y="33"/>
                </a:moveTo>
                <a:cubicBezTo>
                  <a:pt x="101" y="33"/>
                  <a:pt x="101" y="33"/>
                  <a:pt x="101" y="33"/>
                </a:cubicBezTo>
                <a:cubicBezTo>
                  <a:pt x="102" y="33"/>
                  <a:pt x="103" y="32"/>
                  <a:pt x="103" y="30"/>
                </a:cubicBezTo>
                <a:cubicBezTo>
                  <a:pt x="103" y="28"/>
                  <a:pt x="102" y="26"/>
                  <a:pt x="101" y="26"/>
                </a:cubicBezTo>
                <a:cubicBezTo>
                  <a:pt x="42" y="26"/>
                  <a:pt x="42" y="26"/>
                  <a:pt x="42" y="26"/>
                </a:cubicBezTo>
                <a:cubicBezTo>
                  <a:pt x="41" y="26"/>
                  <a:pt x="40" y="28"/>
                  <a:pt x="40" y="30"/>
                </a:cubicBezTo>
                <a:cubicBezTo>
                  <a:pt x="40" y="32"/>
                  <a:pt x="41" y="33"/>
                  <a:pt x="42" y="33"/>
                </a:cubicBezTo>
                <a:close/>
              </a:path>
            </a:pathLst>
          </a:custGeom>
          <a:solidFill>
            <a:schemeClr val="tx2"/>
          </a:solidFill>
          <a:ln w="12700">
            <a:miter lim="400000"/>
          </a:ln>
        </p:spPr>
        <p:txBody>
          <a:bodyPr lIns="19045" tIns="19045" rIns="19045" bIns="19045" anchor="ctr"/>
          <a:lstStyle/>
          <a:p>
            <a:pPr defTabSz="228532"/>
            <a:endParaRPr lang="en-US" sz="1500">
              <a:solidFill>
                <a:srgbClr val="FFFFFF"/>
              </a:solidFill>
              <a:effectLst>
                <a:outerShdw blurRad="38100" dist="12700" dir="5400000" rotWithShape="0">
                  <a:srgbClr val="000000">
                    <a:alpha val="50000"/>
                  </a:srgbClr>
                </a:outerShdw>
              </a:effectLst>
              <a:latin typeface="Nunito Sans ExtraLight" pitchFamily="2" charset="77"/>
              <a:ea typeface="Open Sans Semibold" charset="0"/>
              <a:cs typeface="Open Sans Semibold" charset="0"/>
            </a:endParaRPr>
          </a:p>
        </p:txBody>
      </p:sp>
      <p:sp>
        <p:nvSpPr>
          <p:cNvPr id="66" name="SlideModel shp485">
            <a:extLst>
              <a:ext uri="{FF2B5EF4-FFF2-40B4-BE49-F238E27FC236}">
                <a16:creationId xmlns:a16="http://schemas.microsoft.com/office/drawing/2014/main" id="{166B2293-C1C9-4418-A4D0-E2FDFF13350F}"/>
              </a:ext>
            </a:extLst>
          </p:cNvPr>
          <p:cNvSpPr>
            <a:spLocks noEditPoints="1"/>
          </p:cNvSpPr>
          <p:nvPr/>
        </p:nvSpPr>
        <p:spPr bwMode="auto">
          <a:xfrm>
            <a:off x="3342386" y="5481593"/>
            <a:ext cx="609401" cy="658810"/>
          </a:xfrm>
          <a:custGeom>
            <a:avLst/>
            <a:gdLst>
              <a:gd name="T0" fmla="*/ 69 w 148"/>
              <a:gd name="T1" fmla="*/ 41 h 160"/>
              <a:gd name="T2" fmla="*/ 62 w 148"/>
              <a:gd name="T3" fmla="*/ 47 h 160"/>
              <a:gd name="T4" fmla="*/ 62 w 148"/>
              <a:gd name="T5" fmla="*/ 77 h 160"/>
              <a:gd name="T6" fmla="*/ 58 w 148"/>
              <a:gd name="T7" fmla="*/ 86 h 160"/>
              <a:gd name="T8" fmla="*/ 69 w 148"/>
              <a:gd name="T9" fmla="*/ 96 h 160"/>
              <a:gd name="T10" fmla="*/ 73 w 148"/>
              <a:gd name="T11" fmla="*/ 95 h 160"/>
              <a:gd name="T12" fmla="*/ 88 w 148"/>
              <a:gd name="T13" fmla="*/ 104 h 160"/>
              <a:gd name="T14" fmla="*/ 91 w 148"/>
              <a:gd name="T15" fmla="*/ 104 h 160"/>
              <a:gd name="T16" fmla="*/ 96 w 148"/>
              <a:gd name="T17" fmla="*/ 101 h 160"/>
              <a:gd name="T18" fmla="*/ 94 w 148"/>
              <a:gd name="T19" fmla="*/ 93 h 160"/>
              <a:gd name="T20" fmla="*/ 79 w 148"/>
              <a:gd name="T21" fmla="*/ 85 h 160"/>
              <a:gd name="T22" fmla="*/ 75 w 148"/>
              <a:gd name="T23" fmla="*/ 77 h 160"/>
              <a:gd name="T24" fmla="*/ 75 w 148"/>
              <a:gd name="T25" fmla="*/ 47 h 160"/>
              <a:gd name="T26" fmla="*/ 69 w 148"/>
              <a:gd name="T27" fmla="*/ 41 h 160"/>
              <a:gd name="T28" fmla="*/ 69 w 148"/>
              <a:gd name="T29" fmla="*/ 89 h 160"/>
              <a:gd name="T30" fmla="*/ 66 w 148"/>
              <a:gd name="T31" fmla="*/ 86 h 160"/>
              <a:gd name="T32" fmla="*/ 69 w 148"/>
              <a:gd name="T33" fmla="*/ 83 h 160"/>
              <a:gd name="T34" fmla="*/ 71 w 148"/>
              <a:gd name="T35" fmla="*/ 86 h 160"/>
              <a:gd name="T36" fmla="*/ 69 w 148"/>
              <a:gd name="T37" fmla="*/ 89 h 160"/>
              <a:gd name="T38" fmla="*/ 147 w 148"/>
              <a:gd name="T39" fmla="*/ 75 h 160"/>
              <a:gd name="T40" fmla="*/ 145 w 148"/>
              <a:gd name="T41" fmla="*/ 73 h 160"/>
              <a:gd name="T42" fmla="*/ 135 w 148"/>
              <a:gd name="T43" fmla="*/ 73 h 160"/>
              <a:gd name="T44" fmla="*/ 69 w 148"/>
              <a:gd name="T45" fmla="*/ 18 h 160"/>
              <a:gd name="T46" fmla="*/ 0 w 148"/>
              <a:gd name="T47" fmla="*/ 86 h 160"/>
              <a:gd name="T48" fmla="*/ 35 w 148"/>
              <a:gd name="T49" fmla="*/ 145 h 160"/>
              <a:gd name="T50" fmla="*/ 34 w 148"/>
              <a:gd name="T51" fmla="*/ 150 h 160"/>
              <a:gd name="T52" fmla="*/ 44 w 148"/>
              <a:gd name="T53" fmla="*/ 160 h 160"/>
              <a:gd name="T54" fmla="*/ 53 w 148"/>
              <a:gd name="T55" fmla="*/ 152 h 160"/>
              <a:gd name="T56" fmla="*/ 69 w 148"/>
              <a:gd name="T57" fmla="*/ 154 h 160"/>
              <a:gd name="T58" fmla="*/ 84 w 148"/>
              <a:gd name="T59" fmla="*/ 152 h 160"/>
              <a:gd name="T60" fmla="*/ 93 w 148"/>
              <a:gd name="T61" fmla="*/ 160 h 160"/>
              <a:gd name="T62" fmla="*/ 103 w 148"/>
              <a:gd name="T63" fmla="*/ 150 h 160"/>
              <a:gd name="T64" fmla="*/ 102 w 148"/>
              <a:gd name="T65" fmla="*/ 145 h 160"/>
              <a:gd name="T66" fmla="*/ 127 w 148"/>
              <a:gd name="T67" fmla="*/ 120 h 160"/>
              <a:gd name="T68" fmla="*/ 125 w 148"/>
              <a:gd name="T69" fmla="*/ 111 h 160"/>
              <a:gd name="T70" fmla="*/ 117 w 148"/>
              <a:gd name="T71" fmla="*/ 113 h 160"/>
              <a:gd name="T72" fmla="*/ 69 w 148"/>
              <a:gd name="T73" fmla="*/ 141 h 160"/>
              <a:gd name="T74" fmla="*/ 13 w 148"/>
              <a:gd name="T75" fmla="*/ 86 h 160"/>
              <a:gd name="T76" fmla="*/ 69 w 148"/>
              <a:gd name="T77" fmla="*/ 30 h 160"/>
              <a:gd name="T78" fmla="*/ 123 w 148"/>
              <a:gd name="T79" fmla="*/ 73 h 160"/>
              <a:gd name="T80" fmla="*/ 114 w 148"/>
              <a:gd name="T81" fmla="*/ 73 h 160"/>
              <a:gd name="T82" fmla="*/ 111 w 148"/>
              <a:gd name="T83" fmla="*/ 75 h 160"/>
              <a:gd name="T84" fmla="*/ 111 w 148"/>
              <a:gd name="T85" fmla="*/ 78 h 160"/>
              <a:gd name="T86" fmla="*/ 127 w 148"/>
              <a:gd name="T87" fmla="*/ 97 h 160"/>
              <a:gd name="T88" fmla="*/ 129 w 148"/>
              <a:gd name="T89" fmla="*/ 98 h 160"/>
              <a:gd name="T90" fmla="*/ 131 w 148"/>
              <a:gd name="T91" fmla="*/ 97 h 160"/>
              <a:gd name="T92" fmla="*/ 147 w 148"/>
              <a:gd name="T93" fmla="*/ 78 h 160"/>
              <a:gd name="T94" fmla="*/ 147 w 148"/>
              <a:gd name="T95" fmla="*/ 75 h 160"/>
              <a:gd name="T96" fmla="*/ 125 w 148"/>
              <a:gd name="T97" fmla="*/ 23 h 160"/>
              <a:gd name="T98" fmla="*/ 102 w 148"/>
              <a:gd name="T99" fmla="*/ 0 h 160"/>
              <a:gd name="T100" fmla="*/ 82 w 148"/>
              <a:gd name="T101" fmla="*/ 12 h 160"/>
              <a:gd name="T102" fmla="*/ 123 w 148"/>
              <a:gd name="T103" fmla="*/ 32 h 160"/>
              <a:gd name="T104" fmla="*/ 125 w 148"/>
              <a:gd name="T105" fmla="*/ 23 h 160"/>
              <a:gd name="T106" fmla="*/ 56 w 148"/>
              <a:gd name="T107" fmla="*/ 12 h 160"/>
              <a:gd name="T108" fmla="*/ 36 w 148"/>
              <a:gd name="T109" fmla="*/ 0 h 160"/>
              <a:gd name="T110" fmla="*/ 14 w 148"/>
              <a:gd name="T111" fmla="*/ 23 h 160"/>
              <a:gd name="T112" fmla="*/ 16 w 148"/>
              <a:gd name="T113" fmla="*/ 32 h 160"/>
              <a:gd name="T114" fmla="*/ 56 w 148"/>
              <a:gd name="T115" fmla="*/ 1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8" h="160">
                <a:moveTo>
                  <a:pt x="69" y="41"/>
                </a:moveTo>
                <a:cubicBezTo>
                  <a:pt x="65" y="41"/>
                  <a:pt x="62" y="44"/>
                  <a:pt x="62" y="47"/>
                </a:cubicBezTo>
                <a:cubicBezTo>
                  <a:pt x="62" y="77"/>
                  <a:pt x="62" y="77"/>
                  <a:pt x="62" y="77"/>
                </a:cubicBezTo>
                <a:cubicBezTo>
                  <a:pt x="60" y="79"/>
                  <a:pt x="58" y="82"/>
                  <a:pt x="58" y="86"/>
                </a:cubicBezTo>
                <a:cubicBezTo>
                  <a:pt x="58" y="92"/>
                  <a:pt x="63" y="96"/>
                  <a:pt x="69" y="96"/>
                </a:cubicBezTo>
                <a:cubicBezTo>
                  <a:pt x="70" y="96"/>
                  <a:pt x="72" y="96"/>
                  <a:pt x="73" y="95"/>
                </a:cubicBezTo>
                <a:cubicBezTo>
                  <a:pt x="88" y="104"/>
                  <a:pt x="88" y="104"/>
                  <a:pt x="88" y="104"/>
                </a:cubicBezTo>
                <a:cubicBezTo>
                  <a:pt x="89" y="104"/>
                  <a:pt x="90" y="104"/>
                  <a:pt x="91" y="104"/>
                </a:cubicBezTo>
                <a:cubicBezTo>
                  <a:pt x="93" y="104"/>
                  <a:pt x="95" y="103"/>
                  <a:pt x="96" y="101"/>
                </a:cubicBezTo>
                <a:cubicBezTo>
                  <a:pt x="98" y="98"/>
                  <a:pt x="97" y="95"/>
                  <a:pt x="94" y="93"/>
                </a:cubicBezTo>
                <a:cubicBezTo>
                  <a:pt x="79" y="85"/>
                  <a:pt x="79" y="85"/>
                  <a:pt x="79" y="85"/>
                </a:cubicBezTo>
                <a:cubicBezTo>
                  <a:pt x="79" y="81"/>
                  <a:pt x="77" y="79"/>
                  <a:pt x="75" y="77"/>
                </a:cubicBezTo>
                <a:cubicBezTo>
                  <a:pt x="75" y="47"/>
                  <a:pt x="75" y="47"/>
                  <a:pt x="75" y="47"/>
                </a:cubicBezTo>
                <a:cubicBezTo>
                  <a:pt x="75" y="44"/>
                  <a:pt x="72" y="41"/>
                  <a:pt x="69" y="41"/>
                </a:cubicBezTo>
                <a:close/>
                <a:moveTo>
                  <a:pt x="69" y="89"/>
                </a:moveTo>
                <a:cubicBezTo>
                  <a:pt x="67" y="89"/>
                  <a:pt x="66" y="87"/>
                  <a:pt x="66" y="86"/>
                </a:cubicBezTo>
                <a:cubicBezTo>
                  <a:pt x="66" y="84"/>
                  <a:pt x="67" y="83"/>
                  <a:pt x="69" y="83"/>
                </a:cubicBezTo>
                <a:cubicBezTo>
                  <a:pt x="70" y="83"/>
                  <a:pt x="71" y="84"/>
                  <a:pt x="71" y="86"/>
                </a:cubicBezTo>
                <a:cubicBezTo>
                  <a:pt x="71" y="87"/>
                  <a:pt x="70" y="89"/>
                  <a:pt x="69" y="89"/>
                </a:cubicBezTo>
                <a:close/>
                <a:moveTo>
                  <a:pt x="147" y="75"/>
                </a:moveTo>
                <a:cubicBezTo>
                  <a:pt x="147" y="74"/>
                  <a:pt x="146" y="73"/>
                  <a:pt x="145" y="73"/>
                </a:cubicBezTo>
                <a:cubicBezTo>
                  <a:pt x="135" y="73"/>
                  <a:pt x="135" y="73"/>
                  <a:pt x="135" y="73"/>
                </a:cubicBezTo>
                <a:cubicBezTo>
                  <a:pt x="130" y="42"/>
                  <a:pt x="102" y="18"/>
                  <a:pt x="69" y="18"/>
                </a:cubicBezTo>
                <a:cubicBezTo>
                  <a:pt x="31" y="18"/>
                  <a:pt x="0" y="48"/>
                  <a:pt x="0" y="86"/>
                </a:cubicBezTo>
                <a:cubicBezTo>
                  <a:pt x="0" y="111"/>
                  <a:pt x="15" y="133"/>
                  <a:pt x="35" y="145"/>
                </a:cubicBezTo>
                <a:cubicBezTo>
                  <a:pt x="34" y="146"/>
                  <a:pt x="34" y="148"/>
                  <a:pt x="34" y="150"/>
                </a:cubicBezTo>
                <a:cubicBezTo>
                  <a:pt x="34" y="156"/>
                  <a:pt x="38" y="160"/>
                  <a:pt x="44" y="160"/>
                </a:cubicBezTo>
                <a:cubicBezTo>
                  <a:pt x="49" y="160"/>
                  <a:pt x="53" y="157"/>
                  <a:pt x="53" y="152"/>
                </a:cubicBezTo>
                <a:cubicBezTo>
                  <a:pt x="58" y="153"/>
                  <a:pt x="63" y="154"/>
                  <a:pt x="69" y="154"/>
                </a:cubicBezTo>
                <a:cubicBezTo>
                  <a:pt x="74" y="154"/>
                  <a:pt x="79" y="153"/>
                  <a:pt x="84" y="152"/>
                </a:cubicBezTo>
                <a:cubicBezTo>
                  <a:pt x="84" y="157"/>
                  <a:pt x="88" y="160"/>
                  <a:pt x="93" y="160"/>
                </a:cubicBezTo>
                <a:cubicBezTo>
                  <a:pt x="99" y="160"/>
                  <a:pt x="103" y="156"/>
                  <a:pt x="103" y="150"/>
                </a:cubicBezTo>
                <a:cubicBezTo>
                  <a:pt x="103" y="148"/>
                  <a:pt x="103" y="147"/>
                  <a:pt x="102" y="145"/>
                </a:cubicBezTo>
                <a:cubicBezTo>
                  <a:pt x="112" y="139"/>
                  <a:pt x="121" y="130"/>
                  <a:pt x="127" y="120"/>
                </a:cubicBezTo>
                <a:cubicBezTo>
                  <a:pt x="129" y="117"/>
                  <a:pt x="128" y="113"/>
                  <a:pt x="125" y="111"/>
                </a:cubicBezTo>
                <a:cubicBezTo>
                  <a:pt x="122" y="109"/>
                  <a:pt x="118" y="110"/>
                  <a:pt x="117" y="113"/>
                </a:cubicBezTo>
                <a:cubicBezTo>
                  <a:pt x="107" y="131"/>
                  <a:pt x="88" y="141"/>
                  <a:pt x="69" y="141"/>
                </a:cubicBezTo>
                <a:cubicBezTo>
                  <a:pt x="38" y="141"/>
                  <a:pt x="13" y="116"/>
                  <a:pt x="13" y="86"/>
                </a:cubicBezTo>
                <a:cubicBezTo>
                  <a:pt x="13" y="55"/>
                  <a:pt x="38" y="30"/>
                  <a:pt x="69" y="30"/>
                </a:cubicBezTo>
                <a:cubicBezTo>
                  <a:pt x="95" y="30"/>
                  <a:pt x="117" y="48"/>
                  <a:pt x="123" y="73"/>
                </a:cubicBezTo>
                <a:cubicBezTo>
                  <a:pt x="114" y="73"/>
                  <a:pt x="114" y="73"/>
                  <a:pt x="114" y="73"/>
                </a:cubicBezTo>
                <a:cubicBezTo>
                  <a:pt x="112" y="73"/>
                  <a:pt x="111" y="74"/>
                  <a:pt x="111" y="75"/>
                </a:cubicBezTo>
                <a:cubicBezTo>
                  <a:pt x="110" y="76"/>
                  <a:pt x="111" y="77"/>
                  <a:pt x="111" y="78"/>
                </a:cubicBezTo>
                <a:cubicBezTo>
                  <a:pt x="127" y="97"/>
                  <a:pt x="127" y="97"/>
                  <a:pt x="127" y="97"/>
                </a:cubicBezTo>
                <a:cubicBezTo>
                  <a:pt x="127" y="98"/>
                  <a:pt x="128" y="98"/>
                  <a:pt x="129" y="98"/>
                </a:cubicBezTo>
                <a:cubicBezTo>
                  <a:pt x="130" y="98"/>
                  <a:pt x="131" y="98"/>
                  <a:pt x="131" y="97"/>
                </a:cubicBezTo>
                <a:cubicBezTo>
                  <a:pt x="147" y="78"/>
                  <a:pt x="147" y="78"/>
                  <a:pt x="147" y="78"/>
                </a:cubicBezTo>
                <a:cubicBezTo>
                  <a:pt x="148" y="77"/>
                  <a:pt x="148" y="76"/>
                  <a:pt x="147" y="75"/>
                </a:cubicBezTo>
                <a:close/>
                <a:moveTo>
                  <a:pt x="125" y="23"/>
                </a:moveTo>
                <a:cubicBezTo>
                  <a:pt x="125" y="10"/>
                  <a:pt x="115" y="0"/>
                  <a:pt x="102" y="0"/>
                </a:cubicBezTo>
                <a:cubicBezTo>
                  <a:pt x="94" y="0"/>
                  <a:pt x="86" y="5"/>
                  <a:pt x="82" y="12"/>
                </a:cubicBezTo>
                <a:cubicBezTo>
                  <a:pt x="98" y="14"/>
                  <a:pt x="112" y="22"/>
                  <a:pt x="123" y="32"/>
                </a:cubicBezTo>
                <a:cubicBezTo>
                  <a:pt x="124" y="29"/>
                  <a:pt x="125" y="26"/>
                  <a:pt x="125" y="23"/>
                </a:cubicBezTo>
                <a:close/>
                <a:moveTo>
                  <a:pt x="56" y="12"/>
                </a:moveTo>
                <a:cubicBezTo>
                  <a:pt x="53" y="5"/>
                  <a:pt x="45" y="0"/>
                  <a:pt x="36" y="0"/>
                </a:cubicBezTo>
                <a:cubicBezTo>
                  <a:pt x="24" y="0"/>
                  <a:pt x="14" y="10"/>
                  <a:pt x="14" y="23"/>
                </a:cubicBezTo>
                <a:cubicBezTo>
                  <a:pt x="14" y="26"/>
                  <a:pt x="14" y="29"/>
                  <a:pt x="16" y="32"/>
                </a:cubicBezTo>
                <a:cubicBezTo>
                  <a:pt x="26" y="22"/>
                  <a:pt x="41" y="14"/>
                  <a:pt x="56" y="12"/>
                </a:cubicBezTo>
                <a:close/>
              </a:path>
            </a:pathLst>
          </a:custGeom>
          <a:solidFill>
            <a:schemeClr val="tx2"/>
          </a:solidFill>
          <a:ln w="12700">
            <a:miter lim="400000"/>
          </a:ln>
        </p:spPr>
        <p:txBody>
          <a:bodyPr lIns="19045" tIns="19045" rIns="19045" bIns="19045" anchor="ctr"/>
          <a:lstStyle/>
          <a:p>
            <a:pPr defTabSz="228532"/>
            <a:endParaRPr lang="en-US" sz="1500">
              <a:solidFill>
                <a:srgbClr val="FFFFFF"/>
              </a:solidFill>
              <a:effectLst>
                <a:outerShdw blurRad="38100" dist="12700" dir="5400000" rotWithShape="0">
                  <a:srgbClr val="000000">
                    <a:alpha val="50000"/>
                  </a:srgbClr>
                </a:outerShdw>
              </a:effectLst>
              <a:latin typeface="Nunito Sans ExtraLight" pitchFamily="2" charset="77"/>
              <a:ea typeface="Open Sans Semibold" charset="0"/>
              <a:cs typeface="Open Sans Semibold" charset="0"/>
            </a:endParaRPr>
          </a:p>
        </p:txBody>
      </p:sp>
      <p:sp>
        <p:nvSpPr>
          <p:cNvPr id="67" name="SlideModel shp486">
            <a:extLst>
              <a:ext uri="{FF2B5EF4-FFF2-40B4-BE49-F238E27FC236}">
                <a16:creationId xmlns:a16="http://schemas.microsoft.com/office/drawing/2014/main" id="{9235DDB5-4F8C-47AE-BEC7-5BC3E7905AF6}"/>
              </a:ext>
            </a:extLst>
          </p:cNvPr>
          <p:cNvSpPr/>
          <p:nvPr/>
        </p:nvSpPr>
        <p:spPr>
          <a:xfrm>
            <a:off x="2965289" y="1447651"/>
            <a:ext cx="1352440" cy="1352439"/>
          </a:xfrm>
          <a:prstGeom prst="donut">
            <a:avLst>
              <a:gd name="adj" fmla="val 3650"/>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solidFill>
                <a:schemeClr val="tx1"/>
              </a:solidFill>
              <a:latin typeface="Nunito Sans ExtraLight" pitchFamily="2" charset="77"/>
            </a:endParaRPr>
          </a:p>
        </p:txBody>
      </p:sp>
      <p:sp>
        <p:nvSpPr>
          <p:cNvPr id="68" name="SlideModel shp487">
            <a:extLst>
              <a:ext uri="{FF2B5EF4-FFF2-40B4-BE49-F238E27FC236}">
                <a16:creationId xmlns:a16="http://schemas.microsoft.com/office/drawing/2014/main" id="{82276E83-95CE-48BC-B8D7-7B8084A9CCB9}"/>
              </a:ext>
            </a:extLst>
          </p:cNvPr>
          <p:cNvSpPr/>
          <p:nvPr/>
        </p:nvSpPr>
        <p:spPr>
          <a:xfrm>
            <a:off x="2939396" y="3291215"/>
            <a:ext cx="1352440" cy="1352439"/>
          </a:xfrm>
          <a:prstGeom prst="donut">
            <a:avLst>
              <a:gd name="adj" fmla="val 3650"/>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solidFill>
                <a:schemeClr val="tx1"/>
              </a:solidFill>
              <a:latin typeface="Nunito Sans ExtraLight" pitchFamily="2" charset="77"/>
            </a:endParaRPr>
          </a:p>
        </p:txBody>
      </p:sp>
      <p:sp>
        <p:nvSpPr>
          <p:cNvPr id="69" name="SlideModel shp488">
            <a:extLst>
              <a:ext uri="{FF2B5EF4-FFF2-40B4-BE49-F238E27FC236}">
                <a16:creationId xmlns:a16="http://schemas.microsoft.com/office/drawing/2014/main" id="{E9222788-AE81-4D66-B4DD-B645F2A10CA7}"/>
              </a:ext>
            </a:extLst>
          </p:cNvPr>
          <p:cNvSpPr/>
          <p:nvPr/>
        </p:nvSpPr>
        <p:spPr>
          <a:xfrm>
            <a:off x="2970866" y="5134779"/>
            <a:ext cx="1352440" cy="1352439"/>
          </a:xfrm>
          <a:prstGeom prst="donut">
            <a:avLst>
              <a:gd name="adj" fmla="val 3650"/>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solidFill>
                <a:schemeClr val="tx1"/>
              </a:solidFill>
              <a:latin typeface="Nunito Sans ExtraLight" pitchFamily="2" charset="77"/>
            </a:endParaRPr>
          </a:p>
        </p:txBody>
      </p:sp>
    </p:spTree>
    <p:extLst>
      <p:ext uri="{BB962C8B-B14F-4D97-AF65-F5344CB8AC3E}">
        <p14:creationId xmlns:p14="http://schemas.microsoft.com/office/powerpoint/2010/main" val="134741146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Model shp489">
            <a:extLst>
              <a:ext uri="{FF2B5EF4-FFF2-40B4-BE49-F238E27FC236}">
                <a16:creationId xmlns:a16="http://schemas.microsoft.com/office/drawing/2014/main" id="{FFF11B15-67D8-404A-BCBB-F40332042445}"/>
              </a:ext>
            </a:extLst>
          </p:cNvPr>
          <p:cNvSpPr>
            <a:spLocks noGrp="1"/>
          </p:cNvSpPr>
          <p:nvPr>
            <p:ph type="pic" sz="quarter" idx="27"/>
          </p:nvPr>
        </p:nvSpPr>
        <p:spPr/>
      </p:sp>
      <p:sp>
        <p:nvSpPr>
          <p:cNvPr id="23" name="SlideModel shp490">
            <a:extLst>
              <a:ext uri="{FF2B5EF4-FFF2-40B4-BE49-F238E27FC236}">
                <a16:creationId xmlns:a16="http://schemas.microsoft.com/office/drawing/2014/main" id="{44D82A3E-C6CB-8742-9DBD-10E1F22EB8DB}"/>
              </a:ext>
            </a:extLst>
          </p:cNvPr>
          <p:cNvSpPr/>
          <p:nvPr/>
        </p:nvSpPr>
        <p:spPr>
          <a:xfrm>
            <a:off x="1764085" y="1390618"/>
            <a:ext cx="8765077" cy="5002161"/>
          </a:xfrm>
          <a:prstGeom prst="rect">
            <a:avLst/>
          </a:prstGeom>
          <a:solidFill>
            <a:schemeClr val="bg1">
              <a:lumMod val="9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18" name="SlideModel shp491">
            <a:extLst>
              <a:ext uri="{FF2B5EF4-FFF2-40B4-BE49-F238E27FC236}">
                <a16:creationId xmlns:a16="http://schemas.microsoft.com/office/drawing/2014/main" id="{C79608E8-846B-CF48-92DE-38D23EB1C2F3}"/>
              </a:ext>
            </a:extLst>
          </p:cNvPr>
          <p:cNvSpPr/>
          <p:nvPr/>
        </p:nvSpPr>
        <p:spPr>
          <a:xfrm>
            <a:off x="1662839" y="1390619"/>
            <a:ext cx="101246" cy="5002162"/>
          </a:xfrm>
          <a:prstGeom prst="rect">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24" name="SlideModel shp492">
            <a:extLst>
              <a:ext uri="{FF2B5EF4-FFF2-40B4-BE49-F238E27FC236}">
                <a16:creationId xmlns:a16="http://schemas.microsoft.com/office/drawing/2014/main" id="{1840E94E-6164-6E48-8920-D909E1F057B3}"/>
              </a:ext>
            </a:extLst>
          </p:cNvPr>
          <p:cNvSpPr txBox="1">
            <a:spLocks/>
          </p:cNvSpPr>
          <p:nvPr/>
        </p:nvSpPr>
        <p:spPr>
          <a:xfrm>
            <a:off x="2425041" y="1797395"/>
            <a:ext cx="7731585" cy="580544"/>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200"/>
              </a:lnSpc>
              <a:spcBef>
                <a:spcPts val="0"/>
              </a:spcBef>
            </a:pPr>
            <a:r>
              <a:rPr lang="en-US" sz="14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This is the sample dummy text insert. Your Desired Text here because This is the dummy text. This is the sample dummy text insert. Your Desired Text here because This is the dummy text.</a:t>
            </a:r>
          </a:p>
        </p:txBody>
      </p:sp>
      <p:sp>
        <p:nvSpPr>
          <p:cNvPr id="6" name="SlideModel shp493">
            <a:extLst>
              <a:ext uri="{FF2B5EF4-FFF2-40B4-BE49-F238E27FC236}">
                <a16:creationId xmlns:a16="http://schemas.microsoft.com/office/drawing/2014/main" id="{A70FBF56-B710-E942-9985-3025EADF310B}"/>
              </a:ext>
            </a:extLst>
          </p:cNvPr>
          <p:cNvSpPr/>
          <p:nvPr/>
        </p:nvSpPr>
        <p:spPr>
          <a:xfrm>
            <a:off x="2136620" y="2007922"/>
            <a:ext cx="159488" cy="1594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28" name="SlideModel shp494">
            <a:extLst>
              <a:ext uri="{FF2B5EF4-FFF2-40B4-BE49-F238E27FC236}">
                <a16:creationId xmlns:a16="http://schemas.microsoft.com/office/drawing/2014/main" id="{328BD826-8AC1-8C4B-9222-18BACF2A5D72}"/>
              </a:ext>
            </a:extLst>
          </p:cNvPr>
          <p:cNvSpPr txBox="1">
            <a:spLocks/>
          </p:cNvSpPr>
          <p:nvPr/>
        </p:nvSpPr>
        <p:spPr>
          <a:xfrm>
            <a:off x="2425041" y="3000084"/>
            <a:ext cx="7731585" cy="580544"/>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200"/>
              </a:lnSpc>
              <a:spcBef>
                <a:spcPts val="0"/>
              </a:spcBef>
            </a:pPr>
            <a:r>
              <a:rPr lang="en-US" sz="14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This is the sample dummy text insert. Your Desired Text here because This is the dummy text. This is the sample dummy text insert. Your Desired Text here because This is the dummy text.</a:t>
            </a:r>
          </a:p>
        </p:txBody>
      </p:sp>
      <p:sp>
        <p:nvSpPr>
          <p:cNvPr id="29" name="SlideModel shp495">
            <a:extLst>
              <a:ext uri="{FF2B5EF4-FFF2-40B4-BE49-F238E27FC236}">
                <a16:creationId xmlns:a16="http://schemas.microsoft.com/office/drawing/2014/main" id="{7B42A6E5-97C8-3A4C-858D-1AA77DD06857}"/>
              </a:ext>
            </a:extLst>
          </p:cNvPr>
          <p:cNvSpPr/>
          <p:nvPr/>
        </p:nvSpPr>
        <p:spPr>
          <a:xfrm>
            <a:off x="2136620" y="3210611"/>
            <a:ext cx="159488" cy="1594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31" name="SlideModel shp496">
            <a:extLst>
              <a:ext uri="{FF2B5EF4-FFF2-40B4-BE49-F238E27FC236}">
                <a16:creationId xmlns:a16="http://schemas.microsoft.com/office/drawing/2014/main" id="{535ECF9A-61F4-4146-9C7B-3F301F9D5195}"/>
              </a:ext>
            </a:extLst>
          </p:cNvPr>
          <p:cNvSpPr txBox="1">
            <a:spLocks/>
          </p:cNvSpPr>
          <p:nvPr/>
        </p:nvSpPr>
        <p:spPr>
          <a:xfrm>
            <a:off x="2425041" y="4202773"/>
            <a:ext cx="7731585" cy="580544"/>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200"/>
              </a:lnSpc>
              <a:spcBef>
                <a:spcPts val="0"/>
              </a:spcBef>
            </a:pPr>
            <a:r>
              <a:rPr lang="en-US" sz="14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This is the sample dummy text insert. Your Desired Text here because This is the dummy text. This is the sample dummy text insert. Your Desired Text here because This is the dummy text.</a:t>
            </a:r>
          </a:p>
        </p:txBody>
      </p:sp>
      <p:sp>
        <p:nvSpPr>
          <p:cNvPr id="32" name="SlideModel shp497">
            <a:extLst>
              <a:ext uri="{FF2B5EF4-FFF2-40B4-BE49-F238E27FC236}">
                <a16:creationId xmlns:a16="http://schemas.microsoft.com/office/drawing/2014/main" id="{C3E7ECD9-ED37-4741-AD4A-CDF12F990EFE}"/>
              </a:ext>
            </a:extLst>
          </p:cNvPr>
          <p:cNvSpPr/>
          <p:nvPr/>
        </p:nvSpPr>
        <p:spPr>
          <a:xfrm>
            <a:off x="2136620" y="4413300"/>
            <a:ext cx="159488" cy="1594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34" name="SlideModel shp498">
            <a:extLst>
              <a:ext uri="{FF2B5EF4-FFF2-40B4-BE49-F238E27FC236}">
                <a16:creationId xmlns:a16="http://schemas.microsoft.com/office/drawing/2014/main" id="{F7053186-52DE-234F-9D3E-6BDE792D5A54}"/>
              </a:ext>
            </a:extLst>
          </p:cNvPr>
          <p:cNvSpPr txBox="1">
            <a:spLocks/>
          </p:cNvSpPr>
          <p:nvPr/>
        </p:nvSpPr>
        <p:spPr>
          <a:xfrm>
            <a:off x="2425041" y="5405461"/>
            <a:ext cx="7731585" cy="580544"/>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200"/>
              </a:lnSpc>
              <a:spcBef>
                <a:spcPts val="0"/>
              </a:spcBef>
            </a:pPr>
            <a:r>
              <a:rPr lang="en-US" sz="14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This is the sample dummy text insert. Your Desired Text here because This is the dummy text. This is the sample dummy text insert. Your Desired Text here because This is the dummy text.</a:t>
            </a:r>
          </a:p>
        </p:txBody>
      </p:sp>
      <p:sp>
        <p:nvSpPr>
          <p:cNvPr id="35" name="SlideModel shp499">
            <a:extLst>
              <a:ext uri="{FF2B5EF4-FFF2-40B4-BE49-F238E27FC236}">
                <a16:creationId xmlns:a16="http://schemas.microsoft.com/office/drawing/2014/main" id="{7ACD60A3-9AB3-0C40-A3EB-ED151A2F1E3E}"/>
              </a:ext>
            </a:extLst>
          </p:cNvPr>
          <p:cNvSpPr/>
          <p:nvPr/>
        </p:nvSpPr>
        <p:spPr>
          <a:xfrm>
            <a:off x="2136620" y="5615988"/>
            <a:ext cx="159488" cy="1594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17" name="SlideModel shp500">
            <a:extLst>
              <a:ext uri="{FF2B5EF4-FFF2-40B4-BE49-F238E27FC236}">
                <a16:creationId xmlns:a16="http://schemas.microsoft.com/office/drawing/2014/main" id="{C88FDF36-3AA3-4A71-9893-32791BF1036F}"/>
              </a:ext>
            </a:extLst>
          </p:cNvPr>
          <p:cNvSpPr txBox="1">
            <a:spLocks/>
          </p:cNvSpPr>
          <p:nvPr/>
        </p:nvSpPr>
        <p:spPr>
          <a:xfrm>
            <a:off x="838200" y="888401"/>
            <a:ext cx="2094484" cy="215444"/>
          </a:xfrm>
          <a:prstGeom prst="rect">
            <a:avLst/>
          </a:prstGeom>
        </p:spPr>
        <p:txBody>
          <a:bodyPr vert="horz" wrap="non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600"/>
              </a:spcBef>
            </a:pPr>
            <a:r>
              <a:rPr lang="en-US" sz="1100" dirty="0">
                <a:solidFill>
                  <a:schemeClr val="tx1">
                    <a:lumMod val="60000"/>
                    <a:lumOff val="40000"/>
                  </a:schemeClr>
                </a:solidFill>
                <a:latin typeface="Nunito Sans" pitchFamily="2" charset="77"/>
                <a:ea typeface="Noto Sans Light" panose="020B0402040504020204" pitchFamily="34" charset="0"/>
                <a:cs typeface="Noto Sans Light" panose="020B0402040504020204" pitchFamily="34" charset="0"/>
              </a:rPr>
              <a:t>INSERT YOUR SUBTITLE HERE</a:t>
            </a:r>
          </a:p>
        </p:txBody>
      </p:sp>
      <p:sp>
        <p:nvSpPr>
          <p:cNvPr id="19" name="SlideModel shp501">
            <a:extLst>
              <a:ext uri="{FF2B5EF4-FFF2-40B4-BE49-F238E27FC236}">
                <a16:creationId xmlns:a16="http://schemas.microsoft.com/office/drawing/2014/main" id="{538F181D-6722-4FDE-8343-76F369BA3BCB}"/>
              </a:ext>
            </a:extLst>
          </p:cNvPr>
          <p:cNvSpPr txBox="1">
            <a:spLocks/>
          </p:cNvSpPr>
          <p:nvPr/>
        </p:nvSpPr>
        <p:spPr>
          <a:xfrm>
            <a:off x="838200" y="365125"/>
            <a:ext cx="10515600" cy="54927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Arial Black" panose="020B0A04020102020204" pitchFamily="34" charset="0"/>
              </a:rPr>
              <a:t>A List</a:t>
            </a:r>
            <a:endParaRPr lang="es-UY" sz="3200" dirty="0">
              <a:latin typeface="Arial Black" panose="020B0A04020102020204" pitchFamily="34" charset="0"/>
            </a:endParaRPr>
          </a:p>
        </p:txBody>
      </p:sp>
      <p:grpSp>
        <p:nvGrpSpPr>
          <p:cNvPr id="20" name="SlideModel shp502">
            <a:extLst>
              <a:ext uri="{FF2B5EF4-FFF2-40B4-BE49-F238E27FC236}">
                <a16:creationId xmlns:a16="http://schemas.microsoft.com/office/drawing/2014/main" id="{FC517F8D-2787-4A7F-99C0-9CDE30BB0A1A}"/>
              </a:ext>
            </a:extLst>
          </p:cNvPr>
          <p:cNvGrpSpPr/>
          <p:nvPr/>
        </p:nvGrpSpPr>
        <p:grpSpPr>
          <a:xfrm>
            <a:off x="238987" y="198553"/>
            <a:ext cx="282693" cy="742795"/>
            <a:chOff x="8960167" y="4285297"/>
            <a:chExt cx="186689" cy="490537"/>
          </a:xfrm>
          <a:solidFill>
            <a:schemeClr val="tx1"/>
          </a:solidFill>
        </p:grpSpPr>
        <p:grpSp>
          <p:nvGrpSpPr>
            <p:cNvPr id="21" name="Graphic 2">
              <a:extLst>
                <a:ext uri="{FF2B5EF4-FFF2-40B4-BE49-F238E27FC236}">
                  <a16:creationId xmlns:a16="http://schemas.microsoft.com/office/drawing/2014/main" id="{E3BC3F1A-AD5C-419B-A4B9-F223A0202EE9}"/>
                </a:ext>
              </a:extLst>
            </p:cNvPr>
            <p:cNvGrpSpPr/>
            <p:nvPr/>
          </p:nvGrpSpPr>
          <p:grpSpPr>
            <a:xfrm>
              <a:off x="9098280" y="4285297"/>
              <a:ext cx="48577" cy="490537"/>
              <a:chOff x="9098280" y="4285297"/>
              <a:chExt cx="48577" cy="490537"/>
            </a:xfrm>
            <a:grpFill/>
          </p:grpSpPr>
          <p:sp>
            <p:nvSpPr>
              <p:cNvPr id="33" name="SliModel Group shp503">
                <a:extLst>
                  <a:ext uri="{FF2B5EF4-FFF2-40B4-BE49-F238E27FC236}">
                    <a16:creationId xmlns:a16="http://schemas.microsoft.com/office/drawing/2014/main" id="{F6AB999E-311C-4B91-A3F3-7ABFF6D10FDC}"/>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6" name="SliModel Group shp504">
                <a:extLst>
                  <a:ext uri="{FF2B5EF4-FFF2-40B4-BE49-F238E27FC236}">
                    <a16:creationId xmlns:a16="http://schemas.microsoft.com/office/drawing/2014/main" id="{4A24B58A-9516-46B9-8D93-D91D4196641F}"/>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7" name="SliModel Group shp505">
                <a:extLst>
                  <a:ext uri="{FF2B5EF4-FFF2-40B4-BE49-F238E27FC236}">
                    <a16:creationId xmlns:a16="http://schemas.microsoft.com/office/drawing/2014/main" id="{37256A01-8948-4245-B6D3-5195CE68C702}"/>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8" name="SliModel Group shp506">
                <a:extLst>
                  <a:ext uri="{FF2B5EF4-FFF2-40B4-BE49-F238E27FC236}">
                    <a16:creationId xmlns:a16="http://schemas.microsoft.com/office/drawing/2014/main" id="{FE75D79B-179F-4A8C-AE66-56A52708269F}"/>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22" name="Graphic 2">
              <a:extLst>
                <a:ext uri="{FF2B5EF4-FFF2-40B4-BE49-F238E27FC236}">
                  <a16:creationId xmlns:a16="http://schemas.microsoft.com/office/drawing/2014/main" id="{6D395986-CC59-4F02-B4AA-CFF7DD7B9278}"/>
                </a:ext>
              </a:extLst>
            </p:cNvPr>
            <p:cNvGrpSpPr/>
            <p:nvPr/>
          </p:nvGrpSpPr>
          <p:grpSpPr>
            <a:xfrm>
              <a:off x="8960167" y="4285297"/>
              <a:ext cx="48577" cy="490537"/>
              <a:chOff x="8960167" y="4285297"/>
              <a:chExt cx="48577" cy="490537"/>
            </a:xfrm>
            <a:grpFill/>
          </p:grpSpPr>
          <p:sp>
            <p:nvSpPr>
              <p:cNvPr id="25" name="SliModel Group shp507">
                <a:extLst>
                  <a:ext uri="{FF2B5EF4-FFF2-40B4-BE49-F238E27FC236}">
                    <a16:creationId xmlns:a16="http://schemas.microsoft.com/office/drawing/2014/main" id="{5C52D7EF-0C78-4B72-98F1-CAF10601AFA6}"/>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6" name="SliModel Group shp508">
                <a:extLst>
                  <a:ext uri="{FF2B5EF4-FFF2-40B4-BE49-F238E27FC236}">
                    <a16:creationId xmlns:a16="http://schemas.microsoft.com/office/drawing/2014/main" id="{9FE15BE2-6ADF-4378-8710-DAF737E1976B}"/>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7" name="SliModel Group shp509">
                <a:extLst>
                  <a:ext uri="{FF2B5EF4-FFF2-40B4-BE49-F238E27FC236}">
                    <a16:creationId xmlns:a16="http://schemas.microsoft.com/office/drawing/2014/main" id="{599FA040-5A35-4C4A-8C57-5D56DBA99B06}"/>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0" name="SliModel Group shp510">
                <a:extLst>
                  <a:ext uri="{FF2B5EF4-FFF2-40B4-BE49-F238E27FC236}">
                    <a16:creationId xmlns:a16="http://schemas.microsoft.com/office/drawing/2014/main" id="{FB4C2CD0-34B2-4341-88A7-502D81A98E03}"/>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grpSp>
        <p:nvGrpSpPr>
          <p:cNvPr id="39" name="SlideModel shp511">
            <a:extLst>
              <a:ext uri="{FF2B5EF4-FFF2-40B4-BE49-F238E27FC236}">
                <a16:creationId xmlns:a16="http://schemas.microsoft.com/office/drawing/2014/main" id="{A8A3F390-892B-44B3-A3A9-CEFF87AB921C}"/>
              </a:ext>
            </a:extLst>
          </p:cNvPr>
          <p:cNvGrpSpPr/>
          <p:nvPr/>
        </p:nvGrpSpPr>
        <p:grpSpPr>
          <a:xfrm>
            <a:off x="11655659" y="198553"/>
            <a:ext cx="282693" cy="742795"/>
            <a:chOff x="8960167" y="4285297"/>
            <a:chExt cx="186689" cy="490537"/>
          </a:xfrm>
          <a:solidFill>
            <a:schemeClr val="tx1"/>
          </a:solidFill>
        </p:grpSpPr>
        <p:grpSp>
          <p:nvGrpSpPr>
            <p:cNvPr id="40" name="Graphic 2">
              <a:extLst>
                <a:ext uri="{FF2B5EF4-FFF2-40B4-BE49-F238E27FC236}">
                  <a16:creationId xmlns:a16="http://schemas.microsoft.com/office/drawing/2014/main" id="{ACC31F37-6DFA-4E18-B092-124AF8E6B81C}"/>
                </a:ext>
              </a:extLst>
            </p:cNvPr>
            <p:cNvGrpSpPr/>
            <p:nvPr/>
          </p:nvGrpSpPr>
          <p:grpSpPr>
            <a:xfrm>
              <a:off x="9098280" y="4285297"/>
              <a:ext cx="48577" cy="490537"/>
              <a:chOff x="9098280" y="4285297"/>
              <a:chExt cx="48577" cy="490537"/>
            </a:xfrm>
            <a:grpFill/>
          </p:grpSpPr>
          <p:sp>
            <p:nvSpPr>
              <p:cNvPr id="46" name="SliModel Group shp512">
                <a:extLst>
                  <a:ext uri="{FF2B5EF4-FFF2-40B4-BE49-F238E27FC236}">
                    <a16:creationId xmlns:a16="http://schemas.microsoft.com/office/drawing/2014/main" id="{7B47E2DE-9197-4F85-92FF-DD504AED6274}"/>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7" name="SliModel Group shp513">
                <a:extLst>
                  <a:ext uri="{FF2B5EF4-FFF2-40B4-BE49-F238E27FC236}">
                    <a16:creationId xmlns:a16="http://schemas.microsoft.com/office/drawing/2014/main" id="{613786FB-6BF6-4C49-A0A8-DDBAADAB3615}"/>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8" name="SliModel Group shp514">
                <a:extLst>
                  <a:ext uri="{FF2B5EF4-FFF2-40B4-BE49-F238E27FC236}">
                    <a16:creationId xmlns:a16="http://schemas.microsoft.com/office/drawing/2014/main" id="{010097AE-C73C-4220-BCF2-A9CF68C96CA0}"/>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9" name="SliModel Group shp515">
                <a:extLst>
                  <a:ext uri="{FF2B5EF4-FFF2-40B4-BE49-F238E27FC236}">
                    <a16:creationId xmlns:a16="http://schemas.microsoft.com/office/drawing/2014/main" id="{BA7B6E79-7E40-4F45-92F8-D82818921094}"/>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41" name="Graphic 2">
              <a:extLst>
                <a:ext uri="{FF2B5EF4-FFF2-40B4-BE49-F238E27FC236}">
                  <a16:creationId xmlns:a16="http://schemas.microsoft.com/office/drawing/2014/main" id="{42251D06-E17F-4CAD-9DB3-8FF9CD7A9DD5}"/>
                </a:ext>
              </a:extLst>
            </p:cNvPr>
            <p:cNvGrpSpPr/>
            <p:nvPr/>
          </p:nvGrpSpPr>
          <p:grpSpPr>
            <a:xfrm>
              <a:off x="8960167" y="4285297"/>
              <a:ext cx="48577" cy="490537"/>
              <a:chOff x="8960167" y="4285297"/>
              <a:chExt cx="48577" cy="490537"/>
            </a:xfrm>
            <a:grpFill/>
          </p:grpSpPr>
          <p:sp>
            <p:nvSpPr>
              <p:cNvPr id="42" name="SliModel Group shp516">
                <a:extLst>
                  <a:ext uri="{FF2B5EF4-FFF2-40B4-BE49-F238E27FC236}">
                    <a16:creationId xmlns:a16="http://schemas.microsoft.com/office/drawing/2014/main" id="{FE79C1C2-0B85-4E04-A245-71C1322DF0A4}"/>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3" name="SliModel Group shp517">
                <a:extLst>
                  <a:ext uri="{FF2B5EF4-FFF2-40B4-BE49-F238E27FC236}">
                    <a16:creationId xmlns:a16="http://schemas.microsoft.com/office/drawing/2014/main" id="{1DB8A571-8DD7-4B73-A956-E61C20E40610}"/>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4" name="SliModel Group shp518">
                <a:extLst>
                  <a:ext uri="{FF2B5EF4-FFF2-40B4-BE49-F238E27FC236}">
                    <a16:creationId xmlns:a16="http://schemas.microsoft.com/office/drawing/2014/main" id="{E56FFAF4-9536-43C7-888B-A4FB2ED908E6}"/>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5" name="SliModel Group shp519">
                <a:extLst>
                  <a:ext uri="{FF2B5EF4-FFF2-40B4-BE49-F238E27FC236}">
                    <a16:creationId xmlns:a16="http://schemas.microsoft.com/office/drawing/2014/main" id="{959E309D-C1B4-4F97-BED1-F2A753EB773F}"/>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3047104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lideModel shp520" descr="A picture containing ground, grass, outdoor, reptile&#10;&#10;Description automatically generated">
            <a:extLst>
              <a:ext uri="{FF2B5EF4-FFF2-40B4-BE49-F238E27FC236}">
                <a16:creationId xmlns:a16="http://schemas.microsoft.com/office/drawing/2014/main" id="{0E7725B6-F715-40E4-A9F7-F78E85B8EBD5}"/>
              </a:ext>
            </a:extLst>
          </p:cNvPr>
          <p:cNvPicPr>
            <a:picLocks noGrp="1" noChangeAspect="1"/>
          </p:cNvPicPr>
          <p:nvPr>
            <p:ph type="pic" sz="quarter" idx="17"/>
          </p:nvPr>
        </p:nvPicPr>
        <p:blipFill>
          <a:blip r:embed="rId3" cstate="email">
            <a:extLst>
              <a:ext uri="{28A0092B-C50C-407E-A947-70E740481C1C}">
                <a14:useLocalDpi xmlns:a14="http://schemas.microsoft.com/office/drawing/2010/main" val="0"/>
              </a:ext>
            </a:extLst>
          </a:blip>
          <a:srcRect t="16675" b="16675"/>
          <a:stretch>
            <a:fillRect/>
          </a:stretch>
        </p:blipFill>
        <p:spPr/>
      </p:pic>
      <p:sp>
        <p:nvSpPr>
          <p:cNvPr id="9" name="SlideModel shp521">
            <a:extLst>
              <a:ext uri="{FF2B5EF4-FFF2-40B4-BE49-F238E27FC236}">
                <a16:creationId xmlns:a16="http://schemas.microsoft.com/office/drawing/2014/main" id="{09427323-1527-E249-BFB7-A87BB11E298B}"/>
              </a:ext>
            </a:extLst>
          </p:cNvPr>
          <p:cNvSpPr/>
          <p:nvPr/>
        </p:nvSpPr>
        <p:spPr>
          <a:xfrm>
            <a:off x="-1121245" y="2423085"/>
            <a:ext cx="3766490" cy="3766490"/>
          </a:xfrm>
          <a:prstGeom prst="donut">
            <a:avLst>
              <a:gd name="adj" fmla="val 3650"/>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solidFill>
                <a:schemeClr val="tx1"/>
              </a:solidFill>
              <a:latin typeface="Nunito Sans ExtraLight" pitchFamily="2" charset="77"/>
            </a:endParaRPr>
          </a:p>
        </p:txBody>
      </p:sp>
      <p:sp>
        <p:nvSpPr>
          <p:cNvPr id="13" name="SlideModel shp522">
            <a:extLst>
              <a:ext uri="{FF2B5EF4-FFF2-40B4-BE49-F238E27FC236}">
                <a16:creationId xmlns:a16="http://schemas.microsoft.com/office/drawing/2014/main" id="{5A3C8B5D-41E8-E949-812B-5B395C346700}"/>
              </a:ext>
            </a:extLst>
          </p:cNvPr>
          <p:cNvSpPr>
            <a:spLocks noChangeArrowheads="1"/>
          </p:cNvSpPr>
          <p:nvPr/>
        </p:nvSpPr>
        <p:spPr bwMode="auto">
          <a:xfrm rot="6300000">
            <a:off x="9277609" y="-1784824"/>
            <a:ext cx="2553637" cy="6324200"/>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gradFill>
            <a:gsLst>
              <a:gs pos="0">
                <a:schemeClr val="accent1"/>
              </a:gs>
              <a:gs pos="50000">
                <a:schemeClr val="accent2"/>
              </a:gs>
              <a:gs pos="99000">
                <a:schemeClr val="accent3"/>
              </a:gs>
            </a:gsLst>
            <a:lin ang="5400000" scaled="0"/>
          </a:gradFill>
          <a:ln>
            <a:noFill/>
          </a:ln>
          <a:effectLst/>
        </p:spPr>
        <p:txBody>
          <a:bodyPr wrap="none" anchor="ctr"/>
          <a:lstStyle/>
          <a:p>
            <a:endParaRPr lang="en-US" sz="3266" dirty="0">
              <a:latin typeface="Nunito Sans ExtraLight" pitchFamily="2" charset="77"/>
            </a:endParaRPr>
          </a:p>
        </p:txBody>
      </p:sp>
      <p:sp>
        <p:nvSpPr>
          <p:cNvPr id="11" name="SlideModel shp523">
            <a:extLst>
              <a:ext uri="{FF2B5EF4-FFF2-40B4-BE49-F238E27FC236}">
                <a16:creationId xmlns:a16="http://schemas.microsoft.com/office/drawing/2014/main" id="{E186D572-D2F0-AE44-AF7F-9C6606D5D081}"/>
              </a:ext>
            </a:extLst>
          </p:cNvPr>
          <p:cNvSpPr txBox="1"/>
          <p:nvPr/>
        </p:nvSpPr>
        <p:spPr>
          <a:xfrm>
            <a:off x="6858199" y="4450141"/>
            <a:ext cx="5193125" cy="1569660"/>
          </a:xfrm>
          <a:prstGeom prst="rect">
            <a:avLst/>
          </a:prstGeom>
          <a:noFill/>
        </p:spPr>
        <p:txBody>
          <a:bodyPr wrap="square" rtlCol="0" anchor="b">
            <a:spAutoFit/>
          </a:bodyPr>
          <a:lstStyle/>
          <a:p>
            <a:r>
              <a:rPr lang="en-US" sz="4800" b="1" spc="75" dirty="0">
                <a:solidFill>
                  <a:schemeClr val="tx2"/>
                </a:solidFill>
                <a:latin typeface="Arial Black" panose="020B0A04020102020204" pitchFamily="34" charset="0"/>
                <a:ea typeface="Source Sans Pro" panose="020B0503030403020204" pitchFamily="34" charset="0"/>
                <a:cs typeface="Mukta" panose="020B0000000000000000" pitchFamily="34" charset="77"/>
              </a:rPr>
              <a:t>TRANSITION</a:t>
            </a:r>
          </a:p>
          <a:p>
            <a:r>
              <a:rPr lang="en-US" sz="4800" b="1" spc="75" dirty="0">
                <a:solidFill>
                  <a:schemeClr val="tx2"/>
                </a:solidFill>
                <a:latin typeface="Arial Black" panose="020B0A04020102020204" pitchFamily="34" charset="0"/>
                <a:ea typeface="Source Sans Pro" panose="020B0503030403020204" pitchFamily="34" charset="0"/>
                <a:cs typeface="Mukta" panose="020B0000000000000000" pitchFamily="34" charset="77"/>
              </a:rPr>
              <a:t>SLIDE</a:t>
            </a:r>
          </a:p>
        </p:txBody>
      </p:sp>
      <p:sp>
        <p:nvSpPr>
          <p:cNvPr id="7" name="SlideModel shp524">
            <a:extLst>
              <a:ext uri="{FF2B5EF4-FFF2-40B4-BE49-F238E27FC236}">
                <a16:creationId xmlns:a16="http://schemas.microsoft.com/office/drawing/2014/main" id="{159DB847-F76D-4840-B290-7DEC32AC9426}"/>
              </a:ext>
            </a:extLst>
          </p:cNvPr>
          <p:cNvSpPr/>
          <p:nvPr/>
        </p:nvSpPr>
        <p:spPr>
          <a:xfrm flipH="1">
            <a:off x="9636350" y="0"/>
            <a:ext cx="2555650" cy="1301801"/>
          </a:xfrm>
          <a:custGeom>
            <a:avLst/>
            <a:gdLst>
              <a:gd name="connsiteX0" fmla="*/ 0 w 3846686"/>
              <a:gd name="connsiteY0" fmla="*/ 0 h 1959431"/>
              <a:gd name="connsiteX1" fmla="*/ 3846686 w 3846686"/>
              <a:gd name="connsiteY1" fmla="*/ 0 h 1959431"/>
              <a:gd name="connsiteX2" fmla="*/ 3835703 w 3846686"/>
              <a:gd name="connsiteY2" fmla="*/ 14794 h 1959431"/>
              <a:gd name="connsiteX3" fmla="*/ 3757839 w 3846686"/>
              <a:gd name="connsiteY3" fmla="*/ 90535 h 1959431"/>
              <a:gd name="connsiteX4" fmla="*/ 1929150 w 3846686"/>
              <a:gd name="connsiteY4" fmla="*/ 412329 h 1959431"/>
              <a:gd name="connsiteX5" fmla="*/ 206976 w 3846686"/>
              <a:gd name="connsiteY5" fmla="*/ 1854235 h 1959431"/>
              <a:gd name="connsiteX6" fmla="*/ 25221 w 3846686"/>
              <a:gd name="connsiteY6" fmla="*/ 1949774 h 1959431"/>
              <a:gd name="connsiteX7" fmla="*/ 0 w 3846686"/>
              <a:gd name="connsiteY7" fmla="*/ 1959431 h 195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6686" h="1959431">
                <a:moveTo>
                  <a:pt x="0" y="0"/>
                </a:moveTo>
                <a:lnTo>
                  <a:pt x="3846686" y="0"/>
                </a:lnTo>
                <a:lnTo>
                  <a:pt x="3835703" y="14794"/>
                </a:lnTo>
                <a:cubicBezTo>
                  <a:pt x="3811472" y="42807"/>
                  <a:pt x="3785595" y="68183"/>
                  <a:pt x="3757839" y="90535"/>
                </a:cubicBezTo>
                <a:cubicBezTo>
                  <a:pt x="3313755" y="448189"/>
                  <a:pt x="2520961" y="118379"/>
                  <a:pt x="1929150" y="412329"/>
                </a:cubicBezTo>
                <a:cubicBezTo>
                  <a:pt x="1337340" y="706279"/>
                  <a:pt x="703929" y="1553867"/>
                  <a:pt x="206976" y="1854235"/>
                </a:cubicBezTo>
                <a:cubicBezTo>
                  <a:pt x="144857" y="1891780"/>
                  <a:pt x="84319" y="1923215"/>
                  <a:pt x="25221" y="1949774"/>
                </a:cubicBezTo>
                <a:lnTo>
                  <a:pt x="0" y="195943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61181452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Model shp525"/>
          <p:cNvSpPr txBox="1">
            <a:spLocks/>
          </p:cNvSpPr>
          <p:nvPr/>
        </p:nvSpPr>
        <p:spPr>
          <a:xfrm>
            <a:off x="1298726" y="1686912"/>
            <a:ext cx="9594550" cy="4106573"/>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6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	This is the sample dummy text insert. Your Desired Text here because This is the dummy text. This is the sample dummy text insert. Your Desired Text here because This is the dummy text.</a:t>
            </a:r>
            <a:r>
              <a:rPr lang="en-US" sz="1600" dirty="0">
                <a:solidFill>
                  <a:schemeClr val="tx1"/>
                </a:solidFill>
                <a:latin typeface="Nunito Sans ExtraLight" pitchFamily="2" charset="77"/>
                <a:ea typeface="Segoe UI" panose="020B0502040204020203" pitchFamily="34" charset="0"/>
                <a:cs typeface="Segoe UI Light" panose="020B0502040204020203" pitchFamily="34" charset="0"/>
              </a:rPr>
              <a:t>. </a:t>
            </a:r>
            <a:r>
              <a:rPr lang="en-US" sz="16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This is the sample dummy text insert. Your Desired Text here because This is the dummy text. This is the sample dummy text insert. Your Desired Text here because This is the dummy text. This is the sample dummy text insert. Your Desired Text here because This is the dummy text. This is the sample dummy text insert. Your Desired Text here because This is the dummy text. This is the sample dummy text insert. Your Desired Text here because This is the dummy text. This is the sample dummy text insert. Your Desired Text here because This is the dummy text.</a:t>
            </a:r>
          </a:p>
          <a:p>
            <a:pPr algn="l">
              <a:lnSpc>
                <a:spcPts val="2000"/>
              </a:lnSpc>
              <a:spcBef>
                <a:spcPts val="600"/>
              </a:spcBef>
            </a:pPr>
            <a:endParaRPr lang="en-US" sz="16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endParaRPr>
          </a:p>
          <a:p>
            <a:pPr algn="l">
              <a:lnSpc>
                <a:spcPts val="2000"/>
              </a:lnSpc>
              <a:spcBef>
                <a:spcPts val="600"/>
              </a:spcBef>
            </a:pPr>
            <a:r>
              <a:rPr lang="en-US" sz="16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	This is the sample dummy text insert. Your Desired Text here because This is the dummy text. This is the sample dummy text insert. Your Desired Text here because This is the dummy text. This is the sample dummy text insert. Your Desired Text here because This is the dummy text. This is the sample dummy text insert. Your Desired Text here because This is the dummy text.</a:t>
            </a:r>
          </a:p>
          <a:p>
            <a:pPr algn="l">
              <a:lnSpc>
                <a:spcPts val="2000"/>
              </a:lnSpc>
              <a:spcBef>
                <a:spcPts val="600"/>
              </a:spcBef>
            </a:pPr>
            <a:r>
              <a:rPr lang="en-US" sz="16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This is the sample dummy text insert. Your Desired Text here because This is the dummy text. This is the sample dummy text insert. Your Desired Text here because This is the dummy text. This is the sample dummy text insert. Your Desired Text here because</a:t>
            </a:r>
          </a:p>
        </p:txBody>
      </p:sp>
      <p:sp>
        <p:nvSpPr>
          <p:cNvPr id="9" name="SlideModel shp526">
            <a:extLst>
              <a:ext uri="{FF2B5EF4-FFF2-40B4-BE49-F238E27FC236}">
                <a16:creationId xmlns:a16="http://schemas.microsoft.com/office/drawing/2014/main" id="{31139B9A-EB4B-4FFE-8C84-AD57C23A0BE4}"/>
              </a:ext>
            </a:extLst>
          </p:cNvPr>
          <p:cNvSpPr>
            <a:spLocks noChangeArrowheads="1"/>
          </p:cNvSpPr>
          <p:nvPr/>
        </p:nvSpPr>
        <p:spPr bwMode="auto">
          <a:xfrm rot="8100000" flipH="1">
            <a:off x="34522" y="2830593"/>
            <a:ext cx="2553637" cy="6324200"/>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gradFill>
            <a:gsLst>
              <a:gs pos="0">
                <a:schemeClr val="accent1"/>
              </a:gs>
              <a:gs pos="50000">
                <a:schemeClr val="accent2"/>
              </a:gs>
              <a:gs pos="99000">
                <a:schemeClr val="accent3"/>
              </a:gs>
            </a:gsLst>
            <a:lin ang="5400000" scaled="0"/>
          </a:gradFill>
          <a:ln>
            <a:noFill/>
          </a:ln>
          <a:effectLst/>
        </p:spPr>
        <p:txBody>
          <a:bodyPr wrap="none" anchor="ctr"/>
          <a:lstStyle/>
          <a:p>
            <a:endParaRPr lang="en-US" sz="3266" dirty="0">
              <a:latin typeface="Nunito Sans ExtraLight" pitchFamily="2" charset="77"/>
            </a:endParaRPr>
          </a:p>
        </p:txBody>
      </p:sp>
      <p:sp>
        <p:nvSpPr>
          <p:cNvPr id="16" name="SlideModel shp527">
            <a:extLst>
              <a:ext uri="{FF2B5EF4-FFF2-40B4-BE49-F238E27FC236}">
                <a16:creationId xmlns:a16="http://schemas.microsoft.com/office/drawing/2014/main" id="{319A0962-32D3-4255-B742-B7A91DF46E76}"/>
              </a:ext>
            </a:extLst>
          </p:cNvPr>
          <p:cNvSpPr/>
          <p:nvPr/>
        </p:nvSpPr>
        <p:spPr>
          <a:xfrm rot="10800000" flipH="1">
            <a:off x="-13447" y="5557096"/>
            <a:ext cx="2555650" cy="1301801"/>
          </a:xfrm>
          <a:custGeom>
            <a:avLst/>
            <a:gdLst>
              <a:gd name="connsiteX0" fmla="*/ 0 w 3846686"/>
              <a:gd name="connsiteY0" fmla="*/ 0 h 1959431"/>
              <a:gd name="connsiteX1" fmla="*/ 3846686 w 3846686"/>
              <a:gd name="connsiteY1" fmla="*/ 0 h 1959431"/>
              <a:gd name="connsiteX2" fmla="*/ 3835703 w 3846686"/>
              <a:gd name="connsiteY2" fmla="*/ 14794 h 1959431"/>
              <a:gd name="connsiteX3" fmla="*/ 3757839 w 3846686"/>
              <a:gd name="connsiteY3" fmla="*/ 90535 h 1959431"/>
              <a:gd name="connsiteX4" fmla="*/ 1929150 w 3846686"/>
              <a:gd name="connsiteY4" fmla="*/ 412329 h 1959431"/>
              <a:gd name="connsiteX5" fmla="*/ 206976 w 3846686"/>
              <a:gd name="connsiteY5" fmla="*/ 1854235 h 1959431"/>
              <a:gd name="connsiteX6" fmla="*/ 25221 w 3846686"/>
              <a:gd name="connsiteY6" fmla="*/ 1949774 h 1959431"/>
              <a:gd name="connsiteX7" fmla="*/ 0 w 3846686"/>
              <a:gd name="connsiteY7" fmla="*/ 1959431 h 195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6686" h="1959431">
                <a:moveTo>
                  <a:pt x="0" y="0"/>
                </a:moveTo>
                <a:lnTo>
                  <a:pt x="3846686" y="0"/>
                </a:lnTo>
                <a:lnTo>
                  <a:pt x="3835703" y="14794"/>
                </a:lnTo>
                <a:cubicBezTo>
                  <a:pt x="3811472" y="42807"/>
                  <a:pt x="3785595" y="68183"/>
                  <a:pt x="3757839" y="90535"/>
                </a:cubicBezTo>
                <a:cubicBezTo>
                  <a:pt x="3313755" y="448189"/>
                  <a:pt x="2520961" y="118379"/>
                  <a:pt x="1929150" y="412329"/>
                </a:cubicBezTo>
                <a:cubicBezTo>
                  <a:pt x="1337340" y="706279"/>
                  <a:pt x="703929" y="1553867"/>
                  <a:pt x="206976" y="1854235"/>
                </a:cubicBezTo>
                <a:cubicBezTo>
                  <a:pt x="144857" y="1891780"/>
                  <a:pt x="84319" y="1923215"/>
                  <a:pt x="25221" y="1949774"/>
                </a:cubicBezTo>
                <a:lnTo>
                  <a:pt x="0" y="195943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SlideModel shp528">
            <a:extLst>
              <a:ext uri="{FF2B5EF4-FFF2-40B4-BE49-F238E27FC236}">
                <a16:creationId xmlns:a16="http://schemas.microsoft.com/office/drawing/2014/main" id="{DD4B480F-2DD5-4BDA-A827-C96E48E4510A}"/>
              </a:ext>
            </a:extLst>
          </p:cNvPr>
          <p:cNvSpPr>
            <a:spLocks/>
          </p:cNvSpPr>
          <p:nvPr/>
        </p:nvSpPr>
        <p:spPr bwMode="auto">
          <a:xfrm>
            <a:off x="11457246" y="5026779"/>
            <a:ext cx="314157" cy="308972"/>
          </a:xfrm>
          <a:prstGeom prst="donu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SlideModel shp529">
            <a:extLst>
              <a:ext uri="{FF2B5EF4-FFF2-40B4-BE49-F238E27FC236}">
                <a16:creationId xmlns:a16="http://schemas.microsoft.com/office/drawing/2014/main" id="{AE82842D-6274-485A-A94A-E629842A8321}"/>
              </a:ext>
            </a:extLst>
          </p:cNvPr>
          <p:cNvSpPr>
            <a:spLocks/>
          </p:cNvSpPr>
          <p:nvPr/>
        </p:nvSpPr>
        <p:spPr bwMode="auto">
          <a:xfrm>
            <a:off x="10384008" y="5651394"/>
            <a:ext cx="769055" cy="774496"/>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latin typeface="Nunito Sans ExtraLight" pitchFamily="2" charset="77"/>
            </a:endParaRPr>
          </a:p>
        </p:txBody>
      </p:sp>
      <p:sp>
        <p:nvSpPr>
          <p:cNvPr id="19" name="SlideModel shp530">
            <a:extLst>
              <a:ext uri="{FF2B5EF4-FFF2-40B4-BE49-F238E27FC236}">
                <a16:creationId xmlns:a16="http://schemas.microsoft.com/office/drawing/2014/main" id="{6FAB8D59-D7E3-4284-B2A7-77588F542F1B}"/>
              </a:ext>
            </a:extLst>
          </p:cNvPr>
          <p:cNvSpPr>
            <a:spLocks/>
          </p:cNvSpPr>
          <p:nvPr/>
        </p:nvSpPr>
        <p:spPr bwMode="auto">
          <a:xfrm>
            <a:off x="10961939" y="5182047"/>
            <a:ext cx="752367" cy="752367"/>
          </a:xfrm>
          <a:prstGeom prst="donut">
            <a:avLst/>
          </a:prstGeom>
          <a:noFill/>
          <a:ln w="25400">
            <a:solidFill>
              <a:schemeClr val="accent1">
                <a:alpha val="20000"/>
              </a:schemeClr>
            </a:solidFill>
            <a:miter lim="800000"/>
          </a:ln>
        </p:spPr>
        <p:txBody>
          <a:bodyPr vert="horz" wrap="square" lIns="91440" tIns="45720" rIns="91440" bIns="45720" numCol="1" anchor="t" anchorCtr="0" compatLnSpc="1">
            <a:prstTxWarp prst="textNoShape">
              <a:avLst/>
            </a:prstTxWarp>
          </a:bodyPr>
          <a:lstStyle/>
          <a:p>
            <a:endParaRPr lang="en-US" dirty="0"/>
          </a:p>
        </p:txBody>
      </p:sp>
      <p:sp>
        <p:nvSpPr>
          <p:cNvPr id="20" name="SlideModel shp531">
            <a:extLst>
              <a:ext uri="{FF2B5EF4-FFF2-40B4-BE49-F238E27FC236}">
                <a16:creationId xmlns:a16="http://schemas.microsoft.com/office/drawing/2014/main" id="{4331A790-9B9A-48EE-92BA-0E59057A81B9}"/>
              </a:ext>
            </a:extLst>
          </p:cNvPr>
          <p:cNvSpPr>
            <a:spLocks/>
          </p:cNvSpPr>
          <p:nvPr/>
        </p:nvSpPr>
        <p:spPr bwMode="auto">
          <a:xfrm>
            <a:off x="10881365" y="4921912"/>
            <a:ext cx="527406" cy="518708"/>
          </a:xfrm>
          <a:prstGeom prst="donu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SlideModel shp532">
            <a:extLst>
              <a:ext uri="{FF2B5EF4-FFF2-40B4-BE49-F238E27FC236}">
                <a16:creationId xmlns:a16="http://schemas.microsoft.com/office/drawing/2014/main" id="{A1C45D7E-CBF1-4AA0-AE39-89278FBF8853}"/>
              </a:ext>
            </a:extLst>
          </p:cNvPr>
          <p:cNvSpPr>
            <a:spLocks/>
          </p:cNvSpPr>
          <p:nvPr/>
        </p:nvSpPr>
        <p:spPr bwMode="auto">
          <a:xfrm>
            <a:off x="11577877" y="6021986"/>
            <a:ext cx="193526" cy="190334"/>
          </a:xfrm>
          <a:prstGeom prst="donu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SlideModel shp533">
            <a:extLst>
              <a:ext uri="{FF2B5EF4-FFF2-40B4-BE49-F238E27FC236}">
                <a16:creationId xmlns:a16="http://schemas.microsoft.com/office/drawing/2014/main" id="{568013E8-EEBB-458F-A463-5524ED066148}"/>
              </a:ext>
            </a:extLst>
          </p:cNvPr>
          <p:cNvSpPr>
            <a:spLocks/>
          </p:cNvSpPr>
          <p:nvPr/>
        </p:nvSpPr>
        <p:spPr bwMode="auto">
          <a:xfrm rot="10800000">
            <a:off x="11604455" y="4960229"/>
            <a:ext cx="119563" cy="117590"/>
          </a:xfrm>
          <a:prstGeom prst="donut">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SlideModel shp534">
            <a:extLst>
              <a:ext uri="{FF2B5EF4-FFF2-40B4-BE49-F238E27FC236}">
                <a16:creationId xmlns:a16="http://schemas.microsoft.com/office/drawing/2014/main" id="{CBA27BA3-D7A2-4CE2-AE56-75D57BA38690}"/>
              </a:ext>
            </a:extLst>
          </p:cNvPr>
          <p:cNvSpPr txBox="1">
            <a:spLocks/>
          </p:cNvSpPr>
          <p:nvPr/>
        </p:nvSpPr>
        <p:spPr>
          <a:xfrm>
            <a:off x="838200" y="888401"/>
            <a:ext cx="2094484" cy="215444"/>
          </a:xfrm>
          <a:prstGeom prst="rect">
            <a:avLst/>
          </a:prstGeom>
        </p:spPr>
        <p:txBody>
          <a:bodyPr vert="horz" wrap="non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600"/>
              </a:spcBef>
            </a:pPr>
            <a:r>
              <a:rPr lang="en-US" sz="1100" dirty="0">
                <a:solidFill>
                  <a:schemeClr val="tx1">
                    <a:lumMod val="60000"/>
                    <a:lumOff val="40000"/>
                  </a:schemeClr>
                </a:solidFill>
                <a:latin typeface="Nunito Sans" pitchFamily="2" charset="77"/>
                <a:ea typeface="Noto Sans Light" panose="020B0402040504020204" pitchFamily="34" charset="0"/>
                <a:cs typeface="Noto Sans Light" panose="020B0402040504020204" pitchFamily="34" charset="0"/>
              </a:rPr>
              <a:t>INSERT YOUR SUBTITLE HERE</a:t>
            </a:r>
          </a:p>
        </p:txBody>
      </p:sp>
      <p:sp>
        <p:nvSpPr>
          <p:cNvPr id="25" name="SlideModel shp535">
            <a:extLst>
              <a:ext uri="{FF2B5EF4-FFF2-40B4-BE49-F238E27FC236}">
                <a16:creationId xmlns:a16="http://schemas.microsoft.com/office/drawing/2014/main" id="{F3970E70-6925-43D9-A0BA-F09B14A1481B}"/>
              </a:ext>
            </a:extLst>
          </p:cNvPr>
          <p:cNvSpPr txBox="1">
            <a:spLocks/>
          </p:cNvSpPr>
          <p:nvPr/>
        </p:nvSpPr>
        <p:spPr>
          <a:xfrm>
            <a:off x="838200" y="365125"/>
            <a:ext cx="10515600" cy="54927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Arial Black" panose="020B0A04020102020204" pitchFamily="34" charset="0"/>
              </a:rPr>
              <a:t>One Column Text</a:t>
            </a:r>
            <a:endParaRPr lang="es-UY" sz="3200" dirty="0">
              <a:latin typeface="Arial Black" panose="020B0A04020102020204" pitchFamily="34" charset="0"/>
            </a:endParaRPr>
          </a:p>
        </p:txBody>
      </p:sp>
      <p:grpSp>
        <p:nvGrpSpPr>
          <p:cNvPr id="26" name="SlideModel shp536">
            <a:extLst>
              <a:ext uri="{FF2B5EF4-FFF2-40B4-BE49-F238E27FC236}">
                <a16:creationId xmlns:a16="http://schemas.microsoft.com/office/drawing/2014/main" id="{7EC9BD44-8743-4007-936C-09AE02B91AE7}"/>
              </a:ext>
            </a:extLst>
          </p:cNvPr>
          <p:cNvGrpSpPr/>
          <p:nvPr/>
        </p:nvGrpSpPr>
        <p:grpSpPr>
          <a:xfrm>
            <a:off x="238987" y="198553"/>
            <a:ext cx="282693" cy="742795"/>
            <a:chOff x="8960167" y="4285297"/>
            <a:chExt cx="186689" cy="490537"/>
          </a:xfrm>
          <a:solidFill>
            <a:schemeClr val="tx1"/>
          </a:solidFill>
        </p:grpSpPr>
        <p:grpSp>
          <p:nvGrpSpPr>
            <p:cNvPr id="27" name="Graphic 2">
              <a:extLst>
                <a:ext uri="{FF2B5EF4-FFF2-40B4-BE49-F238E27FC236}">
                  <a16:creationId xmlns:a16="http://schemas.microsoft.com/office/drawing/2014/main" id="{DB2CEA2E-AB41-4319-96DA-E597B8181ABF}"/>
                </a:ext>
              </a:extLst>
            </p:cNvPr>
            <p:cNvGrpSpPr/>
            <p:nvPr/>
          </p:nvGrpSpPr>
          <p:grpSpPr>
            <a:xfrm>
              <a:off x="9098280" y="4285297"/>
              <a:ext cx="48577" cy="490537"/>
              <a:chOff x="9098280" y="4285297"/>
              <a:chExt cx="48577" cy="490537"/>
            </a:xfrm>
            <a:grpFill/>
          </p:grpSpPr>
          <p:sp>
            <p:nvSpPr>
              <p:cNvPr id="33" name="SliModel Group shp537">
                <a:extLst>
                  <a:ext uri="{FF2B5EF4-FFF2-40B4-BE49-F238E27FC236}">
                    <a16:creationId xmlns:a16="http://schemas.microsoft.com/office/drawing/2014/main" id="{F8E96445-58C0-433E-B339-A528EF119F5D}"/>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4" name="SliModel Group shp538">
                <a:extLst>
                  <a:ext uri="{FF2B5EF4-FFF2-40B4-BE49-F238E27FC236}">
                    <a16:creationId xmlns:a16="http://schemas.microsoft.com/office/drawing/2014/main" id="{77CBC55D-4079-4929-AEFB-816BD9E77E63}"/>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5" name="SliModel Group shp539">
                <a:extLst>
                  <a:ext uri="{FF2B5EF4-FFF2-40B4-BE49-F238E27FC236}">
                    <a16:creationId xmlns:a16="http://schemas.microsoft.com/office/drawing/2014/main" id="{11BE08F9-A25F-4272-A6F7-182CABB33909}"/>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6" name="SliModel Group shp540">
                <a:extLst>
                  <a:ext uri="{FF2B5EF4-FFF2-40B4-BE49-F238E27FC236}">
                    <a16:creationId xmlns:a16="http://schemas.microsoft.com/office/drawing/2014/main" id="{D1892D02-CA91-427E-BE20-F358DD72F025}"/>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28" name="Graphic 2">
              <a:extLst>
                <a:ext uri="{FF2B5EF4-FFF2-40B4-BE49-F238E27FC236}">
                  <a16:creationId xmlns:a16="http://schemas.microsoft.com/office/drawing/2014/main" id="{BCA9DEA3-33AC-46A1-9671-075C22E50B00}"/>
                </a:ext>
              </a:extLst>
            </p:cNvPr>
            <p:cNvGrpSpPr/>
            <p:nvPr/>
          </p:nvGrpSpPr>
          <p:grpSpPr>
            <a:xfrm>
              <a:off x="8960167" y="4285297"/>
              <a:ext cx="48577" cy="490537"/>
              <a:chOff x="8960167" y="4285297"/>
              <a:chExt cx="48577" cy="490537"/>
            </a:xfrm>
            <a:grpFill/>
          </p:grpSpPr>
          <p:sp>
            <p:nvSpPr>
              <p:cNvPr id="29" name="SliModel Group shp541">
                <a:extLst>
                  <a:ext uri="{FF2B5EF4-FFF2-40B4-BE49-F238E27FC236}">
                    <a16:creationId xmlns:a16="http://schemas.microsoft.com/office/drawing/2014/main" id="{620090B6-E14C-4DE4-80CD-14908F6A0171}"/>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0" name="SliModel Group shp542">
                <a:extLst>
                  <a:ext uri="{FF2B5EF4-FFF2-40B4-BE49-F238E27FC236}">
                    <a16:creationId xmlns:a16="http://schemas.microsoft.com/office/drawing/2014/main" id="{431909B1-C195-4A4F-B2AF-3BEFF7928A78}"/>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1" name="SliModel Group shp543">
                <a:extLst>
                  <a:ext uri="{FF2B5EF4-FFF2-40B4-BE49-F238E27FC236}">
                    <a16:creationId xmlns:a16="http://schemas.microsoft.com/office/drawing/2014/main" id="{93FCA01E-79E8-495B-856B-71794C2DF82F}"/>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2" name="SliModel Group shp544">
                <a:extLst>
                  <a:ext uri="{FF2B5EF4-FFF2-40B4-BE49-F238E27FC236}">
                    <a16:creationId xmlns:a16="http://schemas.microsoft.com/office/drawing/2014/main" id="{7D806545-7737-4DC9-BB87-CE618D9F90D1}"/>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grpSp>
        <p:nvGrpSpPr>
          <p:cNvPr id="37" name="SlideModel shp545">
            <a:extLst>
              <a:ext uri="{FF2B5EF4-FFF2-40B4-BE49-F238E27FC236}">
                <a16:creationId xmlns:a16="http://schemas.microsoft.com/office/drawing/2014/main" id="{4BCCB8A2-4E61-4164-912B-C82036A3CD80}"/>
              </a:ext>
            </a:extLst>
          </p:cNvPr>
          <p:cNvGrpSpPr/>
          <p:nvPr/>
        </p:nvGrpSpPr>
        <p:grpSpPr>
          <a:xfrm>
            <a:off x="11655659" y="198553"/>
            <a:ext cx="282693" cy="742795"/>
            <a:chOff x="8960167" y="4285297"/>
            <a:chExt cx="186689" cy="490537"/>
          </a:xfrm>
          <a:solidFill>
            <a:schemeClr val="tx1"/>
          </a:solidFill>
        </p:grpSpPr>
        <p:grpSp>
          <p:nvGrpSpPr>
            <p:cNvPr id="38" name="Graphic 2">
              <a:extLst>
                <a:ext uri="{FF2B5EF4-FFF2-40B4-BE49-F238E27FC236}">
                  <a16:creationId xmlns:a16="http://schemas.microsoft.com/office/drawing/2014/main" id="{F5F52280-16AE-4D9D-A67E-F3531D0A90A1}"/>
                </a:ext>
              </a:extLst>
            </p:cNvPr>
            <p:cNvGrpSpPr/>
            <p:nvPr/>
          </p:nvGrpSpPr>
          <p:grpSpPr>
            <a:xfrm>
              <a:off x="9098280" y="4285297"/>
              <a:ext cx="48577" cy="490537"/>
              <a:chOff x="9098280" y="4285297"/>
              <a:chExt cx="48577" cy="490537"/>
            </a:xfrm>
            <a:grpFill/>
          </p:grpSpPr>
          <p:sp>
            <p:nvSpPr>
              <p:cNvPr id="44" name="SliModel Group shp546">
                <a:extLst>
                  <a:ext uri="{FF2B5EF4-FFF2-40B4-BE49-F238E27FC236}">
                    <a16:creationId xmlns:a16="http://schemas.microsoft.com/office/drawing/2014/main" id="{D8C02B03-4564-4B6D-BFF6-18B15F1FBEB6}"/>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5" name="SliModel Group shp547">
                <a:extLst>
                  <a:ext uri="{FF2B5EF4-FFF2-40B4-BE49-F238E27FC236}">
                    <a16:creationId xmlns:a16="http://schemas.microsoft.com/office/drawing/2014/main" id="{8D98F559-CC57-41AB-957E-EB922087E4DA}"/>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6" name="SliModel Group shp548">
                <a:extLst>
                  <a:ext uri="{FF2B5EF4-FFF2-40B4-BE49-F238E27FC236}">
                    <a16:creationId xmlns:a16="http://schemas.microsoft.com/office/drawing/2014/main" id="{EE50F5E4-3E25-479E-8312-153CF131B7C7}"/>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7" name="SliModel Group shp549">
                <a:extLst>
                  <a:ext uri="{FF2B5EF4-FFF2-40B4-BE49-F238E27FC236}">
                    <a16:creationId xmlns:a16="http://schemas.microsoft.com/office/drawing/2014/main" id="{F2EF699B-98C4-4255-A561-3FF9252BC67C}"/>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39" name="Graphic 2">
              <a:extLst>
                <a:ext uri="{FF2B5EF4-FFF2-40B4-BE49-F238E27FC236}">
                  <a16:creationId xmlns:a16="http://schemas.microsoft.com/office/drawing/2014/main" id="{ACBEBBB7-74FE-4A0B-806B-F25D5EA0C2CE}"/>
                </a:ext>
              </a:extLst>
            </p:cNvPr>
            <p:cNvGrpSpPr/>
            <p:nvPr/>
          </p:nvGrpSpPr>
          <p:grpSpPr>
            <a:xfrm>
              <a:off x="8960167" y="4285297"/>
              <a:ext cx="48577" cy="490537"/>
              <a:chOff x="8960167" y="4285297"/>
              <a:chExt cx="48577" cy="490537"/>
            </a:xfrm>
            <a:grpFill/>
          </p:grpSpPr>
          <p:sp>
            <p:nvSpPr>
              <p:cNvPr id="40" name="SliModel Group shp550">
                <a:extLst>
                  <a:ext uri="{FF2B5EF4-FFF2-40B4-BE49-F238E27FC236}">
                    <a16:creationId xmlns:a16="http://schemas.microsoft.com/office/drawing/2014/main" id="{410C8F2B-DEAE-41F3-A58A-56F6565EA170}"/>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1" name="SliModel Group shp551">
                <a:extLst>
                  <a:ext uri="{FF2B5EF4-FFF2-40B4-BE49-F238E27FC236}">
                    <a16:creationId xmlns:a16="http://schemas.microsoft.com/office/drawing/2014/main" id="{44123D09-FDB3-433B-A97C-AE3001ED29F2}"/>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2" name="SliModel Group shp552">
                <a:extLst>
                  <a:ext uri="{FF2B5EF4-FFF2-40B4-BE49-F238E27FC236}">
                    <a16:creationId xmlns:a16="http://schemas.microsoft.com/office/drawing/2014/main" id="{6EA29653-D398-4574-85C8-CF0688AC8E55}"/>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3" name="SliModel Group shp553">
                <a:extLst>
                  <a:ext uri="{FF2B5EF4-FFF2-40B4-BE49-F238E27FC236}">
                    <a16:creationId xmlns:a16="http://schemas.microsoft.com/office/drawing/2014/main" id="{DF9D8847-B55E-4296-962E-D6A9E90E797C}"/>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9692507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Model shp554">
            <a:extLst>
              <a:ext uri="{FF2B5EF4-FFF2-40B4-BE49-F238E27FC236}">
                <a16:creationId xmlns:a16="http://schemas.microsoft.com/office/drawing/2014/main" id="{1AF1FC2B-B698-4442-BE9D-3B21C6FDF4C4}"/>
              </a:ext>
            </a:extLst>
          </p:cNvPr>
          <p:cNvSpPr txBox="1">
            <a:spLocks/>
          </p:cNvSpPr>
          <p:nvPr/>
        </p:nvSpPr>
        <p:spPr>
          <a:xfrm>
            <a:off x="1298726" y="1686911"/>
            <a:ext cx="4534010" cy="4137799"/>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4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	This is the sample dummy text insert. Your Desired Text here because This is the dummy text. This is the sample dummy text insert. This is the sample dummy text insert. Your Desired Text here because This is the dummy text. This is the sample dummy text insert. This is the sample dummy text insert. Your Desired Text here because This is the dummy text. This is the sample dummy text insert. This is the sample dummy text insert. Your Desired Text here because This is the dummy text. This is the sample dummy text insert. This is the sample dummy text insert. Your Desired Text here because This is the dummy text. This is the sample dummy text insert. This is the sample dummy text insert. Your Desired Text here because This is the dummy text. This is the sample dummy text insert. This is the sample dummy text insert. Your Desired Text here because</a:t>
            </a:r>
            <a:endParaRPr lang="en-US" sz="1400" dirty="0">
              <a:solidFill>
                <a:schemeClr val="tx1"/>
              </a:solidFill>
              <a:latin typeface="Nunito Sans ExtraLight" pitchFamily="2" charset="77"/>
              <a:ea typeface="Noto Sans Light" panose="020B0402040504020204" pitchFamily="34" charset="0"/>
              <a:cs typeface="Noto Sans Light" panose="020B0402040504020204" pitchFamily="34" charset="0"/>
            </a:endParaRPr>
          </a:p>
        </p:txBody>
      </p:sp>
      <p:sp>
        <p:nvSpPr>
          <p:cNvPr id="15" name="SlideModel shp555">
            <a:extLst>
              <a:ext uri="{FF2B5EF4-FFF2-40B4-BE49-F238E27FC236}">
                <a16:creationId xmlns:a16="http://schemas.microsoft.com/office/drawing/2014/main" id="{209F6F54-163A-FB42-A684-2056D6B15ECA}"/>
              </a:ext>
            </a:extLst>
          </p:cNvPr>
          <p:cNvSpPr txBox="1">
            <a:spLocks/>
          </p:cNvSpPr>
          <p:nvPr/>
        </p:nvSpPr>
        <p:spPr>
          <a:xfrm>
            <a:off x="6359264" y="1686912"/>
            <a:ext cx="4534010" cy="4137799"/>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4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	This is the sample dummy text insert. Your Desired Text here because This is the dummy text. This is the sample dummy text insert. This is the sample dummy text insert. Your Desired Text here because This is the dummy text. This is the sample dummy text insert. This is the sample dummy text insert. Your Desired Text here because This is the dummy text. This is the sample dummy text insert. This is the sample dummy text insert. Your Desired Text here because This is the dummy text. This is the sample dummy text insert. This is the sample dummy text insert. Your Desired Text here because This is the dummy text. This is the sample dummy text insert. This is the sample dummy text insert. Your Desired Text here because This is the dummy text. This is the sample dummy text insert. This is the sample dummy text insert. Your Desired Text here because This is the dummy text.</a:t>
            </a:r>
            <a:endParaRPr lang="en-US" sz="1400" dirty="0">
              <a:solidFill>
                <a:schemeClr val="tx1"/>
              </a:solidFill>
              <a:latin typeface="Nunito Sans ExtraLight" pitchFamily="2" charset="77"/>
              <a:ea typeface="Noto Sans Light" panose="020B0402040504020204" pitchFamily="34" charset="0"/>
              <a:cs typeface="Noto Sans Light" panose="020B0402040504020204" pitchFamily="34" charset="0"/>
            </a:endParaRPr>
          </a:p>
        </p:txBody>
      </p:sp>
      <p:sp>
        <p:nvSpPr>
          <p:cNvPr id="11" name="SlideModel shp556">
            <a:extLst>
              <a:ext uri="{FF2B5EF4-FFF2-40B4-BE49-F238E27FC236}">
                <a16:creationId xmlns:a16="http://schemas.microsoft.com/office/drawing/2014/main" id="{5793EF6D-A24B-48E3-8F6D-17A677B124B7}"/>
              </a:ext>
            </a:extLst>
          </p:cNvPr>
          <p:cNvSpPr>
            <a:spLocks noChangeArrowheads="1"/>
          </p:cNvSpPr>
          <p:nvPr/>
        </p:nvSpPr>
        <p:spPr bwMode="auto">
          <a:xfrm rot="8100000" flipH="1">
            <a:off x="34522" y="2830593"/>
            <a:ext cx="2553637" cy="6324200"/>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gradFill>
            <a:gsLst>
              <a:gs pos="0">
                <a:schemeClr val="accent1"/>
              </a:gs>
              <a:gs pos="50000">
                <a:schemeClr val="accent2"/>
              </a:gs>
              <a:gs pos="99000">
                <a:schemeClr val="accent3"/>
              </a:gs>
            </a:gsLst>
            <a:lin ang="5400000" scaled="0"/>
          </a:gradFill>
          <a:ln>
            <a:noFill/>
          </a:ln>
          <a:effectLst/>
        </p:spPr>
        <p:txBody>
          <a:bodyPr wrap="none" anchor="ctr"/>
          <a:lstStyle/>
          <a:p>
            <a:endParaRPr lang="en-US" sz="3266" dirty="0">
              <a:latin typeface="Nunito Sans ExtraLight" pitchFamily="2" charset="77"/>
            </a:endParaRPr>
          </a:p>
        </p:txBody>
      </p:sp>
      <p:sp>
        <p:nvSpPr>
          <p:cNvPr id="19" name="SlideModel shp557">
            <a:extLst>
              <a:ext uri="{FF2B5EF4-FFF2-40B4-BE49-F238E27FC236}">
                <a16:creationId xmlns:a16="http://schemas.microsoft.com/office/drawing/2014/main" id="{5D78E688-8BA3-4166-94DE-231CD829B61F}"/>
              </a:ext>
            </a:extLst>
          </p:cNvPr>
          <p:cNvSpPr/>
          <p:nvPr/>
        </p:nvSpPr>
        <p:spPr>
          <a:xfrm rot="10800000" flipH="1">
            <a:off x="-13447" y="5557096"/>
            <a:ext cx="2555650" cy="1301801"/>
          </a:xfrm>
          <a:custGeom>
            <a:avLst/>
            <a:gdLst>
              <a:gd name="connsiteX0" fmla="*/ 0 w 3846686"/>
              <a:gd name="connsiteY0" fmla="*/ 0 h 1959431"/>
              <a:gd name="connsiteX1" fmla="*/ 3846686 w 3846686"/>
              <a:gd name="connsiteY1" fmla="*/ 0 h 1959431"/>
              <a:gd name="connsiteX2" fmla="*/ 3835703 w 3846686"/>
              <a:gd name="connsiteY2" fmla="*/ 14794 h 1959431"/>
              <a:gd name="connsiteX3" fmla="*/ 3757839 w 3846686"/>
              <a:gd name="connsiteY3" fmla="*/ 90535 h 1959431"/>
              <a:gd name="connsiteX4" fmla="*/ 1929150 w 3846686"/>
              <a:gd name="connsiteY4" fmla="*/ 412329 h 1959431"/>
              <a:gd name="connsiteX5" fmla="*/ 206976 w 3846686"/>
              <a:gd name="connsiteY5" fmla="*/ 1854235 h 1959431"/>
              <a:gd name="connsiteX6" fmla="*/ 25221 w 3846686"/>
              <a:gd name="connsiteY6" fmla="*/ 1949774 h 1959431"/>
              <a:gd name="connsiteX7" fmla="*/ 0 w 3846686"/>
              <a:gd name="connsiteY7" fmla="*/ 1959431 h 195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6686" h="1959431">
                <a:moveTo>
                  <a:pt x="0" y="0"/>
                </a:moveTo>
                <a:lnTo>
                  <a:pt x="3846686" y="0"/>
                </a:lnTo>
                <a:lnTo>
                  <a:pt x="3835703" y="14794"/>
                </a:lnTo>
                <a:cubicBezTo>
                  <a:pt x="3811472" y="42807"/>
                  <a:pt x="3785595" y="68183"/>
                  <a:pt x="3757839" y="90535"/>
                </a:cubicBezTo>
                <a:cubicBezTo>
                  <a:pt x="3313755" y="448189"/>
                  <a:pt x="2520961" y="118379"/>
                  <a:pt x="1929150" y="412329"/>
                </a:cubicBezTo>
                <a:cubicBezTo>
                  <a:pt x="1337340" y="706279"/>
                  <a:pt x="703929" y="1553867"/>
                  <a:pt x="206976" y="1854235"/>
                </a:cubicBezTo>
                <a:cubicBezTo>
                  <a:pt x="144857" y="1891780"/>
                  <a:pt x="84319" y="1923215"/>
                  <a:pt x="25221" y="1949774"/>
                </a:cubicBezTo>
                <a:lnTo>
                  <a:pt x="0" y="195943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SlideModel shp558">
            <a:extLst>
              <a:ext uri="{FF2B5EF4-FFF2-40B4-BE49-F238E27FC236}">
                <a16:creationId xmlns:a16="http://schemas.microsoft.com/office/drawing/2014/main" id="{67CD3911-940E-4BB4-BCC1-AF0D29687F99}"/>
              </a:ext>
            </a:extLst>
          </p:cNvPr>
          <p:cNvSpPr>
            <a:spLocks/>
          </p:cNvSpPr>
          <p:nvPr/>
        </p:nvSpPr>
        <p:spPr bwMode="auto">
          <a:xfrm>
            <a:off x="11457246" y="5026779"/>
            <a:ext cx="314157" cy="308972"/>
          </a:xfrm>
          <a:prstGeom prst="donu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SlideModel shp559">
            <a:extLst>
              <a:ext uri="{FF2B5EF4-FFF2-40B4-BE49-F238E27FC236}">
                <a16:creationId xmlns:a16="http://schemas.microsoft.com/office/drawing/2014/main" id="{78D9C9F1-C4C9-4843-A389-04CE3135A34F}"/>
              </a:ext>
            </a:extLst>
          </p:cNvPr>
          <p:cNvSpPr>
            <a:spLocks/>
          </p:cNvSpPr>
          <p:nvPr/>
        </p:nvSpPr>
        <p:spPr bwMode="auto">
          <a:xfrm>
            <a:off x="10384008" y="5651394"/>
            <a:ext cx="769055" cy="774496"/>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latin typeface="Nunito Sans ExtraLight" pitchFamily="2" charset="77"/>
            </a:endParaRPr>
          </a:p>
        </p:txBody>
      </p:sp>
      <p:sp>
        <p:nvSpPr>
          <p:cNvPr id="22" name="SlideModel shp560">
            <a:extLst>
              <a:ext uri="{FF2B5EF4-FFF2-40B4-BE49-F238E27FC236}">
                <a16:creationId xmlns:a16="http://schemas.microsoft.com/office/drawing/2014/main" id="{5E531EA1-A182-40FB-87D0-6F0D18DE6E90}"/>
              </a:ext>
            </a:extLst>
          </p:cNvPr>
          <p:cNvSpPr>
            <a:spLocks/>
          </p:cNvSpPr>
          <p:nvPr/>
        </p:nvSpPr>
        <p:spPr bwMode="auto">
          <a:xfrm>
            <a:off x="10961939" y="5182047"/>
            <a:ext cx="752367" cy="752367"/>
          </a:xfrm>
          <a:prstGeom prst="donut">
            <a:avLst/>
          </a:prstGeom>
          <a:noFill/>
          <a:ln w="25400">
            <a:solidFill>
              <a:schemeClr val="accent1">
                <a:alpha val="20000"/>
              </a:schemeClr>
            </a:solidFill>
            <a:miter lim="800000"/>
          </a:ln>
        </p:spPr>
        <p:txBody>
          <a:bodyPr vert="horz" wrap="square" lIns="91440" tIns="45720" rIns="91440" bIns="45720" numCol="1" anchor="t" anchorCtr="0" compatLnSpc="1">
            <a:prstTxWarp prst="textNoShape">
              <a:avLst/>
            </a:prstTxWarp>
          </a:bodyPr>
          <a:lstStyle/>
          <a:p>
            <a:endParaRPr lang="en-US" dirty="0"/>
          </a:p>
        </p:txBody>
      </p:sp>
      <p:sp>
        <p:nvSpPr>
          <p:cNvPr id="23" name="SlideModel shp561">
            <a:extLst>
              <a:ext uri="{FF2B5EF4-FFF2-40B4-BE49-F238E27FC236}">
                <a16:creationId xmlns:a16="http://schemas.microsoft.com/office/drawing/2014/main" id="{957CE0D2-1859-4E20-9F08-D172D5463902}"/>
              </a:ext>
            </a:extLst>
          </p:cNvPr>
          <p:cNvSpPr>
            <a:spLocks/>
          </p:cNvSpPr>
          <p:nvPr/>
        </p:nvSpPr>
        <p:spPr bwMode="auto">
          <a:xfrm>
            <a:off x="10881365" y="4921912"/>
            <a:ext cx="527406" cy="518708"/>
          </a:xfrm>
          <a:prstGeom prst="donu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SlideModel shp562">
            <a:extLst>
              <a:ext uri="{FF2B5EF4-FFF2-40B4-BE49-F238E27FC236}">
                <a16:creationId xmlns:a16="http://schemas.microsoft.com/office/drawing/2014/main" id="{4A6D26C3-2BC3-439D-BDED-C2F84581BD7F}"/>
              </a:ext>
            </a:extLst>
          </p:cNvPr>
          <p:cNvSpPr>
            <a:spLocks/>
          </p:cNvSpPr>
          <p:nvPr/>
        </p:nvSpPr>
        <p:spPr bwMode="auto">
          <a:xfrm>
            <a:off x="11577877" y="6021986"/>
            <a:ext cx="193526" cy="190334"/>
          </a:xfrm>
          <a:prstGeom prst="donu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SlideModel shp563">
            <a:extLst>
              <a:ext uri="{FF2B5EF4-FFF2-40B4-BE49-F238E27FC236}">
                <a16:creationId xmlns:a16="http://schemas.microsoft.com/office/drawing/2014/main" id="{C28737C8-A663-459F-B000-35673966555E}"/>
              </a:ext>
            </a:extLst>
          </p:cNvPr>
          <p:cNvSpPr>
            <a:spLocks/>
          </p:cNvSpPr>
          <p:nvPr/>
        </p:nvSpPr>
        <p:spPr bwMode="auto">
          <a:xfrm rot="10800000">
            <a:off x="11604455" y="4960229"/>
            <a:ext cx="119563" cy="117590"/>
          </a:xfrm>
          <a:prstGeom prst="donut">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SlideModel shp564">
            <a:extLst>
              <a:ext uri="{FF2B5EF4-FFF2-40B4-BE49-F238E27FC236}">
                <a16:creationId xmlns:a16="http://schemas.microsoft.com/office/drawing/2014/main" id="{1AE96FC8-AD89-455B-9132-31880040B402}"/>
              </a:ext>
            </a:extLst>
          </p:cNvPr>
          <p:cNvSpPr txBox="1">
            <a:spLocks/>
          </p:cNvSpPr>
          <p:nvPr/>
        </p:nvSpPr>
        <p:spPr>
          <a:xfrm>
            <a:off x="838200" y="888401"/>
            <a:ext cx="2094484" cy="215444"/>
          </a:xfrm>
          <a:prstGeom prst="rect">
            <a:avLst/>
          </a:prstGeom>
        </p:spPr>
        <p:txBody>
          <a:bodyPr vert="horz" wrap="non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600"/>
              </a:spcBef>
            </a:pPr>
            <a:r>
              <a:rPr lang="en-US" sz="1100" dirty="0">
                <a:solidFill>
                  <a:schemeClr val="tx1">
                    <a:lumMod val="60000"/>
                    <a:lumOff val="40000"/>
                  </a:schemeClr>
                </a:solidFill>
                <a:latin typeface="Nunito Sans" pitchFamily="2" charset="77"/>
                <a:ea typeface="Noto Sans Light" panose="020B0402040504020204" pitchFamily="34" charset="0"/>
                <a:cs typeface="Noto Sans Light" panose="020B0402040504020204" pitchFamily="34" charset="0"/>
              </a:rPr>
              <a:t>INSERT YOUR SUBTITLE HERE</a:t>
            </a:r>
          </a:p>
        </p:txBody>
      </p:sp>
      <p:sp>
        <p:nvSpPr>
          <p:cNvPr id="51" name="SlideModel shp565">
            <a:extLst>
              <a:ext uri="{FF2B5EF4-FFF2-40B4-BE49-F238E27FC236}">
                <a16:creationId xmlns:a16="http://schemas.microsoft.com/office/drawing/2014/main" id="{16534917-BFB8-4510-A9EE-3D7A65D3E9E3}"/>
              </a:ext>
            </a:extLst>
          </p:cNvPr>
          <p:cNvSpPr txBox="1">
            <a:spLocks/>
          </p:cNvSpPr>
          <p:nvPr/>
        </p:nvSpPr>
        <p:spPr>
          <a:xfrm>
            <a:off x="838200" y="365125"/>
            <a:ext cx="10515600" cy="54927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Arial Black" panose="020B0A04020102020204" pitchFamily="34" charset="0"/>
              </a:rPr>
              <a:t>Two Column Text</a:t>
            </a:r>
            <a:endParaRPr lang="es-UY" sz="3200" dirty="0">
              <a:latin typeface="Arial Black" panose="020B0A04020102020204" pitchFamily="34" charset="0"/>
            </a:endParaRPr>
          </a:p>
        </p:txBody>
      </p:sp>
      <p:grpSp>
        <p:nvGrpSpPr>
          <p:cNvPr id="52" name="SlideModel shp566">
            <a:extLst>
              <a:ext uri="{FF2B5EF4-FFF2-40B4-BE49-F238E27FC236}">
                <a16:creationId xmlns:a16="http://schemas.microsoft.com/office/drawing/2014/main" id="{D4667FEC-02C7-443D-9B90-CADB7AC5A7B1}"/>
              </a:ext>
            </a:extLst>
          </p:cNvPr>
          <p:cNvGrpSpPr/>
          <p:nvPr/>
        </p:nvGrpSpPr>
        <p:grpSpPr>
          <a:xfrm>
            <a:off x="238987" y="198553"/>
            <a:ext cx="282693" cy="742795"/>
            <a:chOff x="8960167" y="4285297"/>
            <a:chExt cx="186689" cy="490537"/>
          </a:xfrm>
          <a:solidFill>
            <a:schemeClr val="tx1"/>
          </a:solidFill>
        </p:grpSpPr>
        <p:grpSp>
          <p:nvGrpSpPr>
            <p:cNvPr id="53" name="Graphic 2">
              <a:extLst>
                <a:ext uri="{FF2B5EF4-FFF2-40B4-BE49-F238E27FC236}">
                  <a16:creationId xmlns:a16="http://schemas.microsoft.com/office/drawing/2014/main" id="{B5780160-0B45-4B45-9E2A-0304530014E0}"/>
                </a:ext>
              </a:extLst>
            </p:cNvPr>
            <p:cNvGrpSpPr/>
            <p:nvPr/>
          </p:nvGrpSpPr>
          <p:grpSpPr>
            <a:xfrm>
              <a:off x="9098280" y="4285297"/>
              <a:ext cx="48577" cy="490537"/>
              <a:chOff x="9098280" y="4285297"/>
              <a:chExt cx="48577" cy="490537"/>
            </a:xfrm>
            <a:grpFill/>
          </p:grpSpPr>
          <p:sp>
            <p:nvSpPr>
              <p:cNvPr id="59" name="SliModel Group shp567">
                <a:extLst>
                  <a:ext uri="{FF2B5EF4-FFF2-40B4-BE49-F238E27FC236}">
                    <a16:creationId xmlns:a16="http://schemas.microsoft.com/office/drawing/2014/main" id="{86CF7DC1-F218-4D6E-9F9B-F00007AE4C4F}"/>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60" name="SliModel Group shp568">
                <a:extLst>
                  <a:ext uri="{FF2B5EF4-FFF2-40B4-BE49-F238E27FC236}">
                    <a16:creationId xmlns:a16="http://schemas.microsoft.com/office/drawing/2014/main" id="{59A250C8-171B-48F7-BB37-B6B2A03B9867}"/>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61" name="SliModel Group shp569">
                <a:extLst>
                  <a:ext uri="{FF2B5EF4-FFF2-40B4-BE49-F238E27FC236}">
                    <a16:creationId xmlns:a16="http://schemas.microsoft.com/office/drawing/2014/main" id="{27F2FF50-E826-43C4-AD76-3CC38C510A21}"/>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62" name="SliModel Group shp570">
                <a:extLst>
                  <a:ext uri="{FF2B5EF4-FFF2-40B4-BE49-F238E27FC236}">
                    <a16:creationId xmlns:a16="http://schemas.microsoft.com/office/drawing/2014/main" id="{D06C73C4-BC1C-4BB4-A778-8E6BD408BB4D}"/>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54" name="Graphic 2">
              <a:extLst>
                <a:ext uri="{FF2B5EF4-FFF2-40B4-BE49-F238E27FC236}">
                  <a16:creationId xmlns:a16="http://schemas.microsoft.com/office/drawing/2014/main" id="{B5FA8BD5-BA9E-47F5-9A3E-64346E9FF5E4}"/>
                </a:ext>
              </a:extLst>
            </p:cNvPr>
            <p:cNvGrpSpPr/>
            <p:nvPr/>
          </p:nvGrpSpPr>
          <p:grpSpPr>
            <a:xfrm>
              <a:off x="8960167" y="4285297"/>
              <a:ext cx="48577" cy="490537"/>
              <a:chOff x="8960167" y="4285297"/>
              <a:chExt cx="48577" cy="490537"/>
            </a:xfrm>
            <a:grpFill/>
          </p:grpSpPr>
          <p:sp>
            <p:nvSpPr>
              <p:cNvPr id="55" name="SliModel Group shp571">
                <a:extLst>
                  <a:ext uri="{FF2B5EF4-FFF2-40B4-BE49-F238E27FC236}">
                    <a16:creationId xmlns:a16="http://schemas.microsoft.com/office/drawing/2014/main" id="{2D873505-E58D-418C-A467-CA04C519C8BE}"/>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6" name="SliModel Group shp572">
                <a:extLst>
                  <a:ext uri="{FF2B5EF4-FFF2-40B4-BE49-F238E27FC236}">
                    <a16:creationId xmlns:a16="http://schemas.microsoft.com/office/drawing/2014/main" id="{8268C704-D8FB-40FF-A575-5EDC0BD703A2}"/>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7" name="SliModel Group shp573">
                <a:extLst>
                  <a:ext uri="{FF2B5EF4-FFF2-40B4-BE49-F238E27FC236}">
                    <a16:creationId xmlns:a16="http://schemas.microsoft.com/office/drawing/2014/main" id="{09C443D7-FF55-4F11-B121-D8FCA6FF79E4}"/>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8" name="SliModel Group shp574">
                <a:extLst>
                  <a:ext uri="{FF2B5EF4-FFF2-40B4-BE49-F238E27FC236}">
                    <a16:creationId xmlns:a16="http://schemas.microsoft.com/office/drawing/2014/main" id="{29D9E1A4-E018-483A-AB70-BC8B68D84379}"/>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grpSp>
        <p:nvGrpSpPr>
          <p:cNvPr id="63" name="SlideModel shp575">
            <a:extLst>
              <a:ext uri="{FF2B5EF4-FFF2-40B4-BE49-F238E27FC236}">
                <a16:creationId xmlns:a16="http://schemas.microsoft.com/office/drawing/2014/main" id="{20EBD691-DFDD-442B-AC01-0F3D06CF1EF8}"/>
              </a:ext>
            </a:extLst>
          </p:cNvPr>
          <p:cNvGrpSpPr/>
          <p:nvPr/>
        </p:nvGrpSpPr>
        <p:grpSpPr>
          <a:xfrm>
            <a:off x="11655659" y="198553"/>
            <a:ext cx="282693" cy="742795"/>
            <a:chOff x="8960167" y="4285297"/>
            <a:chExt cx="186689" cy="490537"/>
          </a:xfrm>
          <a:solidFill>
            <a:schemeClr val="tx1"/>
          </a:solidFill>
        </p:grpSpPr>
        <p:grpSp>
          <p:nvGrpSpPr>
            <p:cNvPr id="64" name="Graphic 2">
              <a:extLst>
                <a:ext uri="{FF2B5EF4-FFF2-40B4-BE49-F238E27FC236}">
                  <a16:creationId xmlns:a16="http://schemas.microsoft.com/office/drawing/2014/main" id="{6B5FC125-9E88-467B-A9DE-8C630D273886}"/>
                </a:ext>
              </a:extLst>
            </p:cNvPr>
            <p:cNvGrpSpPr/>
            <p:nvPr/>
          </p:nvGrpSpPr>
          <p:grpSpPr>
            <a:xfrm>
              <a:off x="9098280" y="4285297"/>
              <a:ext cx="48577" cy="490537"/>
              <a:chOff x="9098280" y="4285297"/>
              <a:chExt cx="48577" cy="490537"/>
            </a:xfrm>
            <a:grpFill/>
          </p:grpSpPr>
          <p:sp>
            <p:nvSpPr>
              <p:cNvPr id="70" name="SliModel Group shp576">
                <a:extLst>
                  <a:ext uri="{FF2B5EF4-FFF2-40B4-BE49-F238E27FC236}">
                    <a16:creationId xmlns:a16="http://schemas.microsoft.com/office/drawing/2014/main" id="{5A00A36F-D633-4819-AC3F-0CECFCA487BD}"/>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71" name="SliModel Group shp577">
                <a:extLst>
                  <a:ext uri="{FF2B5EF4-FFF2-40B4-BE49-F238E27FC236}">
                    <a16:creationId xmlns:a16="http://schemas.microsoft.com/office/drawing/2014/main" id="{9721532F-C5F1-4A29-A8CC-0CE295F9A7EB}"/>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72" name="SliModel Group shp578">
                <a:extLst>
                  <a:ext uri="{FF2B5EF4-FFF2-40B4-BE49-F238E27FC236}">
                    <a16:creationId xmlns:a16="http://schemas.microsoft.com/office/drawing/2014/main" id="{21B8C797-FF78-4107-8FF5-620583BF5DCF}"/>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73" name="SliModel Group shp579">
                <a:extLst>
                  <a:ext uri="{FF2B5EF4-FFF2-40B4-BE49-F238E27FC236}">
                    <a16:creationId xmlns:a16="http://schemas.microsoft.com/office/drawing/2014/main" id="{55A05311-A9C0-47C4-807A-D79439E56749}"/>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65" name="Graphic 2">
              <a:extLst>
                <a:ext uri="{FF2B5EF4-FFF2-40B4-BE49-F238E27FC236}">
                  <a16:creationId xmlns:a16="http://schemas.microsoft.com/office/drawing/2014/main" id="{E5317F5C-6A25-416B-A34C-7BABEBA39206}"/>
                </a:ext>
              </a:extLst>
            </p:cNvPr>
            <p:cNvGrpSpPr/>
            <p:nvPr/>
          </p:nvGrpSpPr>
          <p:grpSpPr>
            <a:xfrm>
              <a:off x="8960167" y="4285297"/>
              <a:ext cx="48577" cy="490537"/>
              <a:chOff x="8960167" y="4285297"/>
              <a:chExt cx="48577" cy="490537"/>
            </a:xfrm>
            <a:grpFill/>
          </p:grpSpPr>
          <p:sp>
            <p:nvSpPr>
              <p:cNvPr id="66" name="SliModel Group shp580">
                <a:extLst>
                  <a:ext uri="{FF2B5EF4-FFF2-40B4-BE49-F238E27FC236}">
                    <a16:creationId xmlns:a16="http://schemas.microsoft.com/office/drawing/2014/main" id="{51C0082E-26E0-4FA3-B60C-775643FE69CA}"/>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67" name="SliModel Group shp581">
                <a:extLst>
                  <a:ext uri="{FF2B5EF4-FFF2-40B4-BE49-F238E27FC236}">
                    <a16:creationId xmlns:a16="http://schemas.microsoft.com/office/drawing/2014/main" id="{5A8486C1-4255-4AA5-81D4-9D7DBBF208F0}"/>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68" name="SliModel Group shp582">
                <a:extLst>
                  <a:ext uri="{FF2B5EF4-FFF2-40B4-BE49-F238E27FC236}">
                    <a16:creationId xmlns:a16="http://schemas.microsoft.com/office/drawing/2014/main" id="{CC2C699E-85B3-4EEE-B83A-824289D2A49A}"/>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69" name="SliModel Group shp583">
                <a:extLst>
                  <a:ext uri="{FF2B5EF4-FFF2-40B4-BE49-F238E27FC236}">
                    <a16:creationId xmlns:a16="http://schemas.microsoft.com/office/drawing/2014/main" id="{C55C5B2F-5654-4BBA-A24E-A31BD8C6B213}"/>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88686223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Model shp584">
            <a:extLst>
              <a:ext uri="{FF2B5EF4-FFF2-40B4-BE49-F238E27FC236}">
                <a16:creationId xmlns:a16="http://schemas.microsoft.com/office/drawing/2014/main" id="{03E88A4E-4851-4B11-B209-15F84E23E408}"/>
              </a:ext>
            </a:extLst>
          </p:cNvPr>
          <p:cNvSpPr>
            <a:spLocks noChangeArrowheads="1"/>
          </p:cNvSpPr>
          <p:nvPr/>
        </p:nvSpPr>
        <p:spPr bwMode="auto">
          <a:xfrm rot="8100000" flipH="1">
            <a:off x="34522" y="2830593"/>
            <a:ext cx="2553637" cy="6324200"/>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gradFill>
            <a:gsLst>
              <a:gs pos="0">
                <a:schemeClr val="accent1"/>
              </a:gs>
              <a:gs pos="50000">
                <a:schemeClr val="accent2"/>
              </a:gs>
              <a:gs pos="99000">
                <a:schemeClr val="accent3"/>
              </a:gs>
            </a:gsLst>
            <a:lin ang="5400000" scaled="0"/>
          </a:gradFill>
          <a:ln>
            <a:noFill/>
          </a:ln>
          <a:effectLst/>
        </p:spPr>
        <p:txBody>
          <a:bodyPr wrap="none" anchor="ctr"/>
          <a:lstStyle/>
          <a:p>
            <a:endParaRPr lang="en-US" sz="3266" dirty="0">
              <a:latin typeface="Nunito Sans ExtraLight" pitchFamily="2" charset="77"/>
            </a:endParaRPr>
          </a:p>
        </p:txBody>
      </p:sp>
      <p:sp>
        <p:nvSpPr>
          <p:cNvPr id="13" name="SlideModel shp585">
            <a:extLst>
              <a:ext uri="{FF2B5EF4-FFF2-40B4-BE49-F238E27FC236}">
                <a16:creationId xmlns:a16="http://schemas.microsoft.com/office/drawing/2014/main" id="{37EF6F13-1A8E-4113-8253-87AFE4C435AC}"/>
              </a:ext>
            </a:extLst>
          </p:cNvPr>
          <p:cNvSpPr/>
          <p:nvPr/>
        </p:nvSpPr>
        <p:spPr>
          <a:xfrm rot="10800000" flipH="1">
            <a:off x="-13447" y="5557096"/>
            <a:ext cx="2555650" cy="1301801"/>
          </a:xfrm>
          <a:custGeom>
            <a:avLst/>
            <a:gdLst>
              <a:gd name="connsiteX0" fmla="*/ 0 w 3846686"/>
              <a:gd name="connsiteY0" fmla="*/ 0 h 1959431"/>
              <a:gd name="connsiteX1" fmla="*/ 3846686 w 3846686"/>
              <a:gd name="connsiteY1" fmla="*/ 0 h 1959431"/>
              <a:gd name="connsiteX2" fmla="*/ 3835703 w 3846686"/>
              <a:gd name="connsiteY2" fmla="*/ 14794 h 1959431"/>
              <a:gd name="connsiteX3" fmla="*/ 3757839 w 3846686"/>
              <a:gd name="connsiteY3" fmla="*/ 90535 h 1959431"/>
              <a:gd name="connsiteX4" fmla="*/ 1929150 w 3846686"/>
              <a:gd name="connsiteY4" fmla="*/ 412329 h 1959431"/>
              <a:gd name="connsiteX5" fmla="*/ 206976 w 3846686"/>
              <a:gd name="connsiteY5" fmla="*/ 1854235 h 1959431"/>
              <a:gd name="connsiteX6" fmla="*/ 25221 w 3846686"/>
              <a:gd name="connsiteY6" fmla="*/ 1949774 h 1959431"/>
              <a:gd name="connsiteX7" fmla="*/ 0 w 3846686"/>
              <a:gd name="connsiteY7" fmla="*/ 1959431 h 195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6686" h="1959431">
                <a:moveTo>
                  <a:pt x="0" y="0"/>
                </a:moveTo>
                <a:lnTo>
                  <a:pt x="3846686" y="0"/>
                </a:lnTo>
                <a:lnTo>
                  <a:pt x="3835703" y="14794"/>
                </a:lnTo>
                <a:cubicBezTo>
                  <a:pt x="3811472" y="42807"/>
                  <a:pt x="3785595" y="68183"/>
                  <a:pt x="3757839" y="90535"/>
                </a:cubicBezTo>
                <a:cubicBezTo>
                  <a:pt x="3313755" y="448189"/>
                  <a:pt x="2520961" y="118379"/>
                  <a:pt x="1929150" y="412329"/>
                </a:cubicBezTo>
                <a:cubicBezTo>
                  <a:pt x="1337340" y="706279"/>
                  <a:pt x="703929" y="1553867"/>
                  <a:pt x="206976" y="1854235"/>
                </a:cubicBezTo>
                <a:cubicBezTo>
                  <a:pt x="144857" y="1891780"/>
                  <a:pt x="84319" y="1923215"/>
                  <a:pt x="25221" y="1949774"/>
                </a:cubicBezTo>
                <a:lnTo>
                  <a:pt x="0" y="195943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SlideModel shp586">
            <a:extLst>
              <a:ext uri="{FF2B5EF4-FFF2-40B4-BE49-F238E27FC236}">
                <a16:creationId xmlns:a16="http://schemas.microsoft.com/office/drawing/2014/main" id="{5E1AB3F3-B691-44C5-AE65-791A9F0D2450}"/>
              </a:ext>
            </a:extLst>
          </p:cNvPr>
          <p:cNvSpPr>
            <a:spLocks/>
          </p:cNvSpPr>
          <p:nvPr/>
        </p:nvSpPr>
        <p:spPr bwMode="auto">
          <a:xfrm>
            <a:off x="11457246" y="5026779"/>
            <a:ext cx="314157" cy="308972"/>
          </a:xfrm>
          <a:prstGeom prst="donu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SlideModel shp587">
            <a:extLst>
              <a:ext uri="{FF2B5EF4-FFF2-40B4-BE49-F238E27FC236}">
                <a16:creationId xmlns:a16="http://schemas.microsoft.com/office/drawing/2014/main" id="{0A5A85AE-9FD5-44EA-9AA4-579C8BE9CACD}"/>
              </a:ext>
            </a:extLst>
          </p:cNvPr>
          <p:cNvSpPr>
            <a:spLocks/>
          </p:cNvSpPr>
          <p:nvPr/>
        </p:nvSpPr>
        <p:spPr bwMode="auto">
          <a:xfrm>
            <a:off x="10384008" y="5651394"/>
            <a:ext cx="769055" cy="774496"/>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latin typeface="Nunito Sans ExtraLight" pitchFamily="2" charset="77"/>
            </a:endParaRPr>
          </a:p>
        </p:txBody>
      </p:sp>
      <p:sp>
        <p:nvSpPr>
          <p:cNvPr id="24" name="SlideModel shp588">
            <a:extLst>
              <a:ext uri="{FF2B5EF4-FFF2-40B4-BE49-F238E27FC236}">
                <a16:creationId xmlns:a16="http://schemas.microsoft.com/office/drawing/2014/main" id="{2CE6B2AD-B687-4887-91FA-4E61BD0BBFA5}"/>
              </a:ext>
            </a:extLst>
          </p:cNvPr>
          <p:cNvSpPr>
            <a:spLocks/>
          </p:cNvSpPr>
          <p:nvPr/>
        </p:nvSpPr>
        <p:spPr bwMode="auto">
          <a:xfrm>
            <a:off x="10961939" y="5182047"/>
            <a:ext cx="752367" cy="752367"/>
          </a:xfrm>
          <a:prstGeom prst="donut">
            <a:avLst/>
          </a:prstGeom>
          <a:noFill/>
          <a:ln w="25400">
            <a:solidFill>
              <a:schemeClr val="accent1">
                <a:alpha val="20000"/>
              </a:schemeClr>
            </a:solidFill>
            <a:miter lim="800000"/>
          </a:ln>
        </p:spPr>
        <p:txBody>
          <a:bodyPr vert="horz" wrap="square" lIns="91440" tIns="45720" rIns="91440" bIns="45720" numCol="1" anchor="t" anchorCtr="0" compatLnSpc="1">
            <a:prstTxWarp prst="textNoShape">
              <a:avLst/>
            </a:prstTxWarp>
          </a:bodyPr>
          <a:lstStyle/>
          <a:p>
            <a:endParaRPr lang="en-US" dirty="0"/>
          </a:p>
        </p:txBody>
      </p:sp>
      <p:sp>
        <p:nvSpPr>
          <p:cNvPr id="25" name="SlideModel shp589">
            <a:extLst>
              <a:ext uri="{FF2B5EF4-FFF2-40B4-BE49-F238E27FC236}">
                <a16:creationId xmlns:a16="http://schemas.microsoft.com/office/drawing/2014/main" id="{EF89B4A0-5563-475F-8BCA-092B0E65ACDB}"/>
              </a:ext>
            </a:extLst>
          </p:cNvPr>
          <p:cNvSpPr>
            <a:spLocks/>
          </p:cNvSpPr>
          <p:nvPr/>
        </p:nvSpPr>
        <p:spPr bwMode="auto">
          <a:xfrm>
            <a:off x="10881365" y="4921912"/>
            <a:ext cx="527406" cy="518708"/>
          </a:xfrm>
          <a:prstGeom prst="donu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SlideModel shp590">
            <a:extLst>
              <a:ext uri="{FF2B5EF4-FFF2-40B4-BE49-F238E27FC236}">
                <a16:creationId xmlns:a16="http://schemas.microsoft.com/office/drawing/2014/main" id="{72B74D2B-6E8B-402B-9DDD-56CFBF5E0A47}"/>
              </a:ext>
            </a:extLst>
          </p:cNvPr>
          <p:cNvSpPr>
            <a:spLocks/>
          </p:cNvSpPr>
          <p:nvPr/>
        </p:nvSpPr>
        <p:spPr bwMode="auto">
          <a:xfrm>
            <a:off x="11577877" y="6021986"/>
            <a:ext cx="193526" cy="190334"/>
          </a:xfrm>
          <a:prstGeom prst="donu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SlideModel shp591">
            <a:extLst>
              <a:ext uri="{FF2B5EF4-FFF2-40B4-BE49-F238E27FC236}">
                <a16:creationId xmlns:a16="http://schemas.microsoft.com/office/drawing/2014/main" id="{C93C1805-8B77-45B6-9C1E-5C3B2CA08CEA}"/>
              </a:ext>
            </a:extLst>
          </p:cNvPr>
          <p:cNvSpPr>
            <a:spLocks/>
          </p:cNvSpPr>
          <p:nvPr/>
        </p:nvSpPr>
        <p:spPr bwMode="auto">
          <a:xfrm rot="10800000">
            <a:off x="11604455" y="4960229"/>
            <a:ext cx="119563" cy="117590"/>
          </a:xfrm>
          <a:prstGeom prst="donut">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SlideModel shp592">
            <a:extLst>
              <a:ext uri="{FF2B5EF4-FFF2-40B4-BE49-F238E27FC236}">
                <a16:creationId xmlns:a16="http://schemas.microsoft.com/office/drawing/2014/main" id="{CEFAF00C-FD42-8148-B752-37A6709319CF}"/>
              </a:ext>
            </a:extLst>
          </p:cNvPr>
          <p:cNvSpPr txBox="1">
            <a:spLocks/>
          </p:cNvSpPr>
          <p:nvPr/>
        </p:nvSpPr>
        <p:spPr>
          <a:xfrm>
            <a:off x="1298726" y="1686912"/>
            <a:ext cx="3003014" cy="4137799"/>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4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This is the dummy text. This is the sample dummy text. This is the dummy text. This is the sample dummy text . This is the dummy text. This is the sample dummy text. This is the dummy text. This is the sample dummy text. This is the dummy text. This is the sample dummy text. This is the dummy text. This is the sample dummy text. This is the dummy text. This is the sample dummy text. This is the sample dummy text. This is the dummy text. This is the sample dummy text. This is the dummy text. This is the sample dummy text. This is the sample dummy text. This is the dummy text.</a:t>
            </a:r>
            <a:endParaRPr lang="en-US" sz="1400" dirty="0">
              <a:solidFill>
                <a:schemeClr val="tx1"/>
              </a:solidFill>
              <a:latin typeface="Nunito Sans ExtraLight" pitchFamily="2" charset="77"/>
              <a:ea typeface="Noto Sans Light" panose="020B0402040504020204" pitchFamily="34" charset="0"/>
              <a:cs typeface="Noto Sans Light" panose="020B0402040504020204" pitchFamily="34" charset="0"/>
            </a:endParaRPr>
          </a:p>
        </p:txBody>
      </p:sp>
      <p:sp>
        <p:nvSpPr>
          <p:cNvPr id="18" name="SlideModel shp593">
            <a:extLst>
              <a:ext uri="{FF2B5EF4-FFF2-40B4-BE49-F238E27FC236}">
                <a16:creationId xmlns:a16="http://schemas.microsoft.com/office/drawing/2014/main" id="{3DC6D5EA-57FA-7D4D-8BE2-7C6C12DD3A72}"/>
              </a:ext>
            </a:extLst>
          </p:cNvPr>
          <p:cNvSpPr txBox="1">
            <a:spLocks/>
          </p:cNvSpPr>
          <p:nvPr/>
        </p:nvSpPr>
        <p:spPr>
          <a:xfrm>
            <a:off x="4594494" y="1686912"/>
            <a:ext cx="3003014" cy="4650760"/>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4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This is the dummy text. This is the sample dummy text. This is the dummy text. This is the sample dummy text . This is the dummy text. This is the sample dummy text. This is the dummy text. This is the sample dummy text. This is the dummy text. This is the sample dummy text. This is the dummy text. This is the sample dummy text. This is the dummy text. This is the sample dummy text. This is the sample dummy text. This is the dummy text. This is the sample dummy text. This is the dummy text. This is the sample dummy text. This is the sample dummy text. This is the dummy text. This is the sample dummy text. This is the dummy text. This is the sample dummy text </a:t>
            </a:r>
            <a:endParaRPr lang="en-US" sz="1400" dirty="0">
              <a:solidFill>
                <a:schemeClr val="tx1"/>
              </a:solidFill>
              <a:latin typeface="Nunito Sans ExtraLight" pitchFamily="2" charset="77"/>
              <a:ea typeface="Noto Sans Light" panose="020B0402040504020204" pitchFamily="34" charset="0"/>
              <a:cs typeface="Noto Sans Light" panose="020B0402040504020204" pitchFamily="34" charset="0"/>
            </a:endParaRPr>
          </a:p>
        </p:txBody>
      </p:sp>
      <p:sp>
        <p:nvSpPr>
          <p:cNvPr id="19" name="SlideModel shp594">
            <a:extLst>
              <a:ext uri="{FF2B5EF4-FFF2-40B4-BE49-F238E27FC236}">
                <a16:creationId xmlns:a16="http://schemas.microsoft.com/office/drawing/2014/main" id="{0DBC9D89-F0EC-7540-A3A4-0B6872B6853E}"/>
              </a:ext>
            </a:extLst>
          </p:cNvPr>
          <p:cNvSpPr txBox="1">
            <a:spLocks/>
          </p:cNvSpPr>
          <p:nvPr/>
        </p:nvSpPr>
        <p:spPr>
          <a:xfrm>
            <a:off x="7890262" y="1686911"/>
            <a:ext cx="3003014" cy="3368358"/>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4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This is the dummy text. This is the sample dummy text. This is the dummy text. This is the sample dummy text . This is the dummy text. This is the sample dummy text. This is the dummy text. This is the sample dummy text. This is the dummy text. This is the sample dummy text. This is the dummy text. This is the sample dummy text. This is the dummy text. This is the sample dummy text. This is the sample dummy text. This is the dummy text. This is the sample dummy text. </a:t>
            </a:r>
            <a:endParaRPr lang="en-US" sz="1400" dirty="0">
              <a:solidFill>
                <a:schemeClr val="tx1"/>
              </a:solidFill>
              <a:latin typeface="Nunito Sans ExtraLight" pitchFamily="2" charset="77"/>
              <a:ea typeface="Noto Sans Light" panose="020B0402040504020204" pitchFamily="34" charset="0"/>
              <a:cs typeface="Noto Sans Light" panose="020B0402040504020204" pitchFamily="34" charset="0"/>
            </a:endParaRPr>
          </a:p>
        </p:txBody>
      </p:sp>
      <p:sp>
        <p:nvSpPr>
          <p:cNvPr id="28" name="SlideModel shp595">
            <a:extLst>
              <a:ext uri="{FF2B5EF4-FFF2-40B4-BE49-F238E27FC236}">
                <a16:creationId xmlns:a16="http://schemas.microsoft.com/office/drawing/2014/main" id="{C2788677-54CD-4C5E-89B3-5FB2365512BE}"/>
              </a:ext>
            </a:extLst>
          </p:cNvPr>
          <p:cNvSpPr txBox="1">
            <a:spLocks/>
          </p:cNvSpPr>
          <p:nvPr/>
        </p:nvSpPr>
        <p:spPr>
          <a:xfrm>
            <a:off x="838200" y="888401"/>
            <a:ext cx="2094484" cy="215444"/>
          </a:xfrm>
          <a:prstGeom prst="rect">
            <a:avLst/>
          </a:prstGeom>
        </p:spPr>
        <p:txBody>
          <a:bodyPr vert="horz" wrap="non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600"/>
              </a:spcBef>
            </a:pPr>
            <a:r>
              <a:rPr lang="en-US" sz="1100" dirty="0">
                <a:solidFill>
                  <a:schemeClr val="tx1">
                    <a:lumMod val="60000"/>
                    <a:lumOff val="40000"/>
                  </a:schemeClr>
                </a:solidFill>
                <a:latin typeface="Nunito Sans" pitchFamily="2" charset="77"/>
                <a:ea typeface="Noto Sans Light" panose="020B0402040504020204" pitchFamily="34" charset="0"/>
                <a:cs typeface="Noto Sans Light" panose="020B0402040504020204" pitchFamily="34" charset="0"/>
              </a:rPr>
              <a:t>INSERT YOUR SUBTITLE HERE</a:t>
            </a:r>
          </a:p>
        </p:txBody>
      </p:sp>
      <p:sp>
        <p:nvSpPr>
          <p:cNvPr id="29" name="SlideModel shp596">
            <a:extLst>
              <a:ext uri="{FF2B5EF4-FFF2-40B4-BE49-F238E27FC236}">
                <a16:creationId xmlns:a16="http://schemas.microsoft.com/office/drawing/2014/main" id="{108BEAEE-6F7A-48EC-985C-AEE6CEBE27C1}"/>
              </a:ext>
            </a:extLst>
          </p:cNvPr>
          <p:cNvSpPr txBox="1">
            <a:spLocks/>
          </p:cNvSpPr>
          <p:nvPr/>
        </p:nvSpPr>
        <p:spPr>
          <a:xfrm>
            <a:off x="838200" y="365125"/>
            <a:ext cx="10515600" cy="54927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Arial Black" panose="020B0A04020102020204" pitchFamily="34" charset="0"/>
              </a:rPr>
              <a:t>Three Column Text</a:t>
            </a:r>
            <a:endParaRPr lang="es-UY" sz="3200" dirty="0">
              <a:latin typeface="Arial Black" panose="020B0A04020102020204" pitchFamily="34" charset="0"/>
            </a:endParaRPr>
          </a:p>
        </p:txBody>
      </p:sp>
      <p:grpSp>
        <p:nvGrpSpPr>
          <p:cNvPr id="30" name="SlideModel shp597">
            <a:extLst>
              <a:ext uri="{FF2B5EF4-FFF2-40B4-BE49-F238E27FC236}">
                <a16:creationId xmlns:a16="http://schemas.microsoft.com/office/drawing/2014/main" id="{D00D2AA5-BD62-4BBA-9AFB-8D18B433798C}"/>
              </a:ext>
            </a:extLst>
          </p:cNvPr>
          <p:cNvGrpSpPr/>
          <p:nvPr/>
        </p:nvGrpSpPr>
        <p:grpSpPr>
          <a:xfrm>
            <a:off x="238987" y="198553"/>
            <a:ext cx="282693" cy="742795"/>
            <a:chOff x="8960167" y="4285297"/>
            <a:chExt cx="186689" cy="490537"/>
          </a:xfrm>
          <a:solidFill>
            <a:schemeClr val="tx1"/>
          </a:solidFill>
        </p:grpSpPr>
        <p:grpSp>
          <p:nvGrpSpPr>
            <p:cNvPr id="31" name="Graphic 2">
              <a:extLst>
                <a:ext uri="{FF2B5EF4-FFF2-40B4-BE49-F238E27FC236}">
                  <a16:creationId xmlns:a16="http://schemas.microsoft.com/office/drawing/2014/main" id="{895D4EB9-F729-488D-B9E8-E357C91E4208}"/>
                </a:ext>
              </a:extLst>
            </p:cNvPr>
            <p:cNvGrpSpPr/>
            <p:nvPr/>
          </p:nvGrpSpPr>
          <p:grpSpPr>
            <a:xfrm>
              <a:off x="9098280" y="4285297"/>
              <a:ext cx="48577" cy="490537"/>
              <a:chOff x="9098280" y="4285297"/>
              <a:chExt cx="48577" cy="490537"/>
            </a:xfrm>
            <a:grpFill/>
          </p:grpSpPr>
          <p:sp>
            <p:nvSpPr>
              <p:cNvPr id="37" name="SliModel Group shp598">
                <a:extLst>
                  <a:ext uri="{FF2B5EF4-FFF2-40B4-BE49-F238E27FC236}">
                    <a16:creationId xmlns:a16="http://schemas.microsoft.com/office/drawing/2014/main" id="{FF475597-ED86-4148-AE7C-C94033C5A546}"/>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8" name="SliModel Group shp599">
                <a:extLst>
                  <a:ext uri="{FF2B5EF4-FFF2-40B4-BE49-F238E27FC236}">
                    <a16:creationId xmlns:a16="http://schemas.microsoft.com/office/drawing/2014/main" id="{C27127EB-B05F-4EC1-821E-4E8727BDEBC6}"/>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9" name="SliModel Group shp600">
                <a:extLst>
                  <a:ext uri="{FF2B5EF4-FFF2-40B4-BE49-F238E27FC236}">
                    <a16:creationId xmlns:a16="http://schemas.microsoft.com/office/drawing/2014/main" id="{335D8F9D-1EAB-4730-AD40-E06B9077B6AC}"/>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0" name="SliModel Group shp601">
                <a:extLst>
                  <a:ext uri="{FF2B5EF4-FFF2-40B4-BE49-F238E27FC236}">
                    <a16:creationId xmlns:a16="http://schemas.microsoft.com/office/drawing/2014/main" id="{8B9F8F96-C04F-444A-8B0B-341C28508FF8}"/>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32" name="Graphic 2">
              <a:extLst>
                <a:ext uri="{FF2B5EF4-FFF2-40B4-BE49-F238E27FC236}">
                  <a16:creationId xmlns:a16="http://schemas.microsoft.com/office/drawing/2014/main" id="{08681067-D935-4EAB-A8F0-28946E0E44CA}"/>
                </a:ext>
              </a:extLst>
            </p:cNvPr>
            <p:cNvGrpSpPr/>
            <p:nvPr/>
          </p:nvGrpSpPr>
          <p:grpSpPr>
            <a:xfrm>
              <a:off x="8960167" y="4285297"/>
              <a:ext cx="48577" cy="490537"/>
              <a:chOff x="8960167" y="4285297"/>
              <a:chExt cx="48577" cy="490537"/>
            </a:xfrm>
            <a:grpFill/>
          </p:grpSpPr>
          <p:sp>
            <p:nvSpPr>
              <p:cNvPr id="33" name="SliModel Group shp602">
                <a:extLst>
                  <a:ext uri="{FF2B5EF4-FFF2-40B4-BE49-F238E27FC236}">
                    <a16:creationId xmlns:a16="http://schemas.microsoft.com/office/drawing/2014/main" id="{E0C65EBC-DE96-430E-AF99-46EF3B3825B2}"/>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4" name="SliModel Group shp603">
                <a:extLst>
                  <a:ext uri="{FF2B5EF4-FFF2-40B4-BE49-F238E27FC236}">
                    <a16:creationId xmlns:a16="http://schemas.microsoft.com/office/drawing/2014/main" id="{5A51D1E6-CA1B-46AB-81A3-048D269BEFB2}"/>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5" name="SliModel Group shp604">
                <a:extLst>
                  <a:ext uri="{FF2B5EF4-FFF2-40B4-BE49-F238E27FC236}">
                    <a16:creationId xmlns:a16="http://schemas.microsoft.com/office/drawing/2014/main" id="{1BEE8807-CD75-447C-90BB-52F9E7B6E587}"/>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6" name="SliModel Group shp605">
                <a:extLst>
                  <a:ext uri="{FF2B5EF4-FFF2-40B4-BE49-F238E27FC236}">
                    <a16:creationId xmlns:a16="http://schemas.microsoft.com/office/drawing/2014/main" id="{5AF38B68-1ADD-45F8-A4CD-8CC7460E4EEE}"/>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grpSp>
        <p:nvGrpSpPr>
          <p:cNvPr id="41" name="SlideModel shp606">
            <a:extLst>
              <a:ext uri="{FF2B5EF4-FFF2-40B4-BE49-F238E27FC236}">
                <a16:creationId xmlns:a16="http://schemas.microsoft.com/office/drawing/2014/main" id="{994FF50D-5690-4B84-A48D-37F46EC6F276}"/>
              </a:ext>
            </a:extLst>
          </p:cNvPr>
          <p:cNvGrpSpPr/>
          <p:nvPr/>
        </p:nvGrpSpPr>
        <p:grpSpPr>
          <a:xfrm>
            <a:off x="11655659" y="198553"/>
            <a:ext cx="282693" cy="742795"/>
            <a:chOff x="8960167" y="4285297"/>
            <a:chExt cx="186689" cy="490537"/>
          </a:xfrm>
          <a:solidFill>
            <a:schemeClr val="tx1"/>
          </a:solidFill>
        </p:grpSpPr>
        <p:grpSp>
          <p:nvGrpSpPr>
            <p:cNvPr id="42" name="Graphic 2">
              <a:extLst>
                <a:ext uri="{FF2B5EF4-FFF2-40B4-BE49-F238E27FC236}">
                  <a16:creationId xmlns:a16="http://schemas.microsoft.com/office/drawing/2014/main" id="{994EF40A-D08F-428E-932A-07E7E26C3154}"/>
                </a:ext>
              </a:extLst>
            </p:cNvPr>
            <p:cNvGrpSpPr/>
            <p:nvPr/>
          </p:nvGrpSpPr>
          <p:grpSpPr>
            <a:xfrm>
              <a:off x="9098280" y="4285297"/>
              <a:ext cx="48577" cy="490537"/>
              <a:chOff x="9098280" y="4285297"/>
              <a:chExt cx="48577" cy="490537"/>
            </a:xfrm>
            <a:grpFill/>
          </p:grpSpPr>
          <p:sp>
            <p:nvSpPr>
              <p:cNvPr id="48" name="SliModel Group shp607">
                <a:extLst>
                  <a:ext uri="{FF2B5EF4-FFF2-40B4-BE49-F238E27FC236}">
                    <a16:creationId xmlns:a16="http://schemas.microsoft.com/office/drawing/2014/main" id="{0B1D714F-CA00-493A-BE07-2217C526FFDC}"/>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9" name="SliModel Group shp608">
                <a:extLst>
                  <a:ext uri="{FF2B5EF4-FFF2-40B4-BE49-F238E27FC236}">
                    <a16:creationId xmlns:a16="http://schemas.microsoft.com/office/drawing/2014/main" id="{470A96AF-CAB3-4912-B312-EAB1F4A09118}"/>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0" name="SliModel Group shp609">
                <a:extLst>
                  <a:ext uri="{FF2B5EF4-FFF2-40B4-BE49-F238E27FC236}">
                    <a16:creationId xmlns:a16="http://schemas.microsoft.com/office/drawing/2014/main" id="{645F74C5-437D-4241-9487-B4C110FF68CE}"/>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1" name="SliModel Group shp610">
                <a:extLst>
                  <a:ext uri="{FF2B5EF4-FFF2-40B4-BE49-F238E27FC236}">
                    <a16:creationId xmlns:a16="http://schemas.microsoft.com/office/drawing/2014/main" id="{3E06228E-03E3-4E7C-B769-BB0B4E333851}"/>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43" name="Graphic 2">
              <a:extLst>
                <a:ext uri="{FF2B5EF4-FFF2-40B4-BE49-F238E27FC236}">
                  <a16:creationId xmlns:a16="http://schemas.microsoft.com/office/drawing/2014/main" id="{7724AC34-2DD9-40B5-BCDE-74C40D8A313D}"/>
                </a:ext>
              </a:extLst>
            </p:cNvPr>
            <p:cNvGrpSpPr/>
            <p:nvPr/>
          </p:nvGrpSpPr>
          <p:grpSpPr>
            <a:xfrm>
              <a:off x="8960167" y="4285297"/>
              <a:ext cx="48577" cy="490537"/>
              <a:chOff x="8960167" y="4285297"/>
              <a:chExt cx="48577" cy="490537"/>
            </a:xfrm>
            <a:grpFill/>
          </p:grpSpPr>
          <p:sp>
            <p:nvSpPr>
              <p:cNvPr id="44" name="SliModel Group shp611">
                <a:extLst>
                  <a:ext uri="{FF2B5EF4-FFF2-40B4-BE49-F238E27FC236}">
                    <a16:creationId xmlns:a16="http://schemas.microsoft.com/office/drawing/2014/main" id="{A920C113-081D-4615-A21C-4AAF6BD8586A}"/>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5" name="SliModel Group shp612">
                <a:extLst>
                  <a:ext uri="{FF2B5EF4-FFF2-40B4-BE49-F238E27FC236}">
                    <a16:creationId xmlns:a16="http://schemas.microsoft.com/office/drawing/2014/main" id="{1958DA1C-22D0-4718-BFF8-42C24CEB9BB6}"/>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6" name="SliModel Group shp613">
                <a:extLst>
                  <a:ext uri="{FF2B5EF4-FFF2-40B4-BE49-F238E27FC236}">
                    <a16:creationId xmlns:a16="http://schemas.microsoft.com/office/drawing/2014/main" id="{F28CC17B-4680-44F2-945C-48711A05D01A}"/>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7" name="SliModel Group shp614">
                <a:extLst>
                  <a:ext uri="{FF2B5EF4-FFF2-40B4-BE49-F238E27FC236}">
                    <a16:creationId xmlns:a16="http://schemas.microsoft.com/office/drawing/2014/main" id="{0EA307B6-1CD6-47BE-B971-0EB50618B40F}"/>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62756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Model shp12">
            <a:extLst>
              <a:ext uri="{FF2B5EF4-FFF2-40B4-BE49-F238E27FC236}">
                <a16:creationId xmlns:a16="http://schemas.microsoft.com/office/drawing/2014/main" id="{DAEB2567-7A8F-3148-A9BD-7F38CAC7517C}"/>
              </a:ext>
            </a:extLst>
          </p:cNvPr>
          <p:cNvSpPr/>
          <p:nvPr/>
        </p:nvSpPr>
        <p:spPr>
          <a:xfrm>
            <a:off x="1662839" y="1390619"/>
            <a:ext cx="101246" cy="4415821"/>
          </a:xfrm>
          <a:prstGeom prst="rect">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52" name="SlideModel shp13">
            <a:extLst>
              <a:ext uri="{FF2B5EF4-FFF2-40B4-BE49-F238E27FC236}">
                <a16:creationId xmlns:a16="http://schemas.microsoft.com/office/drawing/2014/main" id="{163622F6-83B0-ED4A-96BA-8571EC9E5EA3}"/>
              </a:ext>
            </a:extLst>
          </p:cNvPr>
          <p:cNvSpPr/>
          <p:nvPr/>
        </p:nvSpPr>
        <p:spPr>
          <a:xfrm>
            <a:off x="6990206" y="1390619"/>
            <a:ext cx="101246" cy="4415821"/>
          </a:xfrm>
          <a:prstGeom prst="rect">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5" name="SlideModel shp14">
            <a:extLst>
              <a:ext uri="{FF2B5EF4-FFF2-40B4-BE49-F238E27FC236}">
                <a16:creationId xmlns:a16="http://schemas.microsoft.com/office/drawing/2014/main" id="{19F7FC97-1758-904F-83F8-CFABF536241C}"/>
              </a:ext>
            </a:extLst>
          </p:cNvPr>
          <p:cNvSpPr txBox="1"/>
          <p:nvPr/>
        </p:nvSpPr>
        <p:spPr>
          <a:xfrm>
            <a:off x="2147141" y="1531845"/>
            <a:ext cx="569387" cy="861774"/>
          </a:xfrm>
          <a:prstGeom prst="rect">
            <a:avLst/>
          </a:prstGeom>
          <a:noFill/>
        </p:spPr>
        <p:txBody>
          <a:bodyPr wrap="none" rtlCol="0">
            <a:spAutoFit/>
          </a:bodyPr>
          <a:lstStyle/>
          <a:p>
            <a:r>
              <a:rPr lang="en-US" sz="5000" b="1" dirty="0">
                <a:solidFill>
                  <a:schemeClr val="accent6">
                    <a:alpha val="50000"/>
                  </a:schemeClr>
                </a:solidFill>
                <a:latin typeface="Nunito Sans" pitchFamily="2" charset="77"/>
              </a:rPr>
              <a:t>1</a:t>
            </a:r>
          </a:p>
        </p:txBody>
      </p:sp>
      <p:sp>
        <p:nvSpPr>
          <p:cNvPr id="28" name="SlideModel shp15">
            <a:extLst>
              <a:ext uri="{FF2B5EF4-FFF2-40B4-BE49-F238E27FC236}">
                <a16:creationId xmlns:a16="http://schemas.microsoft.com/office/drawing/2014/main" id="{7410EBDD-893C-6649-B08E-087ADEDE3B66}"/>
              </a:ext>
            </a:extLst>
          </p:cNvPr>
          <p:cNvSpPr txBox="1"/>
          <p:nvPr/>
        </p:nvSpPr>
        <p:spPr>
          <a:xfrm>
            <a:off x="2271638" y="1789624"/>
            <a:ext cx="1221809" cy="338554"/>
          </a:xfrm>
          <a:prstGeom prst="rect">
            <a:avLst/>
          </a:prstGeom>
          <a:noFill/>
          <a:ln>
            <a:noFill/>
          </a:ln>
        </p:spPr>
        <p:txBody>
          <a:bodyPr wrap="none" rtlCol="0" anchor="b">
            <a:spAutoFit/>
          </a:bodyPr>
          <a:lstStyle/>
          <a:p>
            <a:r>
              <a:rPr lang="en-US" sz="1600"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ABOUT US</a:t>
            </a:r>
          </a:p>
        </p:txBody>
      </p:sp>
      <p:sp>
        <p:nvSpPr>
          <p:cNvPr id="20" name="SlideModel shp16">
            <a:extLst>
              <a:ext uri="{FF2B5EF4-FFF2-40B4-BE49-F238E27FC236}">
                <a16:creationId xmlns:a16="http://schemas.microsoft.com/office/drawing/2014/main" id="{080A5EB4-F837-4744-B1D7-D1E776560BED}"/>
              </a:ext>
            </a:extLst>
          </p:cNvPr>
          <p:cNvSpPr txBox="1">
            <a:spLocks/>
          </p:cNvSpPr>
          <p:nvPr/>
        </p:nvSpPr>
        <p:spPr>
          <a:xfrm>
            <a:off x="2271638" y="2165093"/>
            <a:ext cx="2930157"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69" name="SlideModel shp17">
            <a:extLst>
              <a:ext uri="{FF2B5EF4-FFF2-40B4-BE49-F238E27FC236}">
                <a16:creationId xmlns:a16="http://schemas.microsoft.com/office/drawing/2014/main" id="{B0A148C6-8E15-CC40-B404-851AF4C30BAF}"/>
              </a:ext>
            </a:extLst>
          </p:cNvPr>
          <p:cNvSpPr txBox="1"/>
          <p:nvPr/>
        </p:nvSpPr>
        <p:spPr>
          <a:xfrm>
            <a:off x="7474508" y="1531845"/>
            <a:ext cx="569387" cy="861774"/>
          </a:xfrm>
          <a:prstGeom prst="rect">
            <a:avLst/>
          </a:prstGeom>
          <a:noFill/>
        </p:spPr>
        <p:txBody>
          <a:bodyPr wrap="none" rtlCol="0">
            <a:spAutoFit/>
          </a:bodyPr>
          <a:lstStyle/>
          <a:p>
            <a:r>
              <a:rPr lang="en-US" sz="5000" b="1" dirty="0">
                <a:solidFill>
                  <a:schemeClr val="accent6">
                    <a:alpha val="50000"/>
                  </a:schemeClr>
                </a:solidFill>
                <a:latin typeface="Nunito Sans" pitchFamily="2" charset="77"/>
              </a:rPr>
              <a:t>4</a:t>
            </a:r>
          </a:p>
        </p:txBody>
      </p:sp>
      <p:sp>
        <p:nvSpPr>
          <p:cNvPr id="73" name="SlideModel shp18">
            <a:extLst>
              <a:ext uri="{FF2B5EF4-FFF2-40B4-BE49-F238E27FC236}">
                <a16:creationId xmlns:a16="http://schemas.microsoft.com/office/drawing/2014/main" id="{20847530-B93B-ED43-A653-879DED78CC19}"/>
              </a:ext>
            </a:extLst>
          </p:cNvPr>
          <p:cNvSpPr txBox="1"/>
          <p:nvPr/>
        </p:nvSpPr>
        <p:spPr>
          <a:xfrm>
            <a:off x="7599005" y="1789624"/>
            <a:ext cx="1957587" cy="338554"/>
          </a:xfrm>
          <a:prstGeom prst="rect">
            <a:avLst/>
          </a:prstGeom>
          <a:noFill/>
          <a:ln>
            <a:noFill/>
          </a:ln>
        </p:spPr>
        <p:txBody>
          <a:bodyPr wrap="none" rtlCol="0" anchor="b">
            <a:spAutoFit/>
          </a:bodyPr>
          <a:lstStyle/>
          <a:p>
            <a:r>
              <a:rPr lang="en-US" sz="1600"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BUSINESS MODEL</a:t>
            </a:r>
          </a:p>
        </p:txBody>
      </p:sp>
      <p:sp>
        <p:nvSpPr>
          <p:cNvPr id="76" name="SlideModel shp19">
            <a:extLst>
              <a:ext uri="{FF2B5EF4-FFF2-40B4-BE49-F238E27FC236}">
                <a16:creationId xmlns:a16="http://schemas.microsoft.com/office/drawing/2014/main" id="{1E7C47FF-6DE6-EE4B-9704-446197F7BAB2}"/>
              </a:ext>
            </a:extLst>
          </p:cNvPr>
          <p:cNvSpPr txBox="1">
            <a:spLocks/>
          </p:cNvSpPr>
          <p:nvPr/>
        </p:nvSpPr>
        <p:spPr>
          <a:xfrm>
            <a:off x="7599006" y="2165093"/>
            <a:ext cx="2930157"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39" name="SlideModel shp20">
            <a:extLst>
              <a:ext uri="{FF2B5EF4-FFF2-40B4-BE49-F238E27FC236}">
                <a16:creationId xmlns:a16="http://schemas.microsoft.com/office/drawing/2014/main" id="{7C9A91E4-E7AE-774E-9C5D-772EDAC7729B}"/>
              </a:ext>
            </a:extLst>
          </p:cNvPr>
          <p:cNvSpPr txBox="1"/>
          <p:nvPr/>
        </p:nvSpPr>
        <p:spPr>
          <a:xfrm>
            <a:off x="2147141" y="3064343"/>
            <a:ext cx="569387" cy="861774"/>
          </a:xfrm>
          <a:prstGeom prst="rect">
            <a:avLst/>
          </a:prstGeom>
          <a:noFill/>
        </p:spPr>
        <p:txBody>
          <a:bodyPr wrap="none" rtlCol="0">
            <a:spAutoFit/>
          </a:bodyPr>
          <a:lstStyle/>
          <a:p>
            <a:r>
              <a:rPr lang="en-US" sz="5000" b="1" dirty="0">
                <a:solidFill>
                  <a:schemeClr val="accent6">
                    <a:alpha val="50000"/>
                  </a:schemeClr>
                </a:solidFill>
                <a:latin typeface="Nunito Sans" pitchFamily="2" charset="77"/>
              </a:rPr>
              <a:t>2</a:t>
            </a:r>
          </a:p>
        </p:txBody>
      </p:sp>
      <p:sp>
        <p:nvSpPr>
          <p:cNvPr id="41" name="SlideModel shp21">
            <a:extLst>
              <a:ext uri="{FF2B5EF4-FFF2-40B4-BE49-F238E27FC236}">
                <a16:creationId xmlns:a16="http://schemas.microsoft.com/office/drawing/2014/main" id="{34D9C4ED-9B1D-7E4B-A01B-2DAC72BEE5DE}"/>
              </a:ext>
            </a:extLst>
          </p:cNvPr>
          <p:cNvSpPr txBox="1"/>
          <p:nvPr/>
        </p:nvSpPr>
        <p:spPr>
          <a:xfrm>
            <a:off x="2271638" y="3322122"/>
            <a:ext cx="1114408" cy="338554"/>
          </a:xfrm>
          <a:prstGeom prst="rect">
            <a:avLst/>
          </a:prstGeom>
          <a:noFill/>
          <a:ln>
            <a:noFill/>
          </a:ln>
        </p:spPr>
        <p:txBody>
          <a:bodyPr wrap="none" rtlCol="0" anchor="b">
            <a:spAutoFit/>
          </a:bodyPr>
          <a:lstStyle/>
          <a:p>
            <a:r>
              <a:rPr lang="en-US" sz="1600"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OUR CEO</a:t>
            </a:r>
          </a:p>
        </p:txBody>
      </p:sp>
      <p:sp>
        <p:nvSpPr>
          <p:cNvPr id="42" name="SlideModel shp22">
            <a:extLst>
              <a:ext uri="{FF2B5EF4-FFF2-40B4-BE49-F238E27FC236}">
                <a16:creationId xmlns:a16="http://schemas.microsoft.com/office/drawing/2014/main" id="{B1747149-8D57-F841-94E8-20A4CDDF790A}"/>
              </a:ext>
            </a:extLst>
          </p:cNvPr>
          <p:cNvSpPr txBox="1">
            <a:spLocks/>
          </p:cNvSpPr>
          <p:nvPr/>
        </p:nvSpPr>
        <p:spPr>
          <a:xfrm>
            <a:off x="2271638" y="3697591"/>
            <a:ext cx="2930157"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63" name="SlideModel shp23">
            <a:extLst>
              <a:ext uri="{FF2B5EF4-FFF2-40B4-BE49-F238E27FC236}">
                <a16:creationId xmlns:a16="http://schemas.microsoft.com/office/drawing/2014/main" id="{D2A700C2-C6F2-B646-A533-0EB1235FA6B2}"/>
              </a:ext>
            </a:extLst>
          </p:cNvPr>
          <p:cNvSpPr txBox="1"/>
          <p:nvPr/>
        </p:nvSpPr>
        <p:spPr>
          <a:xfrm>
            <a:off x="7474508" y="3064343"/>
            <a:ext cx="569387" cy="861774"/>
          </a:xfrm>
          <a:prstGeom prst="rect">
            <a:avLst/>
          </a:prstGeom>
          <a:noFill/>
        </p:spPr>
        <p:txBody>
          <a:bodyPr wrap="none" rtlCol="0">
            <a:spAutoFit/>
          </a:bodyPr>
          <a:lstStyle/>
          <a:p>
            <a:r>
              <a:rPr lang="en-US" sz="5000" b="1" dirty="0">
                <a:solidFill>
                  <a:schemeClr val="accent6">
                    <a:alpha val="50000"/>
                  </a:schemeClr>
                </a:solidFill>
                <a:latin typeface="Nunito Sans" pitchFamily="2" charset="77"/>
              </a:rPr>
              <a:t>5</a:t>
            </a:r>
          </a:p>
        </p:txBody>
      </p:sp>
      <p:sp>
        <p:nvSpPr>
          <p:cNvPr id="66" name="SlideModel shp24">
            <a:extLst>
              <a:ext uri="{FF2B5EF4-FFF2-40B4-BE49-F238E27FC236}">
                <a16:creationId xmlns:a16="http://schemas.microsoft.com/office/drawing/2014/main" id="{94FBD3C3-1B63-6946-8E84-27930B5187DF}"/>
              </a:ext>
            </a:extLst>
          </p:cNvPr>
          <p:cNvSpPr txBox="1"/>
          <p:nvPr/>
        </p:nvSpPr>
        <p:spPr>
          <a:xfrm>
            <a:off x="7599006" y="3322122"/>
            <a:ext cx="1120820" cy="338554"/>
          </a:xfrm>
          <a:prstGeom prst="rect">
            <a:avLst/>
          </a:prstGeom>
          <a:noFill/>
          <a:ln>
            <a:noFill/>
          </a:ln>
        </p:spPr>
        <p:txBody>
          <a:bodyPr wrap="none" rtlCol="0" anchor="b">
            <a:spAutoFit/>
          </a:bodyPr>
          <a:lstStyle/>
          <a:p>
            <a:r>
              <a:rPr lang="en-US" sz="1600"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TIMELINE</a:t>
            </a:r>
          </a:p>
        </p:txBody>
      </p:sp>
      <p:sp>
        <p:nvSpPr>
          <p:cNvPr id="68" name="SlideModel shp25">
            <a:extLst>
              <a:ext uri="{FF2B5EF4-FFF2-40B4-BE49-F238E27FC236}">
                <a16:creationId xmlns:a16="http://schemas.microsoft.com/office/drawing/2014/main" id="{EA1D7AD9-F29D-C642-BB72-D3B79914AA36}"/>
              </a:ext>
            </a:extLst>
          </p:cNvPr>
          <p:cNvSpPr txBox="1">
            <a:spLocks/>
          </p:cNvSpPr>
          <p:nvPr/>
        </p:nvSpPr>
        <p:spPr>
          <a:xfrm>
            <a:off x="7599006" y="3697591"/>
            <a:ext cx="2930157"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44" name="SlideModel shp26">
            <a:extLst>
              <a:ext uri="{FF2B5EF4-FFF2-40B4-BE49-F238E27FC236}">
                <a16:creationId xmlns:a16="http://schemas.microsoft.com/office/drawing/2014/main" id="{6E80FB80-B97E-A846-9418-83EFA937B757}"/>
              </a:ext>
            </a:extLst>
          </p:cNvPr>
          <p:cNvSpPr txBox="1"/>
          <p:nvPr/>
        </p:nvSpPr>
        <p:spPr>
          <a:xfrm>
            <a:off x="2147141" y="4596842"/>
            <a:ext cx="569387" cy="861774"/>
          </a:xfrm>
          <a:prstGeom prst="rect">
            <a:avLst/>
          </a:prstGeom>
          <a:noFill/>
        </p:spPr>
        <p:txBody>
          <a:bodyPr wrap="none" rtlCol="0">
            <a:spAutoFit/>
          </a:bodyPr>
          <a:lstStyle/>
          <a:p>
            <a:r>
              <a:rPr lang="en-US" sz="5000" b="1" dirty="0">
                <a:solidFill>
                  <a:schemeClr val="accent6">
                    <a:alpha val="50000"/>
                  </a:schemeClr>
                </a:solidFill>
                <a:latin typeface="Nunito Sans" pitchFamily="2" charset="77"/>
              </a:rPr>
              <a:t>3</a:t>
            </a:r>
          </a:p>
        </p:txBody>
      </p:sp>
      <p:sp>
        <p:nvSpPr>
          <p:cNvPr id="46" name="SlideModel shp27">
            <a:extLst>
              <a:ext uri="{FF2B5EF4-FFF2-40B4-BE49-F238E27FC236}">
                <a16:creationId xmlns:a16="http://schemas.microsoft.com/office/drawing/2014/main" id="{42D08EAC-AAC7-3045-BF82-5E66F8ECCA28}"/>
              </a:ext>
            </a:extLst>
          </p:cNvPr>
          <p:cNvSpPr txBox="1"/>
          <p:nvPr/>
        </p:nvSpPr>
        <p:spPr>
          <a:xfrm>
            <a:off x="2271638" y="4854621"/>
            <a:ext cx="2090637" cy="338554"/>
          </a:xfrm>
          <a:prstGeom prst="rect">
            <a:avLst/>
          </a:prstGeom>
          <a:noFill/>
          <a:ln>
            <a:noFill/>
          </a:ln>
        </p:spPr>
        <p:txBody>
          <a:bodyPr wrap="none" rtlCol="0" anchor="b">
            <a:spAutoFit/>
          </a:bodyPr>
          <a:lstStyle/>
          <a:p>
            <a:r>
              <a:rPr lang="en-US" sz="1600"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MISSION &amp; VISION</a:t>
            </a:r>
          </a:p>
        </p:txBody>
      </p:sp>
      <p:sp>
        <p:nvSpPr>
          <p:cNvPr id="47" name="SlideModel shp28">
            <a:extLst>
              <a:ext uri="{FF2B5EF4-FFF2-40B4-BE49-F238E27FC236}">
                <a16:creationId xmlns:a16="http://schemas.microsoft.com/office/drawing/2014/main" id="{524F3AB4-6F54-2A49-83B0-B2DA4E98F8E4}"/>
              </a:ext>
            </a:extLst>
          </p:cNvPr>
          <p:cNvSpPr txBox="1">
            <a:spLocks/>
          </p:cNvSpPr>
          <p:nvPr/>
        </p:nvSpPr>
        <p:spPr>
          <a:xfrm>
            <a:off x="2271638" y="5230090"/>
            <a:ext cx="2930157"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57" name="SlideModel shp29">
            <a:extLst>
              <a:ext uri="{FF2B5EF4-FFF2-40B4-BE49-F238E27FC236}">
                <a16:creationId xmlns:a16="http://schemas.microsoft.com/office/drawing/2014/main" id="{324C5429-F8B5-314B-8F07-FEB1800EF341}"/>
              </a:ext>
            </a:extLst>
          </p:cNvPr>
          <p:cNvSpPr txBox="1"/>
          <p:nvPr/>
        </p:nvSpPr>
        <p:spPr>
          <a:xfrm>
            <a:off x="7474508" y="4596842"/>
            <a:ext cx="569387" cy="861774"/>
          </a:xfrm>
          <a:prstGeom prst="rect">
            <a:avLst/>
          </a:prstGeom>
          <a:noFill/>
        </p:spPr>
        <p:txBody>
          <a:bodyPr wrap="none" rtlCol="0">
            <a:spAutoFit/>
          </a:bodyPr>
          <a:lstStyle/>
          <a:p>
            <a:r>
              <a:rPr lang="en-US" sz="5000" b="1" dirty="0">
                <a:solidFill>
                  <a:schemeClr val="accent6">
                    <a:alpha val="50000"/>
                  </a:schemeClr>
                </a:solidFill>
                <a:latin typeface="Nunito Sans" pitchFamily="2" charset="77"/>
              </a:rPr>
              <a:t>6</a:t>
            </a:r>
          </a:p>
        </p:txBody>
      </p:sp>
      <p:sp>
        <p:nvSpPr>
          <p:cNvPr id="59" name="SlideModel shp30">
            <a:extLst>
              <a:ext uri="{FF2B5EF4-FFF2-40B4-BE49-F238E27FC236}">
                <a16:creationId xmlns:a16="http://schemas.microsoft.com/office/drawing/2014/main" id="{5AA36F18-3645-A34D-9883-ABE6A31A1506}"/>
              </a:ext>
            </a:extLst>
          </p:cNvPr>
          <p:cNvSpPr txBox="1"/>
          <p:nvPr/>
        </p:nvSpPr>
        <p:spPr>
          <a:xfrm>
            <a:off x="7599006" y="4854621"/>
            <a:ext cx="1635384" cy="338554"/>
          </a:xfrm>
          <a:prstGeom prst="rect">
            <a:avLst/>
          </a:prstGeom>
          <a:noFill/>
          <a:ln>
            <a:noFill/>
          </a:ln>
        </p:spPr>
        <p:txBody>
          <a:bodyPr wrap="none" rtlCol="0" anchor="b">
            <a:spAutoFit/>
          </a:bodyPr>
          <a:lstStyle/>
          <a:p>
            <a:r>
              <a:rPr lang="en-US" sz="1600"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OUR SERVICES</a:t>
            </a:r>
          </a:p>
        </p:txBody>
      </p:sp>
      <p:sp>
        <p:nvSpPr>
          <p:cNvPr id="60" name="SlideModel shp31">
            <a:extLst>
              <a:ext uri="{FF2B5EF4-FFF2-40B4-BE49-F238E27FC236}">
                <a16:creationId xmlns:a16="http://schemas.microsoft.com/office/drawing/2014/main" id="{B4653C8D-4E27-C844-BE9B-B48AA39833F4}"/>
              </a:ext>
            </a:extLst>
          </p:cNvPr>
          <p:cNvSpPr txBox="1">
            <a:spLocks/>
          </p:cNvSpPr>
          <p:nvPr/>
        </p:nvSpPr>
        <p:spPr>
          <a:xfrm>
            <a:off x="7599006" y="5230090"/>
            <a:ext cx="2930157"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81" name="SlideModel shp32">
            <a:extLst>
              <a:ext uri="{FF2B5EF4-FFF2-40B4-BE49-F238E27FC236}">
                <a16:creationId xmlns:a16="http://schemas.microsoft.com/office/drawing/2014/main" id="{E86E080C-A791-CF4C-8D50-92E6BCBE754A}"/>
              </a:ext>
            </a:extLst>
          </p:cNvPr>
          <p:cNvSpPr txBox="1">
            <a:spLocks/>
          </p:cNvSpPr>
          <p:nvPr/>
        </p:nvSpPr>
        <p:spPr>
          <a:xfrm>
            <a:off x="838200" y="888401"/>
            <a:ext cx="2094484" cy="215444"/>
          </a:xfrm>
          <a:prstGeom prst="rect">
            <a:avLst/>
          </a:prstGeom>
        </p:spPr>
        <p:txBody>
          <a:bodyPr vert="horz" wrap="non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600"/>
              </a:spcBef>
            </a:pPr>
            <a:r>
              <a:rPr lang="en-US" sz="1100" dirty="0">
                <a:solidFill>
                  <a:schemeClr val="tx1">
                    <a:lumMod val="60000"/>
                    <a:lumOff val="40000"/>
                  </a:schemeClr>
                </a:solidFill>
                <a:latin typeface="Nunito Sans" pitchFamily="2" charset="77"/>
                <a:ea typeface="Noto Sans Light" panose="020B0402040504020204" pitchFamily="34" charset="0"/>
                <a:cs typeface="Noto Sans Light" panose="020B0402040504020204" pitchFamily="34" charset="0"/>
              </a:rPr>
              <a:t>INSERT YOUR SUBTITLE HERE</a:t>
            </a:r>
          </a:p>
        </p:txBody>
      </p:sp>
      <p:sp>
        <p:nvSpPr>
          <p:cNvPr id="3" name="SlideModel shp33">
            <a:extLst>
              <a:ext uri="{FF2B5EF4-FFF2-40B4-BE49-F238E27FC236}">
                <a16:creationId xmlns:a16="http://schemas.microsoft.com/office/drawing/2014/main" id="{B1992DD9-32C4-43F2-B706-F160215A9732}"/>
              </a:ext>
            </a:extLst>
          </p:cNvPr>
          <p:cNvSpPr>
            <a:spLocks noGrp="1"/>
          </p:cNvSpPr>
          <p:nvPr>
            <p:ph type="title"/>
          </p:nvPr>
        </p:nvSpPr>
        <p:spPr>
          <a:xfrm>
            <a:off x="838200" y="365125"/>
            <a:ext cx="10515600" cy="549275"/>
          </a:xfrm>
        </p:spPr>
        <p:txBody>
          <a:bodyPr>
            <a:normAutofit/>
          </a:bodyPr>
          <a:lstStyle/>
          <a:p>
            <a:r>
              <a:rPr lang="en-US" sz="3100" dirty="0"/>
              <a:t>Table of Contents</a:t>
            </a:r>
            <a:endParaRPr lang="es-UY" sz="3100" dirty="0"/>
          </a:p>
        </p:txBody>
      </p:sp>
      <p:grpSp>
        <p:nvGrpSpPr>
          <p:cNvPr id="26" name="SlideModel shp34">
            <a:extLst>
              <a:ext uri="{FF2B5EF4-FFF2-40B4-BE49-F238E27FC236}">
                <a16:creationId xmlns:a16="http://schemas.microsoft.com/office/drawing/2014/main" id="{37734952-7215-44BB-A807-3580AA86BADB}"/>
              </a:ext>
            </a:extLst>
          </p:cNvPr>
          <p:cNvGrpSpPr/>
          <p:nvPr/>
        </p:nvGrpSpPr>
        <p:grpSpPr>
          <a:xfrm>
            <a:off x="238987" y="198553"/>
            <a:ext cx="282693" cy="742795"/>
            <a:chOff x="8960167" y="4285297"/>
            <a:chExt cx="186689" cy="490537"/>
          </a:xfrm>
          <a:solidFill>
            <a:schemeClr val="tx1"/>
          </a:solidFill>
        </p:grpSpPr>
        <p:grpSp>
          <p:nvGrpSpPr>
            <p:cNvPr id="27" name="Graphic 2">
              <a:extLst>
                <a:ext uri="{FF2B5EF4-FFF2-40B4-BE49-F238E27FC236}">
                  <a16:creationId xmlns:a16="http://schemas.microsoft.com/office/drawing/2014/main" id="{CFF7D31E-DB40-44A1-82D1-4F4FCC7D5378}"/>
                </a:ext>
              </a:extLst>
            </p:cNvPr>
            <p:cNvGrpSpPr/>
            <p:nvPr/>
          </p:nvGrpSpPr>
          <p:grpSpPr>
            <a:xfrm>
              <a:off x="9098280" y="4285297"/>
              <a:ext cx="48577" cy="490537"/>
              <a:chOff x="9098280" y="4285297"/>
              <a:chExt cx="48577" cy="490537"/>
            </a:xfrm>
            <a:grpFill/>
          </p:grpSpPr>
          <p:sp>
            <p:nvSpPr>
              <p:cNvPr id="34" name="SliModel Group shp35">
                <a:extLst>
                  <a:ext uri="{FF2B5EF4-FFF2-40B4-BE49-F238E27FC236}">
                    <a16:creationId xmlns:a16="http://schemas.microsoft.com/office/drawing/2014/main" id="{088D7327-CA50-4D86-B85A-EE9FDFF6296D}"/>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5" name="SliModel Group shp36">
                <a:extLst>
                  <a:ext uri="{FF2B5EF4-FFF2-40B4-BE49-F238E27FC236}">
                    <a16:creationId xmlns:a16="http://schemas.microsoft.com/office/drawing/2014/main" id="{F5C297C0-7A7D-4F7C-8B69-EA0547D5C1B3}"/>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6" name="SliModel Group shp37">
                <a:extLst>
                  <a:ext uri="{FF2B5EF4-FFF2-40B4-BE49-F238E27FC236}">
                    <a16:creationId xmlns:a16="http://schemas.microsoft.com/office/drawing/2014/main" id="{3F2404C7-8EF5-486B-A51D-57A90F8EF784}"/>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7" name="SliModel Group shp38">
                <a:extLst>
                  <a:ext uri="{FF2B5EF4-FFF2-40B4-BE49-F238E27FC236}">
                    <a16:creationId xmlns:a16="http://schemas.microsoft.com/office/drawing/2014/main" id="{94998555-F8AD-43A5-9EA0-730F172BCDDD}"/>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29" name="Graphic 2">
              <a:extLst>
                <a:ext uri="{FF2B5EF4-FFF2-40B4-BE49-F238E27FC236}">
                  <a16:creationId xmlns:a16="http://schemas.microsoft.com/office/drawing/2014/main" id="{A92A0085-643B-4DC3-A94C-907E0BAD2E71}"/>
                </a:ext>
              </a:extLst>
            </p:cNvPr>
            <p:cNvGrpSpPr/>
            <p:nvPr/>
          </p:nvGrpSpPr>
          <p:grpSpPr>
            <a:xfrm>
              <a:off x="8960167" y="4285297"/>
              <a:ext cx="48577" cy="490537"/>
              <a:chOff x="8960167" y="4285297"/>
              <a:chExt cx="48577" cy="490537"/>
            </a:xfrm>
            <a:grpFill/>
          </p:grpSpPr>
          <p:sp>
            <p:nvSpPr>
              <p:cNvPr id="30" name="SliModel Group shp39">
                <a:extLst>
                  <a:ext uri="{FF2B5EF4-FFF2-40B4-BE49-F238E27FC236}">
                    <a16:creationId xmlns:a16="http://schemas.microsoft.com/office/drawing/2014/main" id="{3B712A66-A9DA-47CD-A783-26800273AF32}"/>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1" name="SliModel Group shp40">
                <a:extLst>
                  <a:ext uri="{FF2B5EF4-FFF2-40B4-BE49-F238E27FC236}">
                    <a16:creationId xmlns:a16="http://schemas.microsoft.com/office/drawing/2014/main" id="{79639793-0BDC-4B2D-9426-7BDF03EAA6E0}"/>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2" name="SliModel Group shp41">
                <a:extLst>
                  <a:ext uri="{FF2B5EF4-FFF2-40B4-BE49-F238E27FC236}">
                    <a16:creationId xmlns:a16="http://schemas.microsoft.com/office/drawing/2014/main" id="{8AF473DB-8844-4FD5-9BB8-BDE0490FFF33}"/>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3" name="SliModel Group shp42">
                <a:extLst>
                  <a:ext uri="{FF2B5EF4-FFF2-40B4-BE49-F238E27FC236}">
                    <a16:creationId xmlns:a16="http://schemas.microsoft.com/office/drawing/2014/main" id="{F4D8A421-2475-4259-9330-2087AC9941E4}"/>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grpSp>
        <p:nvGrpSpPr>
          <p:cNvPr id="38" name="SlideModel shp43">
            <a:extLst>
              <a:ext uri="{FF2B5EF4-FFF2-40B4-BE49-F238E27FC236}">
                <a16:creationId xmlns:a16="http://schemas.microsoft.com/office/drawing/2014/main" id="{B4494FB4-1CAB-4E72-B7D0-8CE380A6B17E}"/>
              </a:ext>
            </a:extLst>
          </p:cNvPr>
          <p:cNvGrpSpPr/>
          <p:nvPr/>
        </p:nvGrpSpPr>
        <p:grpSpPr>
          <a:xfrm>
            <a:off x="11655659" y="198553"/>
            <a:ext cx="282693" cy="742795"/>
            <a:chOff x="8960167" y="4285297"/>
            <a:chExt cx="186689" cy="490537"/>
          </a:xfrm>
          <a:solidFill>
            <a:schemeClr val="tx1"/>
          </a:solidFill>
        </p:grpSpPr>
        <p:grpSp>
          <p:nvGrpSpPr>
            <p:cNvPr id="40" name="Graphic 2">
              <a:extLst>
                <a:ext uri="{FF2B5EF4-FFF2-40B4-BE49-F238E27FC236}">
                  <a16:creationId xmlns:a16="http://schemas.microsoft.com/office/drawing/2014/main" id="{3E61AB7C-65AC-4583-84F6-D537A5B57968}"/>
                </a:ext>
              </a:extLst>
            </p:cNvPr>
            <p:cNvGrpSpPr/>
            <p:nvPr/>
          </p:nvGrpSpPr>
          <p:grpSpPr>
            <a:xfrm>
              <a:off x="9098280" y="4285297"/>
              <a:ext cx="48577" cy="490537"/>
              <a:chOff x="9098280" y="4285297"/>
              <a:chExt cx="48577" cy="490537"/>
            </a:xfrm>
            <a:grpFill/>
          </p:grpSpPr>
          <p:sp>
            <p:nvSpPr>
              <p:cNvPr id="51" name="SliModel Group shp44">
                <a:extLst>
                  <a:ext uri="{FF2B5EF4-FFF2-40B4-BE49-F238E27FC236}">
                    <a16:creationId xmlns:a16="http://schemas.microsoft.com/office/drawing/2014/main" id="{A5F7E2F8-78D4-4746-87FC-CA411F6856DC}"/>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3" name="SliModel Group shp45">
                <a:extLst>
                  <a:ext uri="{FF2B5EF4-FFF2-40B4-BE49-F238E27FC236}">
                    <a16:creationId xmlns:a16="http://schemas.microsoft.com/office/drawing/2014/main" id="{14BE538C-04B4-444C-8BE3-89B9184CAF0B}"/>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4" name="SliModel Group shp46">
                <a:extLst>
                  <a:ext uri="{FF2B5EF4-FFF2-40B4-BE49-F238E27FC236}">
                    <a16:creationId xmlns:a16="http://schemas.microsoft.com/office/drawing/2014/main" id="{F5840363-5B2B-46DA-A8B2-E96D26027F7A}"/>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5" name="SliModel Group shp47">
                <a:extLst>
                  <a:ext uri="{FF2B5EF4-FFF2-40B4-BE49-F238E27FC236}">
                    <a16:creationId xmlns:a16="http://schemas.microsoft.com/office/drawing/2014/main" id="{5EDC5AAA-60B4-404D-9BE6-AC8FA032C3B1}"/>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43" name="Graphic 2">
              <a:extLst>
                <a:ext uri="{FF2B5EF4-FFF2-40B4-BE49-F238E27FC236}">
                  <a16:creationId xmlns:a16="http://schemas.microsoft.com/office/drawing/2014/main" id="{2D64632D-9700-4609-9A05-25449AE05A0E}"/>
                </a:ext>
              </a:extLst>
            </p:cNvPr>
            <p:cNvGrpSpPr/>
            <p:nvPr/>
          </p:nvGrpSpPr>
          <p:grpSpPr>
            <a:xfrm>
              <a:off x="8960167" y="4285297"/>
              <a:ext cx="48577" cy="490537"/>
              <a:chOff x="8960167" y="4285297"/>
              <a:chExt cx="48577" cy="490537"/>
            </a:xfrm>
            <a:grpFill/>
          </p:grpSpPr>
          <p:sp>
            <p:nvSpPr>
              <p:cNvPr id="45" name="SliModel Group shp48">
                <a:extLst>
                  <a:ext uri="{FF2B5EF4-FFF2-40B4-BE49-F238E27FC236}">
                    <a16:creationId xmlns:a16="http://schemas.microsoft.com/office/drawing/2014/main" id="{D7E53601-A906-48CC-BEE2-3B038F9194E3}"/>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8" name="SliModel Group shp49">
                <a:extLst>
                  <a:ext uri="{FF2B5EF4-FFF2-40B4-BE49-F238E27FC236}">
                    <a16:creationId xmlns:a16="http://schemas.microsoft.com/office/drawing/2014/main" id="{87649881-08FE-4CB1-8441-693721040E3D}"/>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9" name="SliModel Group shp50">
                <a:extLst>
                  <a:ext uri="{FF2B5EF4-FFF2-40B4-BE49-F238E27FC236}">
                    <a16:creationId xmlns:a16="http://schemas.microsoft.com/office/drawing/2014/main" id="{852A2837-7E61-4EE3-B3D9-918F608B8F18}"/>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0" name="SliModel Group shp51">
                <a:extLst>
                  <a:ext uri="{FF2B5EF4-FFF2-40B4-BE49-F238E27FC236}">
                    <a16:creationId xmlns:a16="http://schemas.microsoft.com/office/drawing/2014/main" id="{BAA7EC70-6E71-4381-8CD1-B8360ABBA63B}"/>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7703458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Model shp615">
            <a:extLst>
              <a:ext uri="{FF2B5EF4-FFF2-40B4-BE49-F238E27FC236}">
                <a16:creationId xmlns:a16="http://schemas.microsoft.com/office/drawing/2014/main" id="{56F39739-2404-864D-B99F-D7B868A8F1FD}"/>
              </a:ext>
            </a:extLst>
          </p:cNvPr>
          <p:cNvSpPr/>
          <p:nvPr/>
        </p:nvSpPr>
        <p:spPr>
          <a:xfrm>
            <a:off x="-925540" y="788301"/>
            <a:ext cx="3773875" cy="3773875"/>
          </a:xfrm>
          <a:prstGeom prst="donut">
            <a:avLst>
              <a:gd name="adj" fmla="val 2684"/>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lang="en-US" sz="450" dirty="0">
              <a:solidFill>
                <a:schemeClr val="tx1"/>
              </a:solidFill>
              <a:latin typeface="Nunito Sans ExtraLight" pitchFamily="2" charset="77"/>
            </a:endParaRPr>
          </a:p>
        </p:txBody>
      </p:sp>
      <p:sp>
        <p:nvSpPr>
          <p:cNvPr id="15" name="SlideModel shp616">
            <a:extLst>
              <a:ext uri="{FF2B5EF4-FFF2-40B4-BE49-F238E27FC236}">
                <a16:creationId xmlns:a16="http://schemas.microsoft.com/office/drawing/2014/main" id="{9C7B6F84-6E23-C245-BAE2-AE7D87E358E1}"/>
              </a:ext>
            </a:extLst>
          </p:cNvPr>
          <p:cNvSpPr>
            <a:spLocks noChangeArrowheads="1"/>
          </p:cNvSpPr>
          <p:nvPr/>
        </p:nvSpPr>
        <p:spPr bwMode="auto">
          <a:xfrm rot="13500000">
            <a:off x="9987225" y="1521026"/>
            <a:ext cx="2553637" cy="6324200"/>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gradFill>
            <a:gsLst>
              <a:gs pos="0">
                <a:schemeClr val="accent1"/>
              </a:gs>
              <a:gs pos="50000">
                <a:schemeClr val="accent2"/>
              </a:gs>
              <a:gs pos="99000">
                <a:schemeClr val="accent3"/>
              </a:gs>
            </a:gsLst>
            <a:lin ang="5400000" scaled="0"/>
          </a:gradFill>
          <a:ln>
            <a:noFill/>
          </a:ln>
          <a:effectLst/>
        </p:spPr>
        <p:txBody>
          <a:bodyPr wrap="none" anchor="ctr"/>
          <a:lstStyle/>
          <a:p>
            <a:endParaRPr lang="en-US" sz="3266" dirty="0">
              <a:latin typeface="Nunito Sans ExtraLight" pitchFamily="2" charset="77"/>
            </a:endParaRPr>
          </a:p>
        </p:txBody>
      </p:sp>
      <p:sp>
        <p:nvSpPr>
          <p:cNvPr id="16" name="SlideModel shp617">
            <a:extLst>
              <a:ext uri="{FF2B5EF4-FFF2-40B4-BE49-F238E27FC236}">
                <a16:creationId xmlns:a16="http://schemas.microsoft.com/office/drawing/2014/main" id="{3557353A-C55C-5347-9743-875AE14511BC}"/>
              </a:ext>
            </a:extLst>
          </p:cNvPr>
          <p:cNvSpPr/>
          <p:nvPr/>
        </p:nvSpPr>
        <p:spPr>
          <a:xfrm>
            <a:off x="10460257" y="-422788"/>
            <a:ext cx="1607575" cy="1607575"/>
          </a:xfrm>
          <a:prstGeom prst="donut">
            <a:avLst>
              <a:gd name="adj" fmla="val 6613"/>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solidFill>
                <a:schemeClr val="tx1"/>
              </a:solidFill>
              <a:latin typeface="Nunito Sans ExtraLight" pitchFamily="2" charset="77"/>
            </a:endParaRPr>
          </a:p>
        </p:txBody>
      </p:sp>
      <p:sp>
        <p:nvSpPr>
          <p:cNvPr id="8" name="SlideModel shp618">
            <a:extLst>
              <a:ext uri="{FF2B5EF4-FFF2-40B4-BE49-F238E27FC236}">
                <a16:creationId xmlns:a16="http://schemas.microsoft.com/office/drawing/2014/main" id="{D6D6B8F5-3767-5046-8E50-BF5643A4F903}"/>
              </a:ext>
            </a:extLst>
          </p:cNvPr>
          <p:cNvSpPr txBox="1"/>
          <p:nvPr/>
        </p:nvSpPr>
        <p:spPr>
          <a:xfrm>
            <a:off x="5051446" y="1740247"/>
            <a:ext cx="6646307" cy="1246495"/>
          </a:xfrm>
          <a:prstGeom prst="rect">
            <a:avLst/>
          </a:prstGeom>
          <a:noFill/>
        </p:spPr>
        <p:txBody>
          <a:bodyPr wrap="none" rtlCol="0" anchor="ctr">
            <a:spAutoFit/>
          </a:bodyPr>
          <a:lstStyle/>
          <a:p>
            <a:pPr algn="ctr"/>
            <a:r>
              <a:rPr lang="en-US" sz="7500" b="1" dirty="0">
                <a:solidFill>
                  <a:schemeClr val="tx2"/>
                </a:solidFill>
                <a:latin typeface="Arial Black" panose="020B0A04020102020204" pitchFamily="34" charset="0"/>
                <a:ea typeface="Source Sans Pro" panose="020B0503030403020204" pitchFamily="34" charset="0"/>
                <a:cs typeface="Mukta" panose="020B0000000000000000" pitchFamily="34" charset="77"/>
              </a:rPr>
              <a:t>THANK YOU</a:t>
            </a:r>
          </a:p>
        </p:txBody>
      </p:sp>
      <p:sp>
        <p:nvSpPr>
          <p:cNvPr id="10" name="SlideModel shp619">
            <a:extLst>
              <a:ext uri="{FF2B5EF4-FFF2-40B4-BE49-F238E27FC236}">
                <a16:creationId xmlns:a16="http://schemas.microsoft.com/office/drawing/2014/main" id="{B82C1A50-4946-44A8-A1FE-23E8A6E34807}"/>
              </a:ext>
            </a:extLst>
          </p:cNvPr>
          <p:cNvSpPr/>
          <p:nvPr/>
        </p:nvSpPr>
        <p:spPr>
          <a:xfrm>
            <a:off x="382279" y="3084125"/>
            <a:ext cx="5256521" cy="5256521"/>
          </a:xfrm>
          <a:prstGeom prst="donut">
            <a:avLst>
              <a:gd name="adj" fmla="val 2684"/>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lang="en-US" sz="450" dirty="0">
              <a:solidFill>
                <a:schemeClr val="tx1"/>
              </a:solidFill>
              <a:latin typeface="Nunito Sans ExtraLight" pitchFamily="2" charset="77"/>
            </a:endParaRPr>
          </a:p>
        </p:txBody>
      </p:sp>
      <p:sp>
        <p:nvSpPr>
          <p:cNvPr id="11" name="SlideModel shp620">
            <a:extLst>
              <a:ext uri="{FF2B5EF4-FFF2-40B4-BE49-F238E27FC236}">
                <a16:creationId xmlns:a16="http://schemas.microsoft.com/office/drawing/2014/main" id="{199F857C-5913-43F9-9A95-AF9692E5485A}"/>
              </a:ext>
            </a:extLst>
          </p:cNvPr>
          <p:cNvSpPr/>
          <p:nvPr/>
        </p:nvSpPr>
        <p:spPr>
          <a:xfrm>
            <a:off x="1024997" y="3448419"/>
            <a:ext cx="3302901" cy="3302901"/>
          </a:xfrm>
          <a:prstGeom prst="donut">
            <a:avLst>
              <a:gd name="adj" fmla="val 2684"/>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lang="en-US" sz="450" dirty="0">
              <a:solidFill>
                <a:schemeClr val="tx1"/>
              </a:solidFill>
              <a:latin typeface="Nunito Sans ExtraLight" pitchFamily="2" charset="77"/>
            </a:endParaRPr>
          </a:p>
        </p:txBody>
      </p:sp>
      <p:sp>
        <p:nvSpPr>
          <p:cNvPr id="12" name="SlideModel shp621">
            <a:extLst>
              <a:ext uri="{FF2B5EF4-FFF2-40B4-BE49-F238E27FC236}">
                <a16:creationId xmlns:a16="http://schemas.microsoft.com/office/drawing/2014/main" id="{CD68B504-F577-4171-B693-0935B713E3E2}"/>
              </a:ext>
            </a:extLst>
          </p:cNvPr>
          <p:cNvSpPr/>
          <p:nvPr/>
        </p:nvSpPr>
        <p:spPr>
          <a:xfrm rot="5400000" flipH="1">
            <a:off x="10030801" y="4696801"/>
            <a:ext cx="2863688" cy="1458710"/>
          </a:xfrm>
          <a:custGeom>
            <a:avLst/>
            <a:gdLst>
              <a:gd name="connsiteX0" fmla="*/ 0 w 3846686"/>
              <a:gd name="connsiteY0" fmla="*/ 0 h 1959431"/>
              <a:gd name="connsiteX1" fmla="*/ 3846686 w 3846686"/>
              <a:gd name="connsiteY1" fmla="*/ 0 h 1959431"/>
              <a:gd name="connsiteX2" fmla="*/ 3835703 w 3846686"/>
              <a:gd name="connsiteY2" fmla="*/ 14794 h 1959431"/>
              <a:gd name="connsiteX3" fmla="*/ 3757839 w 3846686"/>
              <a:gd name="connsiteY3" fmla="*/ 90535 h 1959431"/>
              <a:gd name="connsiteX4" fmla="*/ 1929150 w 3846686"/>
              <a:gd name="connsiteY4" fmla="*/ 412329 h 1959431"/>
              <a:gd name="connsiteX5" fmla="*/ 206976 w 3846686"/>
              <a:gd name="connsiteY5" fmla="*/ 1854235 h 1959431"/>
              <a:gd name="connsiteX6" fmla="*/ 25221 w 3846686"/>
              <a:gd name="connsiteY6" fmla="*/ 1949774 h 1959431"/>
              <a:gd name="connsiteX7" fmla="*/ 0 w 3846686"/>
              <a:gd name="connsiteY7" fmla="*/ 1959431 h 195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6686" h="1959431">
                <a:moveTo>
                  <a:pt x="0" y="0"/>
                </a:moveTo>
                <a:lnTo>
                  <a:pt x="3846686" y="0"/>
                </a:lnTo>
                <a:lnTo>
                  <a:pt x="3835703" y="14794"/>
                </a:lnTo>
                <a:cubicBezTo>
                  <a:pt x="3811472" y="42807"/>
                  <a:pt x="3785595" y="68183"/>
                  <a:pt x="3757839" y="90535"/>
                </a:cubicBezTo>
                <a:cubicBezTo>
                  <a:pt x="3313755" y="448189"/>
                  <a:pt x="2520961" y="118379"/>
                  <a:pt x="1929150" y="412329"/>
                </a:cubicBezTo>
                <a:cubicBezTo>
                  <a:pt x="1337340" y="706279"/>
                  <a:pt x="703929" y="1553867"/>
                  <a:pt x="206976" y="1854235"/>
                </a:cubicBezTo>
                <a:cubicBezTo>
                  <a:pt x="144857" y="1891780"/>
                  <a:pt x="84319" y="1923215"/>
                  <a:pt x="25221" y="1949774"/>
                </a:cubicBezTo>
                <a:lnTo>
                  <a:pt x="0" y="195943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7460766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Model shp145"/>
          <p:cNvSpPr/>
          <p:nvPr/>
        </p:nvSpPr>
        <p:spPr>
          <a:xfrm>
            <a:off x="7938" y="-7324"/>
            <a:ext cx="12172962" cy="68608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304">
              <a:defRPr/>
            </a:pPr>
            <a:endParaRPr lang="es-UY" sz="2394" dirty="0">
              <a:solidFill>
                <a:prstClr val="white"/>
              </a:solidFill>
              <a:latin typeface="Segoe UI"/>
            </a:endParaRPr>
          </a:p>
        </p:txBody>
      </p:sp>
      <p:sp>
        <p:nvSpPr>
          <p:cNvPr id="14" name="SlideModel shp146">
            <a:hlinkClick r:id="rId3"/>
          </p:cNvPr>
          <p:cNvSpPr/>
          <p:nvPr/>
        </p:nvSpPr>
        <p:spPr>
          <a:xfrm>
            <a:off x="7465464" y="4649146"/>
            <a:ext cx="2835387" cy="608646"/>
          </a:xfrm>
          <a:prstGeom prst="round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304">
              <a:defRPr/>
            </a:pPr>
            <a:r>
              <a:rPr lang="en-US" sz="2394" b="1" dirty="0">
                <a:solidFill>
                  <a:prstClr val="white"/>
                </a:solidFill>
                <a:latin typeface="Segoe UI"/>
              </a:rPr>
              <a:t>SUBSCRIBE NOW</a:t>
            </a:r>
            <a:endParaRPr lang="es-UY" sz="2394" b="1" dirty="0">
              <a:solidFill>
                <a:prstClr val="white"/>
              </a:solidFill>
              <a:latin typeface="Segoe UI"/>
            </a:endParaRPr>
          </a:p>
        </p:txBody>
      </p:sp>
      <p:sp>
        <p:nvSpPr>
          <p:cNvPr id="17" name="SlideModel shp147"/>
          <p:cNvSpPr>
            <a:spLocks noChangeAspect="1" noEditPoints="1"/>
          </p:cNvSpPr>
          <p:nvPr/>
        </p:nvSpPr>
        <p:spPr bwMode="auto">
          <a:xfrm rot="7401880">
            <a:off x="10473412" y="4034056"/>
            <a:ext cx="1841795" cy="741792"/>
          </a:xfrm>
          <a:custGeom>
            <a:avLst/>
            <a:gdLst>
              <a:gd name="T0" fmla="*/ 715 w 868"/>
              <a:gd name="T1" fmla="*/ 128 h 351"/>
              <a:gd name="T2" fmla="*/ 363 w 868"/>
              <a:gd name="T3" fmla="*/ 50 h 351"/>
              <a:gd name="T4" fmla="*/ 226 w 868"/>
              <a:gd name="T5" fmla="*/ 94 h 351"/>
              <a:gd name="T6" fmla="*/ 155 w 868"/>
              <a:gd name="T7" fmla="*/ 112 h 351"/>
              <a:gd name="T8" fmla="*/ 111 w 868"/>
              <a:gd name="T9" fmla="*/ 138 h 351"/>
              <a:gd name="T10" fmla="*/ 85 w 868"/>
              <a:gd name="T11" fmla="*/ 163 h 351"/>
              <a:gd name="T12" fmla="*/ 104 w 868"/>
              <a:gd name="T13" fmla="*/ 185 h 351"/>
              <a:gd name="T14" fmla="*/ 69 w 868"/>
              <a:gd name="T15" fmla="*/ 174 h 351"/>
              <a:gd name="T16" fmla="*/ 92 w 868"/>
              <a:gd name="T17" fmla="*/ 203 h 351"/>
              <a:gd name="T18" fmla="*/ 66 w 868"/>
              <a:gd name="T19" fmla="*/ 192 h 351"/>
              <a:gd name="T20" fmla="*/ 75 w 868"/>
              <a:gd name="T21" fmla="*/ 207 h 351"/>
              <a:gd name="T22" fmla="*/ 72 w 868"/>
              <a:gd name="T23" fmla="*/ 224 h 351"/>
              <a:gd name="T24" fmla="*/ 64 w 868"/>
              <a:gd name="T25" fmla="*/ 228 h 351"/>
              <a:gd name="T26" fmla="*/ 29 w 868"/>
              <a:gd name="T27" fmla="*/ 217 h 351"/>
              <a:gd name="T28" fmla="*/ 31 w 868"/>
              <a:gd name="T29" fmla="*/ 228 h 351"/>
              <a:gd name="T30" fmla="*/ 53 w 868"/>
              <a:gd name="T31" fmla="*/ 253 h 351"/>
              <a:gd name="T32" fmla="*/ 36 w 868"/>
              <a:gd name="T33" fmla="*/ 257 h 351"/>
              <a:gd name="T34" fmla="*/ 774 w 868"/>
              <a:gd name="T35" fmla="*/ 258 h 351"/>
              <a:gd name="T36" fmla="*/ 640 w 868"/>
              <a:gd name="T37" fmla="*/ 136 h 351"/>
              <a:gd name="T38" fmla="*/ 376 w 868"/>
              <a:gd name="T39" fmla="*/ 47 h 351"/>
              <a:gd name="T40" fmla="*/ 235 w 868"/>
              <a:gd name="T41" fmla="*/ 76 h 351"/>
              <a:gd name="T42" fmla="*/ 221 w 868"/>
              <a:gd name="T43" fmla="*/ 70 h 351"/>
              <a:gd name="T44" fmla="*/ 180 w 868"/>
              <a:gd name="T45" fmla="*/ 89 h 351"/>
              <a:gd name="T46" fmla="*/ 168 w 868"/>
              <a:gd name="T47" fmla="*/ 110 h 351"/>
              <a:gd name="T48" fmla="*/ 140 w 868"/>
              <a:gd name="T49" fmla="*/ 145 h 351"/>
              <a:gd name="T50" fmla="*/ 81 w 868"/>
              <a:gd name="T51" fmla="*/ 192 h 351"/>
              <a:gd name="T52" fmla="*/ 126 w 868"/>
              <a:gd name="T53" fmla="*/ 134 h 351"/>
              <a:gd name="T54" fmla="*/ 253 w 868"/>
              <a:gd name="T55" fmla="*/ 36 h 351"/>
              <a:gd name="T56" fmla="*/ 399 w 868"/>
              <a:gd name="T57" fmla="*/ 2 h 351"/>
              <a:gd name="T58" fmla="*/ 510 w 868"/>
              <a:gd name="T59" fmla="*/ 14 h 351"/>
              <a:gd name="T60" fmla="*/ 732 w 868"/>
              <a:gd name="T61" fmla="*/ 145 h 351"/>
              <a:gd name="T62" fmla="*/ 794 w 868"/>
              <a:gd name="T63" fmla="*/ 260 h 351"/>
              <a:gd name="T64" fmla="*/ 787 w 868"/>
              <a:gd name="T65" fmla="*/ 222 h 351"/>
              <a:gd name="T66" fmla="*/ 721 w 868"/>
              <a:gd name="T67" fmla="*/ 150 h 351"/>
              <a:gd name="T68" fmla="*/ 533 w 868"/>
              <a:gd name="T69" fmla="*/ 22 h 351"/>
              <a:gd name="T70" fmla="*/ 380 w 868"/>
              <a:gd name="T71" fmla="*/ 47 h 351"/>
              <a:gd name="T72" fmla="*/ 307 w 868"/>
              <a:gd name="T73" fmla="*/ 53 h 351"/>
              <a:gd name="T74" fmla="*/ 281 w 868"/>
              <a:gd name="T75" fmla="*/ 47 h 351"/>
              <a:gd name="T76" fmla="*/ 242 w 868"/>
              <a:gd name="T77" fmla="*/ 43 h 351"/>
              <a:gd name="T78" fmla="*/ 222 w 868"/>
              <a:gd name="T79" fmla="*/ 51 h 351"/>
              <a:gd name="T80" fmla="*/ 197 w 868"/>
              <a:gd name="T81" fmla="*/ 73 h 351"/>
              <a:gd name="T82" fmla="*/ 164 w 868"/>
              <a:gd name="T83" fmla="*/ 99 h 351"/>
              <a:gd name="T84" fmla="*/ 142 w 868"/>
              <a:gd name="T85" fmla="*/ 117 h 351"/>
              <a:gd name="T86" fmla="*/ 141 w 868"/>
              <a:gd name="T87" fmla="*/ 138 h 351"/>
              <a:gd name="T88" fmla="*/ 124 w 868"/>
              <a:gd name="T89" fmla="*/ 129 h 351"/>
              <a:gd name="T90" fmla="*/ 113 w 868"/>
              <a:gd name="T91" fmla="*/ 142 h 351"/>
              <a:gd name="T92" fmla="*/ 337 w 868"/>
              <a:gd name="T93" fmla="*/ 9 h 351"/>
              <a:gd name="T94" fmla="*/ 168 w 868"/>
              <a:gd name="T95" fmla="*/ 125 h 351"/>
              <a:gd name="T96" fmla="*/ 197 w 868"/>
              <a:gd name="T97" fmla="*/ 105 h 351"/>
              <a:gd name="T98" fmla="*/ 131 w 868"/>
              <a:gd name="T99" fmla="*/ 159 h 351"/>
              <a:gd name="T100" fmla="*/ 88 w 868"/>
              <a:gd name="T101" fmla="*/ 171 h 351"/>
              <a:gd name="T102" fmla="*/ 85 w 868"/>
              <a:gd name="T103" fmla="*/ 191 h 351"/>
              <a:gd name="T104" fmla="*/ 79 w 868"/>
              <a:gd name="T105" fmla="*/ 215 h 351"/>
              <a:gd name="T106" fmla="*/ 48 w 868"/>
              <a:gd name="T107" fmla="*/ 193 h 351"/>
              <a:gd name="T108" fmla="*/ 64 w 868"/>
              <a:gd name="T109" fmla="*/ 238 h 351"/>
              <a:gd name="T110" fmla="*/ 17 w 868"/>
              <a:gd name="T111" fmla="*/ 235 h 351"/>
              <a:gd name="T112" fmla="*/ 87 w 868"/>
              <a:gd name="T113" fmla="*/ 158 h 351"/>
              <a:gd name="T114" fmla="*/ 865 w 868"/>
              <a:gd name="T115" fmla="*/ 172 h 351"/>
              <a:gd name="T116" fmla="*/ 859 w 868"/>
              <a:gd name="T117" fmla="*/ 117 h 351"/>
              <a:gd name="T118" fmla="*/ 782 w 868"/>
              <a:gd name="T119" fmla="*/ 277 h 351"/>
              <a:gd name="T120" fmla="*/ 841 w 868"/>
              <a:gd name="T121" fmla="*/ 164 h 351"/>
              <a:gd name="T122" fmla="*/ 861 w 868"/>
              <a:gd name="T123" fmla="*/ 201 h 351"/>
              <a:gd name="T124" fmla="*/ 666 w 868"/>
              <a:gd name="T125" fmla="*/ 29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68" h="351">
                <a:moveTo>
                  <a:pt x="813" y="278"/>
                </a:moveTo>
                <a:cubicBezTo>
                  <a:pt x="812" y="276"/>
                  <a:pt x="811" y="275"/>
                  <a:pt x="812" y="275"/>
                </a:cubicBezTo>
                <a:cubicBezTo>
                  <a:pt x="813" y="277"/>
                  <a:pt x="813" y="278"/>
                  <a:pt x="813" y="278"/>
                </a:cubicBezTo>
                <a:close/>
                <a:moveTo>
                  <a:pt x="812" y="266"/>
                </a:moveTo>
                <a:cubicBezTo>
                  <a:pt x="813" y="269"/>
                  <a:pt x="814" y="269"/>
                  <a:pt x="814" y="271"/>
                </a:cubicBezTo>
                <a:cubicBezTo>
                  <a:pt x="813" y="267"/>
                  <a:pt x="813" y="271"/>
                  <a:pt x="813" y="270"/>
                </a:cubicBezTo>
                <a:cubicBezTo>
                  <a:pt x="815" y="276"/>
                  <a:pt x="814" y="270"/>
                  <a:pt x="815" y="272"/>
                </a:cubicBezTo>
                <a:cubicBezTo>
                  <a:pt x="814" y="268"/>
                  <a:pt x="813" y="267"/>
                  <a:pt x="812" y="266"/>
                </a:cubicBezTo>
                <a:close/>
                <a:moveTo>
                  <a:pt x="781" y="282"/>
                </a:moveTo>
                <a:cubicBezTo>
                  <a:pt x="782" y="285"/>
                  <a:pt x="783" y="285"/>
                  <a:pt x="784" y="284"/>
                </a:cubicBezTo>
                <a:cubicBezTo>
                  <a:pt x="782" y="282"/>
                  <a:pt x="782" y="282"/>
                  <a:pt x="781" y="282"/>
                </a:cubicBezTo>
                <a:close/>
                <a:moveTo>
                  <a:pt x="798" y="267"/>
                </a:moveTo>
                <a:cubicBezTo>
                  <a:pt x="798" y="268"/>
                  <a:pt x="801" y="272"/>
                  <a:pt x="801" y="272"/>
                </a:cubicBezTo>
                <a:cubicBezTo>
                  <a:pt x="801" y="269"/>
                  <a:pt x="799" y="267"/>
                  <a:pt x="798" y="267"/>
                </a:cubicBezTo>
                <a:close/>
                <a:moveTo>
                  <a:pt x="791" y="270"/>
                </a:moveTo>
                <a:cubicBezTo>
                  <a:pt x="791" y="272"/>
                  <a:pt x="793" y="275"/>
                  <a:pt x="793" y="276"/>
                </a:cubicBezTo>
                <a:cubicBezTo>
                  <a:pt x="793" y="274"/>
                  <a:pt x="791" y="271"/>
                  <a:pt x="791" y="270"/>
                </a:cubicBezTo>
                <a:close/>
                <a:moveTo>
                  <a:pt x="789" y="269"/>
                </a:moveTo>
                <a:cubicBezTo>
                  <a:pt x="788" y="269"/>
                  <a:pt x="791" y="272"/>
                  <a:pt x="790" y="273"/>
                </a:cubicBezTo>
                <a:cubicBezTo>
                  <a:pt x="789" y="270"/>
                  <a:pt x="788" y="270"/>
                  <a:pt x="787" y="270"/>
                </a:cubicBezTo>
                <a:cubicBezTo>
                  <a:pt x="789" y="273"/>
                  <a:pt x="790" y="274"/>
                  <a:pt x="791" y="276"/>
                </a:cubicBezTo>
                <a:cubicBezTo>
                  <a:pt x="792" y="276"/>
                  <a:pt x="792" y="274"/>
                  <a:pt x="793" y="276"/>
                </a:cubicBezTo>
                <a:cubicBezTo>
                  <a:pt x="792" y="273"/>
                  <a:pt x="791" y="272"/>
                  <a:pt x="789" y="269"/>
                </a:cubicBezTo>
                <a:close/>
                <a:moveTo>
                  <a:pt x="801" y="266"/>
                </a:moveTo>
                <a:cubicBezTo>
                  <a:pt x="800" y="266"/>
                  <a:pt x="800" y="268"/>
                  <a:pt x="801" y="271"/>
                </a:cubicBezTo>
                <a:cubicBezTo>
                  <a:pt x="802" y="271"/>
                  <a:pt x="801" y="267"/>
                  <a:pt x="801" y="266"/>
                </a:cubicBezTo>
                <a:close/>
                <a:moveTo>
                  <a:pt x="799" y="270"/>
                </a:moveTo>
                <a:cubicBezTo>
                  <a:pt x="799" y="270"/>
                  <a:pt x="798" y="270"/>
                  <a:pt x="798" y="269"/>
                </a:cubicBezTo>
                <a:cubicBezTo>
                  <a:pt x="797" y="269"/>
                  <a:pt x="797" y="270"/>
                  <a:pt x="798" y="272"/>
                </a:cubicBezTo>
                <a:cubicBezTo>
                  <a:pt x="798" y="271"/>
                  <a:pt x="800" y="273"/>
                  <a:pt x="799" y="270"/>
                </a:cubicBezTo>
                <a:close/>
                <a:moveTo>
                  <a:pt x="770" y="269"/>
                </a:moveTo>
                <a:cubicBezTo>
                  <a:pt x="771" y="271"/>
                  <a:pt x="772" y="272"/>
                  <a:pt x="773" y="272"/>
                </a:cubicBezTo>
                <a:cubicBezTo>
                  <a:pt x="772" y="270"/>
                  <a:pt x="771" y="269"/>
                  <a:pt x="770" y="269"/>
                </a:cubicBezTo>
                <a:close/>
                <a:moveTo>
                  <a:pt x="807" y="248"/>
                </a:moveTo>
                <a:cubicBezTo>
                  <a:pt x="808" y="250"/>
                  <a:pt x="810" y="253"/>
                  <a:pt x="810" y="252"/>
                </a:cubicBezTo>
                <a:cubicBezTo>
                  <a:pt x="809" y="249"/>
                  <a:pt x="808" y="247"/>
                  <a:pt x="807" y="248"/>
                </a:cubicBezTo>
                <a:close/>
                <a:moveTo>
                  <a:pt x="802" y="246"/>
                </a:moveTo>
                <a:cubicBezTo>
                  <a:pt x="803" y="247"/>
                  <a:pt x="803" y="248"/>
                  <a:pt x="804" y="251"/>
                </a:cubicBezTo>
                <a:cubicBezTo>
                  <a:pt x="805" y="251"/>
                  <a:pt x="803" y="245"/>
                  <a:pt x="802" y="246"/>
                </a:cubicBezTo>
                <a:close/>
                <a:moveTo>
                  <a:pt x="805" y="245"/>
                </a:moveTo>
                <a:cubicBezTo>
                  <a:pt x="803" y="240"/>
                  <a:pt x="804" y="239"/>
                  <a:pt x="802" y="235"/>
                </a:cubicBezTo>
                <a:cubicBezTo>
                  <a:pt x="800" y="234"/>
                  <a:pt x="796" y="236"/>
                  <a:pt x="801" y="245"/>
                </a:cubicBezTo>
                <a:cubicBezTo>
                  <a:pt x="801" y="242"/>
                  <a:pt x="806" y="248"/>
                  <a:pt x="805" y="245"/>
                </a:cubicBezTo>
                <a:close/>
                <a:moveTo>
                  <a:pt x="759" y="246"/>
                </a:moveTo>
                <a:cubicBezTo>
                  <a:pt x="759" y="247"/>
                  <a:pt x="758" y="246"/>
                  <a:pt x="758" y="246"/>
                </a:cubicBezTo>
                <a:cubicBezTo>
                  <a:pt x="759" y="248"/>
                  <a:pt x="760" y="248"/>
                  <a:pt x="759" y="248"/>
                </a:cubicBezTo>
                <a:cubicBezTo>
                  <a:pt x="760" y="250"/>
                  <a:pt x="760" y="250"/>
                  <a:pt x="761" y="250"/>
                </a:cubicBezTo>
                <a:cubicBezTo>
                  <a:pt x="759" y="248"/>
                  <a:pt x="760" y="248"/>
                  <a:pt x="759" y="246"/>
                </a:cubicBezTo>
                <a:close/>
                <a:moveTo>
                  <a:pt x="766" y="178"/>
                </a:moveTo>
                <a:cubicBezTo>
                  <a:pt x="766" y="178"/>
                  <a:pt x="766" y="178"/>
                  <a:pt x="767" y="180"/>
                </a:cubicBezTo>
                <a:cubicBezTo>
                  <a:pt x="767" y="180"/>
                  <a:pt x="768" y="181"/>
                  <a:pt x="768" y="181"/>
                </a:cubicBezTo>
                <a:cubicBezTo>
                  <a:pt x="767" y="179"/>
                  <a:pt x="768" y="180"/>
                  <a:pt x="766" y="178"/>
                </a:cubicBezTo>
                <a:close/>
                <a:moveTo>
                  <a:pt x="756" y="167"/>
                </a:moveTo>
                <a:cubicBezTo>
                  <a:pt x="757" y="168"/>
                  <a:pt x="758" y="169"/>
                  <a:pt x="757" y="169"/>
                </a:cubicBezTo>
                <a:cubicBezTo>
                  <a:pt x="762" y="175"/>
                  <a:pt x="758" y="167"/>
                  <a:pt x="756" y="167"/>
                </a:cubicBezTo>
                <a:close/>
                <a:moveTo>
                  <a:pt x="713" y="128"/>
                </a:moveTo>
                <a:cubicBezTo>
                  <a:pt x="713" y="127"/>
                  <a:pt x="714" y="127"/>
                  <a:pt x="715" y="128"/>
                </a:cubicBezTo>
                <a:cubicBezTo>
                  <a:pt x="712" y="125"/>
                  <a:pt x="710" y="125"/>
                  <a:pt x="713" y="128"/>
                </a:cubicBezTo>
                <a:close/>
                <a:moveTo>
                  <a:pt x="640" y="70"/>
                </a:moveTo>
                <a:cubicBezTo>
                  <a:pt x="634" y="64"/>
                  <a:pt x="636" y="68"/>
                  <a:pt x="640" y="70"/>
                </a:cubicBezTo>
                <a:close/>
                <a:moveTo>
                  <a:pt x="545" y="23"/>
                </a:moveTo>
                <a:cubicBezTo>
                  <a:pt x="544" y="24"/>
                  <a:pt x="548" y="25"/>
                  <a:pt x="549" y="24"/>
                </a:cubicBezTo>
                <a:cubicBezTo>
                  <a:pt x="546" y="24"/>
                  <a:pt x="547" y="24"/>
                  <a:pt x="545" y="23"/>
                </a:cubicBezTo>
                <a:close/>
                <a:moveTo>
                  <a:pt x="539" y="20"/>
                </a:moveTo>
                <a:cubicBezTo>
                  <a:pt x="539" y="20"/>
                  <a:pt x="538" y="20"/>
                  <a:pt x="538" y="20"/>
                </a:cubicBezTo>
                <a:cubicBezTo>
                  <a:pt x="540" y="21"/>
                  <a:pt x="543" y="22"/>
                  <a:pt x="543" y="21"/>
                </a:cubicBezTo>
                <a:cubicBezTo>
                  <a:pt x="540" y="20"/>
                  <a:pt x="540" y="21"/>
                  <a:pt x="539" y="20"/>
                </a:cubicBezTo>
                <a:close/>
                <a:moveTo>
                  <a:pt x="530" y="17"/>
                </a:moveTo>
                <a:cubicBezTo>
                  <a:pt x="529" y="18"/>
                  <a:pt x="534" y="19"/>
                  <a:pt x="534" y="18"/>
                </a:cubicBezTo>
                <a:lnTo>
                  <a:pt x="530" y="17"/>
                </a:lnTo>
                <a:close/>
                <a:moveTo>
                  <a:pt x="524" y="16"/>
                </a:moveTo>
                <a:cubicBezTo>
                  <a:pt x="524" y="16"/>
                  <a:pt x="522" y="16"/>
                  <a:pt x="522" y="17"/>
                </a:cubicBezTo>
                <a:cubicBezTo>
                  <a:pt x="524" y="17"/>
                  <a:pt x="527" y="18"/>
                  <a:pt x="529" y="18"/>
                </a:cubicBezTo>
                <a:cubicBezTo>
                  <a:pt x="528" y="17"/>
                  <a:pt x="526" y="17"/>
                  <a:pt x="524" y="16"/>
                </a:cubicBezTo>
                <a:close/>
                <a:moveTo>
                  <a:pt x="498" y="10"/>
                </a:moveTo>
                <a:cubicBezTo>
                  <a:pt x="501" y="10"/>
                  <a:pt x="502" y="10"/>
                  <a:pt x="503" y="10"/>
                </a:cubicBezTo>
                <a:cubicBezTo>
                  <a:pt x="502" y="10"/>
                  <a:pt x="498" y="9"/>
                  <a:pt x="498" y="10"/>
                </a:cubicBezTo>
                <a:close/>
                <a:moveTo>
                  <a:pt x="467" y="7"/>
                </a:moveTo>
                <a:cubicBezTo>
                  <a:pt x="468" y="7"/>
                  <a:pt x="473" y="8"/>
                  <a:pt x="473" y="7"/>
                </a:cubicBezTo>
                <a:cubicBezTo>
                  <a:pt x="470" y="7"/>
                  <a:pt x="467" y="6"/>
                  <a:pt x="467" y="7"/>
                </a:cubicBezTo>
                <a:close/>
                <a:moveTo>
                  <a:pt x="443" y="52"/>
                </a:moveTo>
                <a:cubicBezTo>
                  <a:pt x="443" y="52"/>
                  <a:pt x="443" y="52"/>
                  <a:pt x="443" y="53"/>
                </a:cubicBezTo>
                <a:cubicBezTo>
                  <a:pt x="445" y="53"/>
                  <a:pt x="444" y="54"/>
                  <a:pt x="447" y="54"/>
                </a:cubicBezTo>
                <a:cubicBezTo>
                  <a:pt x="446" y="53"/>
                  <a:pt x="446" y="53"/>
                  <a:pt x="448" y="53"/>
                </a:cubicBezTo>
                <a:cubicBezTo>
                  <a:pt x="447" y="52"/>
                  <a:pt x="446" y="52"/>
                  <a:pt x="443" y="52"/>
                </a:cubicBezTo>
                <a:close/>
                <a:moveTo>
                  <a:pt x="435" y="51"/>
                </a:moveTo>
                <a:cubicBezTo>
                  <a:pt x="435" y="52"/>
                  <a:pt x="430" y="51"/>
                  <a:pt x="431" y="51"/>
                </a:cubicBezTo>
                <a:cubicBezTo>
                  <a:pt x="432" y="51"/>
                  <a:pt x="436" y="52"/>
                  <a:pt x="437" y="52"/>
                </a:cubicBezTo>
                <a:cubicBezTo>
                  <a:pt x="435" y="52"/>
                  <a:pt x="437" y="51"/>
                  <a:pt x="435" y="51"/>
                </a:cubicBezTo>
                <a:close/>
                <a:moveTo>
                  <a:pt x="402" y="50"/>
                </a:moveTo>
                <a:cubicBezTo>
                  <a:pt x="404" y="50"/>
                  <a:pt x="406" y="50"/>
                  <a:pt x="406" y="49"/>
                </a:cubicBezTo>
                <a:cubicBezTo>
                  <a:pt x="404" y="49"/>
                  <a:pt x="402" y="49"/>
                  <a:pt x="402" y="50"/>
                </a:cubicBezTo>
                <a:close/>
                <a:moveTo>
                  <a:pt x="391" y="1"/>
                </a:moveTo>
                <a:cubicBezTo>
                  <a:pt x="391" y="2"/>
                  <a:pt x="395" y="2"/>
                  <a:pt x="397" y="2"/>
                </a:cubicBezTo>
                <a:cubicBezTo>
                  <a:pt x="397" y="2"/>
                  <a:pt x="395" y="2"/>
                  <a:pt x="395" y="3"/>
                </a:cubicBezTo>
                <a:cubicBezTo>
                  <a:pt x="396" y="3"/>
                  <a:pt x="397" y="3"/>
                  <a:pt x="398" y="3"/>
                </a:cubicBezTo>
                <a:cubicBezTo>
                  <a:pt x="397" y="2"/>
                  <a:pt x="401" y="4"/>
                  <a:pt x="402" y="3"/>
                </a:cubicBezTo>
                <a:cubicBezTo>
                  <a:pt x="400" y="2"/>
                  <a:pt x="396" y="3"/>
                  <a:pt x="399" y="2"/>
                </a:cubicBezTo>
                <a:cubicBezTo>
                  <a:pt x="393" y="2"/>
                  <a:pt x="395" y="1"/>
                  <a:pt x="391" y="1"/>
                </a:cubicBezTo>
                <a:close/>
                <a:moveTo>
                  <a:pt x="394" y="3"/>
                </a:moveTo>
                <a:cubicBezTo>
                  <a:pt x="391" y="3"/>
                  <a:pt x="389" y="3"/>
                  <a:pt x="388" y="3"/>
                </a:cubicBezTo>
                <a:cubicBezTo>
                  <a:pt x="391" y="3"/>
                  <a:pt x="394" y="4"/>
                  <a:pt x="395" y="3"/>
                </a:cubicBezTo>
                <a:cubicBezTo>
                  <a:pt x="394" y="3"/>
                  <a:pt x="394" y="3"/>
                  <a:pt x="394" y="3"/>
                </a:cubicBezTo>
                <a:close/>
                <a:moveTo>
                  <a:pt x="384" y="2"/>
                </a:moveTo>
                <a:cubicBezTo>
                  <a:pt x="386" y="2"/>
                  <a:pt x="388" y="2"/>
                  <a:pt x="389" y="2"/>
                </a:cubicBezTo>
                <a:cubicBezTo>
                  <a:pt x="387" y="2"/>
                  <a:pt x="384" y="2"/>
                  <a:pt x="384" y="2"/>
                </a:cubicBezTo>
                <a:close/>
                <a:moveTo>
                  <a:pt x="371" y="5"/>
                </a:moveTo>
                <a:cubicBezTo>
                  <a:pt x="370" y="6"/>
                  <a:pt x="367" y="6"/>
                  <a:pt x="365" y="6"/>
                </a:cubicBezTo>
                <a:cubicBezTo>
                  <a:pt x="367" y="7"/>
                  <a:pt x="377" y="6"/>
                  <a:pt x="377" y="5"/>
                </a:cubicBezTo>
                <a:cubicBezTo>
                  <a:pt x="374" y="5"/>
                  <a:pt x="374" y="5"/>
                  <a:pt x="371" y="5"/>
                </a:cubicBezTo>
                <a:close/>
                <a:moveTo>
                  <a:pt x="364" y="51"/>
                </a:moveTo>
                <a:cubicBezTo>
                  <a:pt x="364" y="52"/>
                  <a:pt x="367" y="51"/>
                  <a:pt x="370" y="51"/>
                </a:cubicBezTo>
                <a:cubicBezTo>
                  <a:pt x="370" y="51"/>
                  <a:pt x="366" y="51"/>
                  <a:pt x="364" y="51"/>
                </a:cubicBezTo>
                <a:close/>
                <a:moveTo>
                  <a:pt x="363" y="50"/>
                </a:moveTo>
                <a:cubicBezTo>
                  <a:pt x="365" y="49"/>
                  <a:pt x="366" y="49"/>
                  <a:pt x="367" y="49"/>
                </a:cubicBezTo>
                <a:cubicBezTo>
                  <a:pt x="365" y="48"/>
                  <a:pt x="363" y="49"/>
                  <a:pt x="363" y="50"/>
                </a:cubicBezTo>
                <a:close/>
                <a:moveTo>
                  <a:pt x="326" y="13"/>
                </a:moveTo>
                <a:cubicBezTo>
                  <a:pt x="327" y="12"/>
                  <a:pt x="332" y="11"/>
                  <a:pt x="333" y="11"/>
                </a:cubicBezTo>
                <a:cubicBezTo>
                  <a:pt x="329" y="11"/>
                  <a:pt x="328" y="12"/>
                  <a:pt x="326" y="13"/>
                </a:cubicBezTo>
                <a:close/>
                <a:moveTo>
                  <a:pt x="321" y="10"/>
                </a:moveTo>
                <a:cubicBezTo>
                  <a:pt x="322" y="11"/>
                  <a:pt x="325" y="10"/>
                  <a:pt x="329" y="9"/>
                </a:cubicBezTo>
                <a:cubicBezTo>
                  <a:pt x="329" y="9"/>
                  <a:pt x="329" y="9"/>
                  <a:pt x="328" y="9"/>
                </a:cubicBezTo>
                <a:cubicBezTo>
                  <a:pt x="326" y="10"/>
                  <a:pt x="323" y="10"/>
                  <a:pt x="321" y="10"/>
                </a:cubicBezTo>
                <a:close/>
                <a:moveTo>
                  <a:pt x="322" y="58"/>
                </a:moveTo>
                <a:cubicBezTo>
                  <a:pt x="323" y="58"/>
                  <a:pt x="326" y="58"/>
                  <a:pt x="328" y="58"/>
                </a:cubicBezTo>
                <a:cubicBezTo>
                  <a:pt x="327" y="57"/>
                  <a:pt x="325" y="57"/>
                  <a:pt x="322" y="58"/>
                </a:cubicBezTo>
                <a:close/>
                <a:moveTo>
                  <a:pt x="313" y="59"/>
                </a:moveTo>
                <a:cubicBezTo>
                  <a:pt x="314" y="60"/>
                  <a:pt x="309" y="60"/>
                  <a:pt x="309" y="61"/>
                </a:cubicBezTo>
                <a:cubicBezTo>
                  <a:pt x="311" y="61"/>
                  <a:pt x="312" y="61"/>
                  <a:pt x="316" y="60"/>
                </a:cubicBezTo>
                <a:cubicBezTo>
                  <a:pt x="315" y="60"/>
                  <a:pt x="316" y="59"/>
                  <a:pt x="313" y="59"/>
                </a:cubicBezTo>
                <a:close/>
                <a:moveTo>
                  <a:pt x="286" y="24"/>
                </a:moveTo>
                <a:cubicBezTo>
                  <a:pt x="286" y="24"/>
                  <a:pt x="280" y="25"/>
                  <a:pt x="280" y="26"/>
                </a:cubicBezTo>
                <a:cubicBezTo>
                  <a:pt x="281" y="26"/>
                  <a:pt x="280" y="26"/>
                  <a:pt x="281" y="26"/>
                </a:cubicBezTo>
                <a:cubicBezTo>
                  <a:pt x="282" y="26"/>
                  <a:pt x="284" y="25"/>
                  <a:pt x="285" y="24"/>
                </a:cubicBezTo>
                <a:cubicBezTo>
                  <a:pt x="285" y="25"/>
                  <a:pt x="286" y="25"/>
                  <a:pt x="287" y="25"/>
                </a:cubicBezTo>
                <a:cubicBezTo>
                  <a:pt x="290" y="24"/>
                  <a:pt x="290" y="24"/>
                  <a:pt x="294" y="23"/>
                </a:cubicBezTo>
                <a:cubicBezTo>
                  <a:pt x="293" y="22"/>
                  <a:pt x="293" y="22"/>
                  <a:pt x="293" y="22"/>
                </a:cubicBezTo>
                <a:cubicBezTo>
                  <a:pt x="290" y="23"/>
                  <a:pt x="288" y="23"/>
                  <a:pt x="286" y="24"/>
                </a:cubicBezTo>
                <a:close/>
                <a:moveTo>
                  <a:pt x="287" y="68"/>
                </a:moveTo>
                <a:cubicBezTo>
                  <a:pt x="289" y="67"/>
                  <a:pt x="289" y="67"/>
                  <a:pt x="289" y="66"/>
                </a:cubicBezTo>
                <a:cubicBezTo>
                  <a:pt x="287" y="67"/>
                  <a:pt x="287" y="67"/>
                  <a:pt x="287" y="68"/>
                </a:cubicBezTo>
                <a:close/>
                <a:moveTo>
                  <a:pt x="237" y="80"/>
                </a:moveTo>
                <a:cubicBezTo>
                  <a:pt x="236" y="81"/>
                  <a:pt x="235" y="83"/>
                  <a:pt x="230" y="86"/>
                </a:cubicBezTo>
                <a:cubicBezTo>
                  <a:pt x="227" y="86"/>
                  <a:pt x="224" y="88"/>
                  <a:pt x="221" y="89"/>
                </a:cubicBezTo>
                <a:cubicBezTo>
                  <a:pt x="221" y="89"/>
                  <a:pt x="221" y="90"/>
                  <a:pt x="220" y="91"/>
                </a:cubicBezTo>
                <a:cubicBezTo>
                  <a:pt x="219" y="91"/>
                  <a:pt x="215" y="92"/>
                  <a:pt x="215" y="93"/>
                </a:cubicBezTo>
                <a:cubicBezTo>
                  <a:pt x="217" y="93"/>
                  <a:pt x="218" y="93"/>
                  <a:pt x="220" y="92"/>
                </a:cubicBezTo>
                <a:cubicBezTo>
                  <a:pt x="222" y="91"/>
                  <a:pt x="219" y="91"/>
                  <a:pt x="221" y="90"/>
                </a:cubicBezTo>
                <a:cubicBezTo>
                  <a:pt x="227" y="88"/>
                  <a:pt x="233" y="84"/>
                  <a:pt x="238" y="81"/>
                </a:cubicBezTo>
                <a:cubicBezTo>
                  <a:pt x="237" y="81"/>
                  <a:pt x="237" y="81"/>
                  <a:pt x="236" y="81"/>
                </a:cubicBezTo>
                <a:cubicBezTo>
                  <a:pt x="239" y="80"/>
                  <a:pt x="241" y="79"/>
                  <a:pt x="242" y="78"/>
                </a:cubicBezTo>
                <a:cubicBezTo>
                  <a:pt x="239" y="79"/>
                  <a:pt x="238" y="79"/>
                  <a:pt x="237" y="80"/>
                </a:cubicBezTo>
                <a:close/>
                <a:moveTo>
                  <a:pt x="228" y="79"/>
                </a:moveTo>
                <a:cubicBezTo>
                  <a:pt x="228" y="80"/>
                  <a:pt x="230" y="79"/>
                  <a:pt x="228" y="80"/>
                </a:cubicBezTo>
                <a:cubicBezTo>
                  <a:pt x="228" y="80"/>
                  <a:pt x="224" y="82"/>
                  <a:pt x="224" y="81"/>
                </a:cubicBezTo>
                <a:cubicBezTo>
                  <a:pt x="219" y="84"/>
                  <a:pt x="214" y="86"/>
                  <a:pt x="212" y="89"/>
                </a:cubicBezTo>
                <a:cubicBezTo>
                  <a:pt x="217" y="86"/>
                  <a:pt x="220" y="83"/>
                  <a:pt x="224" y="82"/>
                </a:cubicBezTo>
                <a:cubicBezTo>
                  <a:pt x="224" y="82"/>
                  <a:pt x="222" y="83"/>
                  <a:pt x="223" y="83"/>
                </a:cubicBezTo>
                <a:cubicBezTo>
                  <a:pt x="226" y="82"/>
                  <a:pt x="228" y="80"/>
                  <a:pt x="232" y="79"/>
                </a:cubicBezTo>
                <a:cubicBezTo>
                  <a:pt x="231" y="78"/>
                  <a:pt x="231" y="78"/>
                  <a:pt x="228" y="79"/>
                </a:cubicBezTo>
                <a:close/>
                <a:moveTo>
                  <a:pt x="209" y="55"/>
                </a:moveTo>
                <a:cubicBezTo>
                  <a:pt x="212" y="54"/>
                  <a:pt x="215" y="52"/>
                  <a:pt x="216" y="50"/>
                </a:cubicBezTo>
                <a:cubicBezTo>
                  <a:pt x="212" y="52"/>
                  <a:pt x="211" y="53"/>
                  <a:pt x="209" y="55"/>
                </a:cubicBezTo>
                <a:close/>
                <a:moveTo>
                  <a:pt x="220" y="66"/>
                </a:moveTo>
                <a:cubicBezTo>
                  <a:pt x="223" y="64"/>
                  <a:pt x="220" y="67"/>
                  <a:pt x="223" y="65"/>
                </a:cubicBezTo>
                <a:cubicBezTo>
                  <a:pt x="224" y="64"/>
                  <a:pt x="223" y="65"/>
                  <a:pt x="223" y="64"/>
                </a:cubicBezTo>
                <a:cubicBezTo>
                  <a:pt x="222" y="65"/>
                  <a:pt x="220" y="65"/>
                  <a:pt x="220" y="66"/>
                </a:cubicBezTo>
                <a:close/>
                <a:moveTo>
                  <a:pt x="217" y="67"/>
                </a:moveTo>
                <a:cubicBezTo>
                  <a:pt x="214" y="69"/>
                  <a:pt x="216" y="70"/>
                  <a:pt x="219" y="67"/>
                </a:cubicBezTo>
                <a:cubicBezTo>
                  <a:pt x="214" y="69"/>
                  <a:pt x="222" y="65"/>
                  <a:pt x="217" y="67"/>
                </a:cubicBezTo>
                <a:close/>
                <a:moveTo>
                  <a:pt x="226" y="94"/>
                </a:moveTo>
                <a:cubicBezTo>
                  <a:pt x="225" y="94"/>
                  <a:pt x="224" y="95"/>
                  <a:pt x="224" y="96"/>
                </a:cubicBezTo>
                <a:cubicBezTo>
                  <a:pt x="226" y="94"/>
                  <a:pt x="226" y="95"/>
                  <a:pt x="228" y="94"/>
                </a:cubicBezTo>
                <a:cubicBezTo>
                  <a:pt x="228" y="93"/>
                  <a:pt x="227" y="94"/>
                  <a:pt x="226" y="94"/>
                </a:cubicBezTo>
                <a:close/>
                <a:moveTo>
                  <a:pt x="216" y="80"/>
                </a:moveTo>
                <a:cubicBezTo>
                  <a:pt x="215" y="80"/>
                  <a:pt x="213" y="82"/>
                  <a:pt x="211" y="82"/>
                </a:cubicBezTo>
                <a:cubicBezTo>
                  <a:pt x="211" y="83"/>
                  <a:pt x="214" y="82"/>
                  <a:pt x="216" y="80"/>
                </a:cubicBezTo>
                <a:close/>
                <a:moveTo>
                  <a:pt x="206" y="79"/>
                </a:moveTo>
                <a:cubicBezTo>
                  <a:pt x="206" y="79"/>
                  <a:pt x="208" y="78"/>
                  <a:pt x="207" y="79"/>
                </a:cubicBezTo>
                <a:cubicBezTo>
                  <a:pt x="209" y="77"/>
                  <a:pt x="210" y="78"/>
                  <a:pt x="212" y="75"/>
                </a:cubicBezTo>
                <a:cubicBezTo>
                  <a:pt x="210" y="76"/>
                  <a:pt x="208" y="77"/>
                  <a:pt x="206" y="79"/>
                </a:cubicBezTo>
                <a:close/>
                <a:moveTo>
                  <a:pt x="192" y="65"/>
                </a:moveTo>
                <a:cubicBezTo>
                  <a:pt x="191" y="66"/>
                  <a:pt x="190" y="67"/>
                  <a:pt x="190" y="67"/>
                </a:cubicBezTo>
                <a:cubicBezTo>
                  <a:pt x="193" y="65"/>
                  <a:pt x="197" y="64"/>
                  <a:pt x="198" y="63"/>
                </a:cubicBezTo>
                <a:cubicBezTo>
                  <a:pt x="194" y="64"/>
                  <a:pt x="195" y="64"/>
                  <a:pt x="192" y="65"/>
                </a:cubicBezTo>
                <a:close/>
                <a:moveTo>
                  <a:pt x="208" y="90"/>
                </a:moveTo>
                <a:cubicBezTo>
                  <a:pt x="207" y="91"/>
                  <a:pt x="206" y="91"/>
                  <a:pt x="206" y="92"/>
                </a:cubicBezTo>
                <a:cubicBezTo>
                  <a:pt x="207" y="91"/>
                  <a:pt x="206" y="93"/>
                  <a:pt x="209" y="91"/>
                </a:cubicBezTo>
                <a:cubicBezTo>
                  <a:pt x="210" y="90"/>
                  <a:pt x="208" y="91"/>
                  <a:pt x="208" y="90"/>
                </a:cubicBezTo>
                <a:close/>
                <a:moveTo>
                  <a:pt x="207" y="101"/>
                </a:moveTo>
                <a:cubicBezTo>
                  <a:pt x="208" y="101"/>
                  <a:pt x="212" y="98"/>
                  <a:pt x="214" y="97"/>
                </a:cubicBezTo>
                <a:cubicBezTo>
                  <a:pt x="211" y="99"/>
                  <a:pt x="207" y="101"/>
                  <a:pt x="207" y="101"/>
                </a:cubicBezTo>
                <a:close/>
                <a:moveTo>
                  <a:pt x="190" y="86"/>
                </a:moveTo>
                <a:cubicBezTo>
                  <a:pt x="191" y="85"/>
                  <a:pt x="196" y="82"/>
                  <a:pt x="196" y="82"/>
                </a:cubicBezTo>
                <a:cubicBezTo>
                  <a:pt x="194" y="83"/>
                  <a:pt x="192" y="85"/>
                  <a:pt x="190" y="86"/>
                </a:cubicBezTo>
                <a:close/>
                <a:moveTo>
                  <a:pt x="198" y="111"/>
                </a:moveTo>
                <a:cubicBezTo>
                  <a:pt x="199" y="112"/>
                  <a:pt x="204" y="109"/>
                  <a:pt x="205" y="107"/>
                </a:cubicBezTo>
                <a:cubicBezTo>
                  <a:pt x="203" y="109"/>
                  <a:pt x="201" y="110"/>
                  <a:pt x="198" y="111"/>
                </a:cubicBezTo>
                <a:close/>
                <a:moveTo>
                  <a:pt x="185" y="86"/>
                </a:moveTo>
                <a:cubicBezTo>
                  <a:pt x="185" y="86"/>
                  <a:pt x="189" y="84"/>
                  <a:pt x="188" y="84"/>
                </a:cubicBezTo>
                <a:cubicBezTo>
                  <a:pt x="184" y="85"/>
                  <a:pt x="184" y="87"/>
                  <a:pt x="183" y="89"/>
                </a:cubicBezTo>
                <a:cubicBezTo>
                  <a:pt x="184" y="88"/>
                  <a:pt x="184" y="88"/>
                  <a:pt x="184" y="88"/>
                </a:cubicBezTo>
                <a:cubicBezTo>
                  <a:pt x="187" y="87"/>
                  <a:pt x="190" y="84"/>
                  <a:pt x="188" y="84"/>
                </a:cubicBezTo>
                <a:cubicBezTo>
                  <a:pt x="188" y="84"/>
                  <a:pt x="186" y="86"/>
                  <a:pt x="185" y="86"/>
                </a:cubicBezTo>
                <a:close/>
                <a:moveTo>
                  <a:pt x="175" y="77"/>
                </a:moveTo>
                <a:cubicBezTo>
                  <a:pt x="177" y="75"/>
                  <a:pt x="182" y="73"/>
                  <a:pt x="180" y="73"/>
                </a:cubicBezTo>
                <a:cubicBezTo>
                  <a:pt x="179" y="75"/>
                  <a:pt x="174" y="76"/>
                  <a:pt x="175" y="77"/>
                </a:cubicBezTo>
                <a:close/>
                <a:moveTo>
                  <a:pt x="186" y="115"/>
                </a:moveTo>
                <a:cubicBezTo>
                  <a:pt x="187" y="115"/>
                  <a:pt x="191" y="112"/>
                  <a:pt x="191" y="111"/>
                </a:cubicBezTo>
                <a:cubicBezTo>
                  <a:pt x="190" y="112"/>
                  <a:pt x="187" y="113"/>
                  <a:pt x="186" y="115"/>
                </a:cubicBezTo>
                <a:close/>
                <a:moveTo>
                  <a:pt x="177" y="93"/>
                </a:moveTo>
                <a:cubicBezTo>
                  <a:pt x="170" y="97"/>
                  <a:pt x="177" y="95"/>
                  <a:pt x="177" y="93"/>
                </a:cubicBezTo>
                <a:close/>
                <a:moveTo>
                  <a:pt x="183" y="114"/>
                </a:moveTo>
                <a:cubicBezTo>
                  <a:pt x="185" y="113"/>
                  <a:pt x="188" y="111"/>
                  <a:pt x="188" y="110"/>
                </a:cubicBezTo>
                <a:cubicBezTo>
                  <a:pt x="185" y="112"/>
                  <a:pt x="184" y="113"/>
                  <a:pt x="183" y="114"/>
                </a:cubicBezTo>
                <a:close/>
                <a:moveTo>
                  <a:pt x="158" y="89"/>
                </a:moveTo>
                <a:cubicBezTo>
                  <a:pt x="160" y="88"/>
                  <a:pt x="165" y="84"/>
                  <a:pt x="163" y="85"/>
                </a:cubicBezTo>
                <a:cubicBezTo>
                  <a:pt x="163" y="85"/>
                  <a:pt x="157" y="89"/>
                  <a:pt x="158" y="89"/>
                </a:cubicBezTo>
                <a:close/>
                <a:moveTo>
                  <a:pt x="166" y="104"/>
                </a:moveTo>
                <a:cubicBezTo>
                  <a:pt x="168" y="103"/>
                  <a:pt x="170" y="102"/>
                  <a:pt x="171" y="101"/>
                </a:cubicBezTo>
                <a:cubicBezTo>
                  <a:pt x="169" y="103"/>
                  <a:pt x="166" y="103"/>
                  <a:pt x="166" y="104"/>
                </a:cubicBezTo>
                <a:close/>
                <a:moveTo>
                  <a:pt x="172" y="122"/>
                </a:moveTo>
                <a:cubicBezTo>
                  <a:pt x="172" y="122"/>
                  <a:pt x="176" y="120"/>
                  <a:pt x="176" y="120"/>
                </a:cubicBezTo>
                <a:cubicBezTo>
                  <a:pt x="175" y="120"/>
                  <a:pt x="175" y="120"/>
                  <a:pt x="172" y="122"/>
                </a:cubicBezTo>
                <a:close/>
                <a:moveTo>
                  <a:pt x="142" y="97"/>
                </a:moveTo>
                <a:cubicBezTo>
                  <a:pt x="145" y="95"/>
                  <a:pt x="147" y="93"/>
                  <a:pt x="148" y="92"/>
                </a:cubicBezTo>
                <a:cubicBezTo>
                  <a:pt x="146" y="93"/>
                  <a:pt x="142" y="96"/>
                  <a:pt x="142" y="97"/>
                </a:cubicBezTo>
                <a:close/>
                <a:moveTo>
                  <a:pt x="155" y="112"/>
                </a:moveTo>
                <a:cubicBezTo>
                  <a:pt x="155" y="112"/>
                  <a:pt x="156" y="111"/>
                  <a:pt x="156" y="111"/>
                </a:cubicBezTo>
                <a:cubicBezTo>
                  <a:pt x="155" y="112"/>
                  <a:pt x="156" y="112"/>
                  <a:pt x="157" y="111"/>
                </a:cubicBezTo>
                <a:cubicBezTo>
                  <a:pt x="157" y="111"/>
                  <a:pt x="158" y="110"/>
                  <a:pt x="158" y="109"/>
                </a:cubicBezTo>
                <a:cubicBezTo>
                  <a:pt x="157" y="110"/>
                  <a:pt x="155" y="111"/>
                  <a:pt x="155" y="112"/>
                </a:cubicBezTo>
                <a:close/>
                <a:moveTo>
                  <a:pt x="164" y="129"/>
                </a:moveTo>
                <a:cubicBezTo>
                  <a:pt x="165" y="128"/>
                  <a:pt x="170" y="125"/>
                  <a:pt x="169" y="124"/>
                </a:cubicBezTo>
                <a:cubicBezTo>
                  <a:pt x="167" y="126"/>
                  <a:pt x="165" y="127"/>
                  <a:pt x="164" y="129"/>
                </a:cubicBezTo>
                <a:close/>
                <a:moveTo>
                  <a:pt x="153" y="112"/>
                </a:moveTo>
                <a:cubicBezTo>
                  <a:pt x="155" y="111"/>
                  <a:pt x="158" y="109"/>
                  <a:pt x="157" y="109"/>
                </a:cubicBezTo>
                <a:cubicBezTo>
                  <a:pt x="154" y="110"/>
                  <a:pt x="154" y="111"/>
                  <a:pt x="153" y="112"/>
                </a:cubicBezTo>
                <a:close/>
                <a:moveTo>
                  <a:pt x="164" y="125"/>
                </a:moveTo>
                <a:cubicBezTo>
                  <a:pt x="165" y="124"/>
                  <a:pt x="167" y="122"/>
                  <a:pt x="167" y="122"/>
                </a:cubicBezTo>
                <a:cubicBezTo>
                  <a:pt x="166" y="122"/>
                  <a:pt x="162" y="125"/>
                  <a:pt x="164" y="125"/>
                </a:cubicBezTo>
                <a:close/>
                <a:moveTo>
                  <a:pt x="162" y="131"/>
                </a:moveTo>
                <a:cubicBezTo>
                  <a:pt x="162" y="131"/>
                  <a:pt x="161" y="132"/>
                  <a:pt x="161" y="133"/>
                </a:cubicBezTo>
                <a:cubicBezTo>
                  <a:pt x="164" y="130"/>
                  <a:pt x="164" y="130"/>
                  <a:pt x="164" y="130"/>
                </a:cubicBezTo>
                <a:cubicBezTo>
                  <a:pt x="162" y="131"/>
                  <a:pt x="170" y="126"/>
                  <a:pt x="167" y="127"/>
                </a:cubicBezTo>
                <a:cubicBezTo>
                  <a:pt x="165" y="129"/>
                  <a:pt x="163" y="130"/>
                  <a:pt x="162" y="131"/>
                </a:cubicBezTo>
                <a:close/>
                <a:moveTo>
                  <a:pt x="153" y="115"/>
                </a:moveTo>
                <a:cubicBezTo>
                  <a:pt x="153" y="115"/>
                  <a:pt x="154" y="114"/>
                  <a:pt x="153" y="114"/>
                </a:cubicBezTo>
                <a:cubicBezTo>
                  <a:pt x="149" y="118"/>
                  <a:pt x="155" y="114"/>
                  <a:pt x="153" y="116"/>
                </a:cubicBezTo>
                <a:cubicBezTo>
                  <a:pt x="155" y="115"/>
                  <a:pt x="155" y="115"/>
                  <a:pt x="155" y="115"/>
                </a:cubicBezTo>
                <a:cubicBezTo>
                  <a:pt x="155" y="115"/>
                  <a:pt x="155" y="114"/>
                  <a:pt x="155" y="114"/>
                </a:cubicBezTo>
                <a:cubicBezTo>
                  <a:pt x="154" y="115"/>
                  <a:pt x="153" y="115"/>
                  <a:pt x="153" y="115"/>
                </a:cubicBezTo>
                <a:close/>
                <a:moveTo>
                  <a:pt x="132" y="105"/>
                </a:moveTo>
                <a:cubicBezTo>
                  <a:pt x="135" y="103"/>
                  <a:pt x="140" y="99"/>
                  <a:pt x="140" y="98"/>
                </a:cubicBezTo>
                <a:cubicBezTo>
                  <a:pt x="136" y="101"/>
                  <a:pt x="133" y="104"/>
                  <a:pt x="132" y="105"/>
                </a:cubicBezTo>
                <a:close/>
                <a:moveTo>
                  <a:pt x="158" y="134"/>
                </a:moveTo>
                <a:cubicBezTo>
                  <a:pt x="159" y="132"/>
                  <a:pt x="163" y="130"/>
                  <a:pt x="163" y="130"/>
                </a:cubicBezTo>
                <a:cubicBezTo>
                  <a:pt x="161" y="131"/>
                  <a:pt x="157" y="133"/>
                  <a:pt x="158" y="134"/>
                </a:cubicBezTo>
                <a:close/>
                <a:moveTo>
                  <a:pt x="149" y="141"/>
                </a:moveTo>
                <a:cubicBezTo>
                  <a:pt x="151" y="141"/>
                  <a:pt x="153" y="139"/>
                  <a:pt x="153" y="138"/>
                </a:cubicBezTo>
                <a:cubicBezTo>
                  <a:pt x="154" y="138"/>
                  <a:pt x="157" y="136"/>
                  <a:pt x="158" y="135"/>
                </a:cubicBezTo>
                <a:cubicBezTo>
                  <a:pt x="155" y="136"/>
                  <a:pt x="151" y="139"/>
                  <a:pt x="149" y="141"/>
                </a:cubicBezTo>
                <a:close/>
                <a:moveTo>
                  <a:pt x="132" y="110"/>
                </a:moveTo>
                <a:cubicBezTo>
                  <a:pt x="132" y="108"/>
                  <a:pt x="128" y="112"/>
                  <a:pt x="127" y="113"/>
                </a:cubicBezTo>
                <a:cubicBezTo>
                  <a:pt x="126" y="114"/>
                  <a:pt x="128" y="114"/>
                  <a:pt x="129" y="112"/>
                </a:cubicBezTo>
                <a:cubicBezTo>
                  <a:pt x="129" y="111"/>
                  <a:pt x="131" y="110"/>
                  <a:pt x="131" y="110"/>
                </a:cubicBezTo>
                <a:cubicBezTo>
                  <a:pt x="131" y="110"/>
                  <a:pt x="131" y="110"/>
                  <a:pt x="132" y="110"/>
                </a:cubicBezTo>
                <a:close/>
                <a:moveTo>
                  <a:pt x="137" y="153"/>
                </a:moveTo>
                <a:cubicBezTo>
                  <a:pt x="139" y="150"/>
                  <a:pt x="143" y="148"/>
                  <a:pt x="143" y="147"/>
                </a:cubicBezTo>
                <a:cubicBezTo>
                  <a:pt x="140" y="149"/>
                  <a:pt x="138" y="151"/>
                  <a:pt x="137" y="153"/>
                </a:cubicBezTo>
                <a:close/>
                <a:moveTo>
                  <a:pt x="105" y="131"/>
                </a:moveTo>
                <a:cubicBezTo>
                  <a:pt x="110" y="128"/>
                  <a:pt x="114" y="123"/>
                  <a:pt x="118" y="120"/>
                </a:cubicBezTo>
                <a:cubicBezTo>
                  <a:pt x="117" y="119"/>
                  <a:pt x="117" y="119"/>
                  <a:pt x="117" y="119"/>
                </a:cubicBezTo>
                <a:cubicBezTo>
                  <a:pt x="113" y="123"/>
                  <a:pt x="107" y="128"/>
                  <a:pt x="105" y="131"/>
                </a:cubicBezTo>
                <a:close/>
                <a:moveTo>
                  <a:pt x="144" y="153"/>
                </a:moveTo>
                <a:cubicBezTo>
                  <a:pt x="144" y="154"/>
                  <a:pt x="143" y="155"/>
                  <a:pt x="143" y="155"/>
                </a:cubicBezTo>
                <a:cubicBezTo>
                  <a:pt x="146" y="153"/>
                  <a:pt x="146" y="153"/>
                  <a:pt x="146" y="153"/>
                </a:cubicBezTo>
                <a:cubicBezTo>
                  <a:pt x="145" y="153"/>
                  <a:pt x="146" y="152"/>
                  <a:pt x="144" y="153"/>
                </a:cubicBezTo>
                <a:close/>
                <a:moveTo>
                  <a:pt x="124" y="137"/>
                </a:moveTo>
                <a:cubicBezTo>
                  <a:pt x="125" y="137"/>
                  <a:pt x="126" y="136"/>
                  <a:pt x="126" y="136"/>
                </a:cubicBezTo>
                <a:cubicBezTo>
                  <a:pt x="125" y="136"/>
                  <a:pt x="123" y="138"/>
                  <a:pt x="122" y="139"/>
                </a:cubicBezTo>
                <a:cubicBezTo>
                  <a:pt x="121" y="140"/>
                  <a:pt x="121" y="140"/>
                  <a:pt x="122" y="140"/>
                </a:cubicBezTo>
                <a:cubicBezTo>
                  <a:pt x="124" y="138"/>
                  <a:pt x="123" y="138"/>
                  <a:pt x="124" y="137"/>
                </a:cubicBezTo>
                <a:close/>
                <a:moveTo>
                  <a:pt x="112" y="136"/>
                </a:moveTo>
                <a:cubicBezTo>
                  <a:pt x="109" y="139"/>
                  <a:pt x="114" y="135"/>
                  <a:pt x="111" y="138"/>
                </a:cubicBezTo>
                <a:cubicBezTo>
                  <a:pt x="113" y="136"/>
                  <a:pt x="113" y="136"/>
                  <a:pt x="115" y="135"/>
                </a:cubicBezTo>
                <a:cubicBezTo>
                  <a:pt x="115" y="135"/>
                  <a:pt x="116" y="134"/>
                  <a:pt x="115" y="134"/>
                </a:cubicBezTo>
                <a:cubicBezTo>
                  <a:pt x="113" y="136"/>
                  <a:pt x="114" y="134"/>
                  <a:pt x="112" y="136"/>
                </a:cubicBezTo>
                <a:close/>
                <a:moveTo>
                  <a:pt x="125" y="156"/>
                </a:moveTo>
                <a:cubicBezTo>
                  <a:pt x="126" y="156"/>
                  <a:pt x="128" y="154"/>
                  <a:pt x="129" y="152"/>
                </a:cubicBezTo>
                <a:cubicBezTo>
                  <a:pt x="128" y="153"/>
                  <a:pt x="126" y="154"/>
                  <a:pt x="125" y="156"/>
                </a:cubicBezTo>
                <a:close/>
                <a:moveTo>
                  <a:pt x="113" y="150"/>
                </a:moveTo>
                <a:cubicBezTo>
                  <a:pt x="117" y="147"/>
                  <a:pt x="116" y="148"/>
                  <a:pt x="120" y="145"/>
                </a:cubicBezTo>
                <a:cubicBezTo>
                  <a:pt x="118" y="145"/>
                  <a:pt x="121" y="143"/>
                  <a:pt x="120" y="143"/>
                </a:cubicBezTo>
                <a:cubicBezTo>
                  <a:pt x="119" y="145"/>
                  <a:pt x="113" y="149"/>
                  <a:pt x="113" y="150"/>
                </a:cubicBezTo>
                <a:close/>
                <a:moveTo>
                  <a:pt x="112" y="138"/>
                </a:moveTo>
                <a:cubicBezTo>
                  <a:pt x="110" y="140"/>
                  <a:pt x="110" y="138"/>
                  <a:pt x="108" y="140"/>
                </a:cubicBezTo>
                <a:cubicBezTo>
                  <a:pt x="107" y="142"/>
                  <a:pt x="109" y="140"/>
                  <a:pt x="110" y="141"/>
                </a:cubicBezTo>
                <a:cubicBezTo>
                  <a:pt x="111" y="140"/>
                  <a:pt x="114" y="137"/>
                  <a:pt x="112" y="138"/>
                </a:cubicBezTo>
                <a:close/>
                <a:moveTo>
                  <a:pt x="96" y="141"/>
                </a:moveTo>
                <a:cubicBezTo>
                  <a:pt x="99" y="138"/>
                  <a:pt x="99" y="138"/>
                  <a:pt x="99" y="138"/>
                </a:cubicBezTo>
                <a:cubicBezTo>
                  <a:pt x="98" y="137"/>
                  <a:pt x="98" y="137"/>
                  <a:pt x="98" y="137"/>
                </a:cubicBezTo>
                <a:cubicBezTo>
                  <a:pt x="96" y="139"/>
                  <a:pt x="97" y="139"/>
                  <a:pt x="96" y="141"/>
                </a:cubicBezTo>
                <a:close/>
                <a:moveTo>
                  <a:pt x="119" y="170"/>
                </a:moveTo>
                <a:cubicBezTo>
                  <a:pt x="119" y="171"/>
                  <a:pt x="120" y="168"/>
                  <a:pt x="120" y="169"/>
                </a:cubicBezTo>
                <a:cubicBezTo>
                  <a:pt x="121" y="168"/>
                  <a:pt x="125" y="165"/>
                  <a:pt x="123" y="166"/>
                </a:cubicBezTo>
                <a:cubicBezTo>
                  <a:pt x="121" y="168"/>
                  <a:pt x="121" y="168"/>
                  <a:pt x="119" y="170"/>
                </a:cubicBezTo>
                <a:close/>
                <a:moveTo>
                  <a:pt x="111" y="161"/>
                </a:moveTo>
                <a:cubicBezTo>
                  <a:pt x="113" y="159"/>
                  <a:pt x="114" y="159"/>
                  <a:pt x="115" y="158"/>
                </a:cubicBezTo>
                <a:cubicBezTo>
                  <a:pt x="114" y="158"/>
                  <a:pt x="115" y="157"/>
                  <a:pt x="114" y="157"/>
                </a:cubicBezTo>
                <a:cubicBezTo>
                  <a:pt x="113" y="159"/>
                  <a:pt x="111" y="160"/>
                  <a:pt x="111" y="161"/>
                </a:cubicBezTo>
                <a:close/>
                <a:moveTo>
                  <a:pt x="85" y="151"/>
                </a:moveTo>
                <a:cubicBezTo>
                  <a:pt x="83" y="153"/>
                  <a:pt x="82" y="154"/>
                  <a:pt x="81" y="155"/>
                </a:cubicBezTo>
                <a:cubicBezTo>
                  <a:pt x="81" y="156"/>
                  <a:pt x="81" y="156"/>
                  <a:pt x="81" y="156"/>
                </a:cubicBezTo>
                <a:cubicBezTo>
                  <a:pt x="81" y="156"/>
                  <a:pt x="81" y="156"/>
                  <a:pt x="81" y="156"/>
                </a:cubicBezTo>
                <a:cubicBezTo>
                  <a:pt x="82" y="156"/>
                  <a:pt x="82" y="156"/>
                  <a:pt x="82" y="156"/>
                </a:cubicBezTo>
                <a:cubicBezTo>
                  <a:pt x="83" y="155"/>
                  <a:pt x="83" y="155"/>
                  <a:pt x="83" y="155"/>
                </a:cubicBezTo>
                <a:cubicBezTo>
                  <a:pt x="84" y="154"/>
                  <a:pt x="85" y="152"/>
                  <a:pt x="86" y="151"/>
                </a:cubicBezTo>
                <a:cubicBezTo>
                  <a:pt x="89" y="149"/>
                  <a:pt x="91" y="146"/>
                  <a:pt x="93" y="143"/>
                </a:cubicBezTo>
                <a:cubicBezTo>
                  <a:pt x="90" y="146"/>
                  <a:pt x="87" y="149"/>
                  <a:pt x="85" y="151"/>
                </a:cubicBezTo>
                <a:close/>
                <a:moveTo>
                  <a:pt x="88" y="156"/>
                </a:moveTo>
                <a:cubicBezTo>
                  <a:pt x="90" y="154"/>
                  <a:pt x="91" y="154"/>
                  <a:pt x="93" y="152"/>
                </a:cubicBezTo>
                <a:cubicBezTo>
                  <a:pt x="93" y="151"/>
                  <a:pt x="93" y="150"/>
                  <a:pt x="94" y="149"/>
                </a:cubicBezTo>
                <a:cubicBezTo>
                  <a:pt x="91" y="152"/>
                  <a:pt x="87" y="156"/>
                  <a:pt x="88" y="156"/>
                </a:cubicBezTo>
                <a:close/>
                <a:moveTo>
                  <a:pt x="86" y="154"/>
                </a:moveTo>
                <a:cubicBezTo>
                  <a:pt x="88" y="153"/>
                  <a:pt x="87" y="154"/>
                  <a:pt x="89" y="152"/>
                </a:cubicBezTo>
                <a:cubicBezTo>
                  <a:pt x="89" y="152"/>
                  <a:pt x="89" y="152"/>
                  <a:pt x="90" y="151"/>
                </a:cubicBezTo>
                <a:cubicBezTo>
                  <a:pt x="89" y="151"/>
                  <a:pt x="89" y="151"/>
                  <a:pt x="90" y="151"/>
                </a:cubicBezTo>
                <a:cubicBezTo>
                  <a:pt x="90" y="150"/>
                  <a:pt x="90" y="150"/>
                  <a:pt x="90" y="150"/>
                </a:cubicBezTo>
                <a:cubicBezTo>
                  <a:pt x="89" y="152"/>
                  <a:pt x="86" y="154"/>
                  <a:pt x="86" y="154"/>
                </a:cubicBezTo>
                <a:close/>
                <a:moveTo>
                  <a:pt x="96" y="160"/>
                </a:moveTo>
                <a:cubicBezTo>
                  <a:pt x="96" y="161"/>
                  <a:pt x="94" y="163"/>
                  <a:pt x="94" y="164"/>
                </a:cubicBezTo>
                <a:cubicBezTo>
                  <a:pt x="96" y="162"/>
                  <a:pt x="96" y="161"/>
                  <a:pt x="98" y="160"/>
                </a:cubicBezTo>
                <a:cubicBezTo>
                  <a:pt x="97" y="159"/>
                  <a:pt x="97" y="160"/>
                  <a:pt x="96" y="160"/>
                </a:cubicBezTo>
                <a:close/>
                <a:moveTo>
                  <a:pt x="95" y="158"/>
                </a:moveTo>
                <a:cubicBezTo>
                  <a:pt x="95" y="158"/>
                  <a:pt x="95" y="158"/>
                  <a:pt x="95" y="158"/>
                </a:cubicBezTo>
                <a:cubicBezTo>
                  <a:pt x="93" y="159"/>
                  <a:pt x="94" y="159"/>
                  <a:pt x="92" y="160"/>
                </a:cubicBezTo>
                <a:cubicBezTo>
                  <a:pt x="93" y="161"/>
                  <a:pt x="93" y="161"/>
                  <a:pt x="93" y="161"/>
                </a:cubicBezTo>
                <a:cubicBezTo>
                  <a:pt x="94" y="159"/>
                  <a:pt x="94" y="160"/>
                  <a:pt x="95" y="158"/>
                </a:cubicBezTo>
                <a:close/>
                <a:moveTo>
                  <a:pt x="85" y="163"/>
                </a:moveTo>
                <a:cubicBezTo>
                  <a:pt x="86" y="162"/>
                  <a:pt x="86" y="162"/>
                  <a:pt x="86" y="162"/>
                </a:cubicBezTo>
                <a:cubicBezTo>
                  <a:pt x="86" y="162"/>
                  <a:pt x="85" y="162"/>
                  <a:pt x="85" y="163"/>
                </a:cubicBezTo>
                <a:close/>
                <a:moveTo>
                  <a:pt x="91" y="167"/>
                </a:moveTo>
                <a:cubicBezTo>
                  <a:pt x="91" y="167"/>
                  <a:pt x="91" y="167"/>
                  <a:pt x="91" y="168"/>
                </a:cubicBezTo>
                <a:cubicBezTo>
                  <a:pt x="92" y="168"/>
                  <a:pt x="92" y="168"/>
                  <a:pt x="92" y="167"/>
                </a:cubicBezTo>
                <a:cubicBezTo>
                  <a:pt x="92" y="167"/>
                  <a:pt x="92" y="167"/>
                  <a:pt x="92" y="167"/>
                </a:cubicBezTo>
                <a:cubicBezTo>
                  <a:pt x="92" y="167"/>
                  <a:pt x="91" y="166"/>
                  <a:pt x="91" y="167"/>
                </a:cubicBezTo>
                <a:close/>
                <a:moveTo>
                  <a:pt x="101" y="179"/>
                </a:moveTo>
                <a:cubicBezTo>
                  <a:pt x="101" y="179"/>
                  <a:pt x="101" y="179"/>
                  <a:pt x="102" y="180"/>
                </a:cubicBezTo>
                <a:cubicBezTo>
                  <a:pt x="102" y="179"/>
                  <a:pt x="102" y="178"/>
                  <a:pt x="103" y="178"/>
                </a:cubicBezTo>
                <a:cubicBezTo>
                  <a:pt x="103" y="178"/>
                  <a:pt x="103" y="178"/>
                  <a:pt x="103" y="177"/>
                </a:cubicBezTo>
                <a:cubicBezTo>
                  <a:pt x="102" y="178"/>
                  <a:pt x="102" y="178"/>
                  <a:pt x="101" y="179"/>
                </a:cubicBezTo>
                <a:close/>
                <a:moveTo>
                  <a:pt x="111" y="187"/>
                </a:moveTo>
                <a:cubicBezTo>
                  <a:pt x="111" y="188"/>
                  <a:pt x="112" y="187"/>
                  <a:pt x="112" y="187"/>
                </a:cubicBezTo>
                <a:cubicBezTo>
                  <a:pt x="111" y="187"/>
                  <a:pt x="112" y="187"/>
                  <a:pt x="112" y="186"/>
                </a:cubicBezTo>
                <a:cubicBezTo>
                  <a:pt x="111" y="186"/>
                  <a:pt x="112" y="187"/>
                  <a:pt x="111" y="187"/>
                </a:cubicBezTo>
                <a:close/>
                <a:moveTo>
                  <a:pt x="100" y="178"/>
                </a:moveTo>
                <a:cubicBezTo>
                  <a:pt x="100" y="179"/>
                  <a:pt x="101" y="179"/>
                  <a:pt x="101" y="178"/>
                </a:cubicBezTo>
                <a:cubicBezTo>
                  <a:pt x="101" y="178"/>
                  <a:pt x="101" y="178"/>
                  <a:pt x="101" y="178"/>
                </a:cubicBezTo>
                <a:cubicBezTo>
                  <a:pt x="101" y="178"/>
                  <a:pt x="101" y="178"/>
                  <a:pt x="101" y="178"/>
                </a:cubicBezTo>
                <a:cubicBezTo>
                  <a:pt x="101" y="178"/>
                  <a:pt x="100" y="178"/>
                  <a:pt x="100" y="178"/>
                </a:cubicBezTo>
                <a:close/>
                <a:moveTo>
                  <a:pt x="101" y="180"/>
                </a:moveTo>
                <a:cubicBezTo>
                  <a:pt x="101" y="179"/>
                  <a:pt x="101" y="181"/>
                  <a:pt x="102" y="180"/>
                </a:cubicBezTo>
                <a:cubicBezTo>
                  <a:pt x="102" y="180"/>
                  <a:pt x="101" y="179"/>
                  <a:pt x="101" y="179"/>
                </a:cubicBezTo>
                <a:cubicBezTo>
                  <a:pt x="101" y="179"/>
                  <a:pt x="100" y="180"/>
                  <a:pt x="101" y="180"/>
                </a:cubicBezTo>
                <a:close/>
                <a:moveTo>
                  <a:pt x="76" y="157"/>
                </a:moveTo>
                <a:cubicBezTo>
                  <a:pt x="76" y="157"/>
                  <a:pt x="77" y="156"/>
                  <a:pt x="76" y="156"/>
                </a:cubicBezTo>
                <a:cubicBezTo>
                  <a:pt x="76" y="156"/>
                  <a:pt x="76" y="157"/>
                  <a:pt x="76" y="157"/>
                </a:cubicBezTo>
                <a:close/>
                <a:moveTo>
                  <a:pt x="99" y="179"/>
                </a:moveTo>
                <a:cubicBezTo>
                  <a:pt x="99" y="178"/>
                  <a:pt x="100" y="180"/>
                  <a:pt x="100" y="179"/>
                </a:cubicBezTo>
                <a:cubicBezTo>
                  <a:pt x="99" y="179"/>
                  <a:pt x="100" y="179"/>
                  <a:pt x="100" y="178"/>
                </a:cubicBezTo>
                <a:cubicBezTo>
                  <a:pt x="100" y="178"/>
                  <a:pt x="99" y="179"/>
                  <a:pt x="99" y="179"/>
                </a:cubicBezTo>
                <a:close/>
                <a:moveTo>
                  <a:pt x="104" y="186"/>
                </a:moveTo>
                <a:cubicBezTo>
                  <a:pt x="105" y="185"/>
                  <a:pt x="105" y="185"/>
                  <a:pt x="105" y="185"/>
                </a:cubicBezTo>
                <a:cubicBezTo>
                  <a:pt x="105" y="184"/>
                  <a:pt x="104" y="185"/>
                  <a:pt x="104" y="186"/>
                </a:cubicBezTo>
                <a:close/>
                <a:moveTo>
                  <a:pt x="100" y="181"/>
                </a:moveTo>
                <a:cubicBezTo>
                  <a:pt x="100" y="181"/>
                  <a:pt x="100" y="181"/>
                  <a:pt x="100" y="181"/>
                </a:cubicBezTo>
                <a:cubicBezTo>
                  <a:pt x="100" y="181"/>
                  <a:pt x="100" y="181"/>
                  <a:pt x="100" y="181"/>
                </a:cubicBezTo>
                <a:cubicBezTo>
                  <a:pt x="100" y="181"/>
                  <a:pt x="101" y="181"/>
                  <a:pt x="101" y="181"/>
                </a:cubicBezTo>
                <a:cubicBezTo>
                  <a:pt x="100" y="181"/>
                  <a:pt x="100" y="180"/>
                  <a:pt x="100" y="181"/>
                </a:cubicBezTo>
                <a:close/>
                <a:moveTo>
                  <a:pt x="108" y="192"/>
                </a:moveTo>
                <a:cubicBezTo>
                  <a:pt x="108" y="191"/>
                  <a:pt x="109" y="190"/>
                  <a:pt x="109" y="190"/>
                </a:cubicBezTo>
                <a:cubicBezTo>
                  <a:pt x="108" y="191"/>
                  <a:pt x="107" y="191"/>
                  <a:pt x="108" y="192"/>
                </a:cubicBezTo>
                <a:close/>
                <a:moveTo>
                  <a:pt x="76" y="161"/>
                </a:moveTo>
                <a:cubicBezTo>
                  <a:pt x="76" y="161"/>
                  <a:pt x="77" y="162"/>
                  <a:pt x="77" y="161"/>
                </a:cubicBezTo>
                <a:cubicBezTo>
                  <a:pt x="77" y="161"/>
                  <a:pt x="77" y="161"/>
                  <a:pt x="77" y="161"/>
                </a:cubicBezTo>
                <a:cubicBezTo>
                  <a:pt x="77" y="161"/>
                  <a:pt x="78" y="161"/>
                  <a:pt x="77" y="161"/>
                </a:cubicBezTo>
                <a:cubicBezTo>
                  <a:pt x="77" y="161"/>
                  <a:pt x="77" y="161"/>
                  <a:pt x="76" y="161"/>
                </a:cubicBezTo>
                <a:close/>
                <a:moveTo>
                  <a:pt x="99" y="182"/>
                </a:moveTo>
                <a:cubicBezTo>
                  <a:pt x="99" y="182"/>
                  <a:pt x="99" y="182"/>
                  <a:pt x="99" y="182"/>
                </a:cubicBezTo>
                <a:cubicBezTo>
                  <a:pt x="100" y="182"/>
                  <a:pt x="100" y="182"/>
                  <a:pt x="100" y="181"/>
                </a:cubicBezTo>
                <a:cubicBezTo>
                  <a:pt x="99" y="181"/>
                  <a:pt x="99" y="182"/>
                  <a:pt x="99" y="182"/>
                </a:cubicBezTo>
                <a:close/>
                <a:moveTo>
                  <a:pt x="102" y="184"/>
                </a:moveTo>
                <a:cubicBezTo>
                  <a:pt x="102" y="184"/>
                  <a:pt x="102" y="185"/>
                  <a:pt x="102" y="185"/>
                </a:cubicBezTo>
                <a:cubicBezTo>
                  <a:pt x="102" y="185"/>
                  <a:pt x="102" y="185"/>
                  <a:pt x="102" y="185"/>
                </a:cubicBezTo>
                <a:cubicBezTo>
                  <a:pt x="102" y="185"/>
                  <a:pt x="103" y="185"/>
                  <a:pt x="103" y="184"/>
                </a:cubicBezTo>
                <a:cubicBezTo>
                  <a:pt x="103" y="185"/>
                  <a:pt x="102" y="184"/>
                  <a:pt x="102" y="184"/>
                </a:cubicBezTo>
                <a:close/>
                <a:moveTo>
                  <a:pt x="103" y="187"/>
                </a:moveTo>
                <a:cubicBezTo>
                  <a:pt x="104" y="186"/>
                  <a:pt x="104" y="186"/>
                  <a:pt x="104" y="185"/>
                </a:cubicBezTo>
                <a:cubicBezTo>
                  <a:pt x="104" y="186"/>
                  <a:pt x="103" y="186"/>
                  <a:pt x="103" y="187"/>
                </a:cubicBezTo>
                <a:close/>
                <a:moveTo>
                  <a:pt x="99" y="185"/>
                </a:moveTo>
                <a:cubicBezTo>
                  <a:pt x="99" y="185"/>
                  <a:pt x="100" y="185"/>
                  <a:pt x="100" y="185"/>
                </a:cubicBezTo>
                <a:cubicBezTo>
                  <a:pt x="100" y="185"/>
                  <a:pt x="101" y="185"/>
                  <a:pt x="101" y="186"/>
                </a:cubicBezTo>
                <a:cubicBezTo>
                  <a:pt x="102" y="186"/>
                  <a:pt x="100" y="184"/>
                  <a:pt x="102" y="184"/>
                </a:cubicBezTo>
                <a:cubicBezTo>
                  <a:pt x="101" y="184"/>
                  <a:pt x="101" y="184"/>
                  <a:pt x="101" y="183"/>
                </a:cubicBezTo>
                <a:cubicBezTo>
                  <a:pt x="100" y="184"/>
                  <a:pt x="99" y="184"/>
                  <a:pt x="99" y="185"/>
                </a:cubicBezTo>
                <a:close/>
                <a:moveTo>
                  <a:pt x="84" y="169"/>
                </a:moveTo>
                <a:cubicBezTo>
                  <a:pt x="84" y="169"/>
                  <a:pt x="85" y="169"/>
                  <a:pt x="85" y="168"/>
                </a:cubicBezTo>
                <a:cubicBezTo>
                  <a:pt x="85" y="169"/>
                  <a:pt x="84" y="169"/>
                  <a:pt x="84" y="169"/>
                </a:cubicBezTo>
                <a:close/>
                <a:moveTo>
                  <a:pt x="97" y="181"/>
                </a:moveTo>
                <a:cubicBezTo>
                  <a:pt x="98" y="181"/>
                  <a:pt x="97" y="182"/>
                  <a:pt x="98" y="182"/>
                </a:cubicBezTo>
                <a:cubicBezTo>
                  <a:pt x="98" y="181"/>
                  <a:pt x="98" y="181"/>
                  <a:pt x="98" y="181"/>
                </a:cubicBezTo>
                <a:cubicBezTo>
                  <a:pt x="98" y="181"/>
                  <a:pt x="98" y="181"/>
                  <a:pt x="97" y="181"/>
                </a:cubicBezTo>
                <a:close/>
                <a:moveTo>
                  <a:pt x="105" y="194"/>
                </a:moveTo>
                <a:cubicBezTo>
                  <a:pt x="106" y="194"/>
                  <a:pt x="106" y="192"/>
                  <a:pt x="107" y="192"/>
                </a:cubicBezTo>
                <a:cubicBezTo>
                  <a:pt x="107" y="192"/>
                  <a:pt x="107" y="192"/>
                  <a:pt x="107" y="192"/>
                </a:cubicBezTo>
                <a:cubicBezTo>
                  <a:pt x="106" y="192"/>
                  <a:pt x="105" y="193"/>
                  <a:pt x="105" y="194"/>
                </a:cubicBezTo>
                <a:close/>
                <a:moveTo>
                  <a:pt x="91" y="184"/>
                </a:moveTo>
                <a:cubicBezTo>
                  <a:pt x="92" y="184"/>
                  <a:pt x="91" y="185"/>
                  <a:pt x="91" y="185"/>
                </a:cubicBezTo>
                <a:cubicBezTo>
                  <a:pt x="92" y="185"/>
                  <a:pt x="92" y="184"/>
                  <a:pt x="93" y="184"/>
                </a:cubicBezTo>
                <a:cubicBezTo>
                  <a:pt x="92" y="184"/>
                  <a:pt x="92" y="184"/>
                  <a:pt x="92" y="183"/>
                </a:cubicBezTo>
                <a:cubicBezTo>
                  <a:pt x="92" y="184"/>
                  <a:pt x="92" y="184"/>
                  <a:pt x="91" y="184"/>
                </a:cubicBezTo>
                <a:close/>
                <a:moveTo>
                  <a:pt x="72" y="169"/>
                </a:moveTo>
                <a:cubicBezTo>
                  <a:pt x="73" y="170"/>
                  <a:pt x="73" y="170"/>
                  <a:pt x="73" y="170"/>
                </a:cubicBezTo>
                <a:cubicBezTo>
                  <a:pt x="73" y="169"/>
                  <a:pt x="75" y="168"/>
                  <a:pt x="74" y="167"/>
                </a:cubicBezTo>
                <a:cubicBezTo>
                  <a:pt x="73" y="168"/>
                  <a:pt x="73" y="169"/>
                  <a:pt x="72" y="169"/>
                </a:cubicBezTo>
                <a:close/>
                <a:moveTo>
                  <a:pt x="74" y="170"/>
                </a:moveTo>
                <a:cubicBezTo>
                  <a:pt x="75" y="170"/>
                  <a:pt x="76" y="169"/>
                  <a:pt x="76" y="168"/>
                </a:cubicBezTo>
                <a:cubicBezTo>
                  <a:pt x="75" y="169"/>
                  <a:pt x="74" y="170"/>
                  <a:pt x="74" y="170"/>
                </a:cubicBezTo>
                <a:close/>
                <a:moveTo>
                  <a:pt x="88" y="184"/>
                </a:moveTo>
                <a:cubicBezTo>
                  <a:pt x="89" y="185"/>
                  <a:pt x="89" y="185"/>
                  <a:pt x="89" y="185"/>
                </a:cubicBezTo>
                <a:cubicBezTo>
                  <a:pt x="90" y="184"/>
                  <a:pt x="90" y="184"/>
                  <a:pt x="90" y="183"/>
                </a:cubicBezTo>
                <a:cubicBezTo>
                  <a:pt x="90" y="183"/>
                  <a:pt x="89" y="184"/>
                  <a:pt x="88" y="184"/>
                </a:cubicBezTo>
                <a:close/>
                <a:moveTo>
                  <a:pt x="71" y="168"/>
                </a:moveTo>
                <a:cubicBezTo>
                  <a:pt x="71" y="168"/>
                  <a:pt x="71" y="167"/>
                  <a:pt x="71" y="167"/>
                </a:cubicBezTo>
                <a:cubicBezTo>
                  <a:pt x="71" y="167"/>
                  <a:pt x="71" y="168"/>
                  <a:pt x="71" y="168"/>
                </a:cubicBezTo>
                <a:close/>
                <a:moveTo>
                  <a:pt x="89" y="187"/>
                </a:moveTo>
                <a:cubicBezTo>
                  <a:pt x="90" y="188"/>
                  <a:pt x="90" y="187"/>
                  <a:pt x="90" y="187"/>
                </a:cubicBezTo>
                <a:cubicBezTo>
                  <a:pt x="91" y="187"/>
                  <a:pt x="91" y="186"/>
                  <a:pt x="91" y="186"/>
                </a:cubicBezTo>
                <a:cubicBezTo>
                  <a:pt x="90" y="186"/>
                  <a:pt x="90" y="187"/>
                  <a:pt x="89" y="186"/>
                </a:cubicBezTo>
                <a:cubicBezTo>
                  <a:pt x="89" y="186"/>
                  <a:pt x="90" y="187"/>
                  <a:pt x="89" y="187"/>
                </a:cubicBezTo>
                <a:close/>
                <a:moveTo>
                  <a:pt x="84" y="182"/>
                </a:moveTo>
                <a:cubicBezTo>
                  <a:pt x="84" y="182"/>
                  <a:pt x="85" y="180"/>
                  <a:pt x="84" y="180"/>
                </a:cubicBezTo>
                <a:cubicBezTo>
                  <a:pt x="84" y="181"/>
                  <a:pt x="83" y="181"/>
                  <a:pt x="84" y="182"/>
                </a:cubicBezTo>
                <a:close/>
                <a:moveTo>
                  <a:pt x="72" y="173"/>
                </a:moveTo>
                <a:cubicBezTo>
                  <a:pt x="72" y="173"/>
                  <a:pt x="73" y="173"/>
                  <a:pt x="73" y="173"/>
                </a:cubicBezTo>
                <a:cubicBezTo>
                  <a:pt x="73" y="173"/>
                  <a:pt x="73" y="173"/>
                  <a:pt x="73" y="172"/>
                </a:cubicBezTo>
                <a:cubicBezTo>
                  <a:pt x="72" y="172"/>
                  <a:pt x="75" y="172"/>
                  <a:pt x="74" y="171"/>
                </a:cubicBezTo>
                <a:cubicBezTo>
                  <a:pt x="73" y="171"/>
                  <a:pt x="73" y="172"/>
                  <a:pt x="72" y="173"/>
                </a:cubicBezTo>
                <a:close/>
                <a:moveTo>
                  <a:pt x="97" y="197"/>
                </a:moveTo>
                <a:cubicBezTo>
                  <a:pt x="98" y="196"/>
                  <a:pt x="99" y="195"/>
                  <a:pt x="99" y="194"/>
                </a:cubicBezTo>
                <a:cubicBezTo>
                  <a:pt x="99" y="195"/>
                  <a:pt x="97" y="195"/>
                  <a:pt x="97" y="197"/>
                </a:cubicBezTo>
                <a:close/>
                <a:moveTo>
                  <a:pt x="69" y="174"/>
                </a:moveTo>
                <a:cubicBezTo>
                  <a:pt x="70" y="173"/>
                  <a:pt x="71" y="172"/>
                  <a:pt x="72" y="171"/>
                </a:cubicBezTo>
                <a:cubicBezTo>
                  <a:pt x="72" y="170"/>
                  <a:pt x="72" y="170"/>
                  <a:pt x="72" y="170"/>
                </a:cubicBezTo>
                <a:cubicBezTo>
                  <a:pt x="71" y="172"/>
                  <a:pt x="69" y="172"/>
                  <a:pt x="69" y="174"/>
                </a:cubicBezTo>
                <a:close/>
                <a:moveTo>
                  <a:pt x="91" y="189"/>
                </a:moveTo>
                <a:cubicBezTo>
                  <a:pt x="91" y="189"/>
                  <a:pt x="92" y="189"/>
                  <a:pt x="91" y="188"/>
                </a:cubicBezTo>
                <a:cubicBezTo>
                  <a:pt x="91" y="189"/>
                  <a:pt x="90" y="189"/>
                  <a:pt x="91" y="189"/>
                </a:cubicBezTo>
                <a:close/>
                <a:moveTo>
                  <a:pt x="69" y="171"/>
                </a:moveTo>
                <a:cubicBezTo>
                  <a:pt x="69" y="170"/>
                  <a:pt x="70" y="169"/>
                  <a:pt x="70" y="169"/>
                </a:cubicBezTo>
                <a:cubicBezTo>
                  <a:pt x="69" y="169"/>
                  <a:pt x="68" y="170"/>
                  <a:pt x="69" y="171"/>
                </a:cubicBezTo>
                <a:close/>
                <a:moveTo>
                  <a:pt x="67" y="172"/>
                </a:moveTo>
                <a:cubicBezTo>
                  <a:pt x="68" y="173"/>
                  <a:pt x="68" y="172"/>
                  <a:pt x="68" y="171"/>
                </a:cubicBezTo>
                <a:lnTo>
                  <a:pt x="67" y="172"/>
                </a:lnTo>
                <a:close/>
                <a:moveTo>
                  <a:pt x="96" y="198"/>
                </a:moveTo>
                <a:cubicBezTo>
                  <a:pt x="97" y="198"/>
                  <a:pt x="97" y="197"/>
                  <a:pt x="97" y="197"/>
                </a:cubicBezTo>
                <a:cubicBezTo>
                  <a:pt x="96" y="197"/>
                  <a:pt x="96" y="198"/>
                  <a:pt x="96" y="198"/>
                </a:cubicBezTo>
                <a:close/>
                <a:moveTo>
                  <a:pt x="75" y="181"/>
                </a:moveTo>
                <a:cubicBezTo>
                  <a:pt x="76" y="181"/>
                  <a:pt x="77" y="180"/>
                  <a:pt x="76" y="180"/>
                </a:cubicBezTo>
                <a:cubicBezTo>
                  <a:pt x="76" y="180"/>
                  <a:pt x="75" y="181"/>
                  <a:pt x="75" y="181"/>
                </a:cubicBezTo>
                <a:close/>
                <a:moveTo>
                  <a:pt x="90" y="195"/>
                </a:moveTo>
                <a:cubicBezTo>
                  <a:pt x="91" y="196"/>
                  <a:pt x="91" y="194"/>
                  <a:pt x="92" y="194"/>
                </a:cubicBezTo>
                <a:cubicBezTo>
                  <a:pt x="92" y="194"/>
                  <a:pt x="92" y="194"/>
                  <a:pt x="91" y="193"/>
                </a:cubicBezTo>
                <a:cubicBezTo>
                  <a:pt x="91" y="194"/>
                  <a:pt x="91" y="195"/>
                  <a:pt x="90" y="195"/>
                </a:cubicBezTo>
                <a:close/>
                <a:moveTo>
                  <a:pt x="65" y="173"/>
                </a:moveTo>
                <a:cubicBezTo>
                  <a:pt x="66" y="173"/>
                  <a:pt x="66" y="172"/>
                  <a:pt x="66" y="172"/>
                </a:cubicBezTo>
                <a:cubicBezTo>
                  <a:pt x="66" y="172"/>
                  <a:pt x="65" y="173"/>
                  <a:pt x="65" y="173"/>
                </a:cubicBezTo>
                <a:close/>
                <a:moveTo>
                  <a:pt x="67" y="176"/>
                </a:moveTo>
                <a:cubicBezTo>
                  <a:pt x="68" y="177"/>
                  <a:pt x="69" y="175"/>
                  <a:pt x="68" y="175"/>
                </a:cubicBezTo>
                <a:cubicBezTo>
                  <a:pt x="68" y="176"/>
                  <a:pt x="67" y="176"/>
                  <a:pt x="67" y="176"/>
                </a:cubicBezTo>
                <a:close/>
                <a:moveTo>
                  <a:pt x="70" y="178"/>
                </a:moveTo>
                <a:cubicBezTo>
                  <a:pt x="70" y="179"/>
                  <a:pt x="70" y="178"/>
                  <a:pt x="70" y="177"/>
                </a:cubicBezTo>
                <a:cubicBezTo>
                  <a:pt x="70" y="177"/>
                  <a:pt x="70" y="178"/>
                  <a:pt x="70" y="178"/>
                </a:cubicBezTo>
                <a:close/>
                <a:moveTo>
                  <a:pt x="88" y="196"/>
                </a:moveTo>
                <a:cubicBezTo>
                  <a:pt x="89" y="196"/>
                  <a:pt x="90" y="195"/>
                  <a:pt x="89" y="194"/>
                </a:cubicBezTo>
                <a:cubicBezTo>
                  <a:pt x="89" y="196"/>
                  <a:pt x="87" y="195"/>
                  <a:pt x="88" y="196"/>
                </a:cubicBezTo>
                <a:close/>
                <a:moveTo>
                  <a:pt x="63" y="174"/>
                </a:moveTo>
                <a:cubicBezTo>
                  <a:pt x="63" y="174"/>
                  <a:pt x="63" y="174"/>
                  <a:pt x="63" y="174"/>
                </a:cubicBezTo>
                <a:cubicBezTo>
                  <a:pt x="64" y="174"/>
                  <a:pt x="64" y="173"/>
                  <a:pt x="64" y="172"/>
                </a:cubicBezTo>
                <a:cubicBezTo>
                  <a:pt x="64" y="172"/>
                  <a:pt x="64" y="173"/>
                  <a:pt x="63" y="174"/>
                </a:cubicBezTo>
                <a:close/>
                <a:moveTo>
                  <a:pt x="87" y="195"/>
                </a:moveTo>
                <a:cubicBezTo>
                  <a:pt x="87" y="194"/>
                  <a:pt x="87" y="194"/>
                  <a:pt x="88" y="194"/>
                </a:cubicBezTo>
                <a:cubicBezTo>
                  <a:pt x="87" y="193"/>
                  <a:pt x="87" y="193"/>
                  <a:pt x="87" y="193"/>
                </a:cubicBezTo>
                <a:cubicBezTo>
                  <a:pt x="87" y="194"/>
                  <a:pt x="86" y="194"/>
                  <a:pt x="87" y="195"/>
                </a:cubicBezTo>
                <a:close/>
                <a:moveTo>
                  <a:pt x="89" y="196"/>
                </a:moveTo>
                <a:cubicBezTo>
                  <a:pt x="89" y="196"/>
                  <a:pt x="90" y="197"/>
                  <a:pt x="90" y="197"/>
                </a:cubicBezTo>
                <a:cubicBezTo>
                  <a:pt x="90" y="196"/>
                  <a:pt x="90" y="196"/>
                  <a:pt x="89" y="196"/>
                </a:cubicBezTo>
                <a:close/>
                <a:moveTo>
                  <a:pt x="70" y="180"/>
                </a:moveTo>
                <a:cubicBezTo>
                  <a:pt x="70" y="180"/>
                  <a:pt x="70" y="180"/>
                  <a:pt x="70" y="179"/>
                </a:cubicBezTo>
                <a:cubicBezTo>
                  <a:pt x="70" y="179"/>
                  <a:pt x="69" y="179"/>
                  <a:pt x="69" y="180"/>
                </a:cubicBezTo>
                <a:cubicBezTo>
                  <a:pt x="69" y="180"/>
                  <a:pt x="69" y="180"/>
                  <a:pt x="70" y="180"/>
                </a:cubicBezTo>
                <a:close/>
                <a:moveTo>
                  <a:pt x="63" y="175"/>
                </a:moveTo>
                <a:cubicBezTo>
                  <a:pt x="62" y="175"/>
                  <a:pt x="61" y="176"/>
                  <a:pt x="61" y="177"/>
                </a:cubicBezTo>
                <a:cubicBezTo>
                  <a:pt x="62" y="177"/>
                  <a:pt x="63" y="175"/>
                  <a:pt x="63" y="174"/>
                </a:cubicBezTo>
                <a:cubicBezTo>
                  <a:pt x="63" y="174"/>
                  <a:pt x="63" y="175"/>
                  <a:pt x="63" y="175"/>
                </a:cubicBezTo>
                <a:close/>
                <a:moveTo>
                  <a:pt x="88" y="201"/>
                </a:moveTo>
                <a:cubicBezTo>
                  <a:pt x="88" y="202"/>
                  <a:pt x="88" y="202"/>
                  <a:pt x="89" y="202"/>
                </a:cubicBezTo>
                <a:cubicBezTo>
                  <a:pt x="89" y="201"/>
                  <a:pt x="89" y="201"/>
                  <a:pt x="90" y="200"/>
                </a:cubicBezTo>
                <a:cubicBezTo>
                  <a:pt x="90" y="200"/>
                  <a:pt x="90" y="200"/>
                  <a:pt x="90" y="199"/>
                </a:cubicBezTo>
                <a:cubicBezTo>
                  <a:pt x="90" y="199"/>
                  <a:pt x="90" y="199"/>
                  <a:pt x="90" y="199"/>
                </a:cubicBezTo>
                <a:cubicBezTo>
                  <a:pt x="89" y="200"/>
                  <a:pt x="89" y="201"/>
                  <a:pt x="88" y="201"/>
                </a:cubicBezTo>
                <a:close/>
                <a:moveTo>
                  <a:pt x="92" y="203"/>
                </a:moveTo>
                <a:cubicBezTo>
                  <a:pt x="92" y="203"/>
                  <a:pt x="93" y="202"/>
                  <a:pt x="93" y="202"/>
                </a:cubicBezTo>
                <a:cubicBezTo>
                  <a:pt x="92" y="202"/>
                  <a:pt x="92" y="202"/>
                  <a:pt x="92" y="203"/>
                </a:cubicBezTo>
                <a:close/>
                <a:moveTo>
                  <a:pt x="62" y="177"/>
                </a:moveTo>
                <a:cubicBezTo>
                  <a:pt x="62" y="177"/>
                  <a:pt x="63" y="177"/>
                  <a:pt x="63" y="176"/>
                </a:cubicBezTo>
                <a:cubicBezTo>
                  <a:pt x="62" y="176"/>
                  <a:pt x="62" y="177"/>
                  <a:pt x="62" y="177"/>
                </a:cubicBezTo>
                <a:close/>
                <a:moveTo>
                  <a:pt x="62" y="177"/>
                </a:moveTo>
                <a:cubicBezTo>
                  <a:pt x="62" y="178"/>
                  <a:pt x="63" y="178"/>
                  <a:pt x="63" y="178"/>
                </a:cubicBezTo>
                <a:cubicBezTo>
                  <a:pt x="63" y="177"/>
                  <a:pt x="63" y="177"/>
                  <a:pt x="62" y="177"/>
                </a:cubicBezTo>
                <a:close/>
                <a:moveTo>
                  <a:pt x="90" y="205"/>
                </a:moveTo>
                <a:cubicBezTo>
                  <a:pt x="90" y="205"/>
                  <a:pt x="92" y="204"/>
                  <a:pt x="91" y="203"/>
                </a:cubicBezTo>
                <a:cubicBezTo>
                  <a:pt x="91" y="203"/>
                  <a:pt x="90" y="204"/>
                  <a:pt x="90" y="205"/>
                </a:cubicBezTo>
                <a:close/>
                <a:moveTo>
                  <a:pt x="89" y="203"/>
                </a:moveTo>
                <a:cubicBezTo>
                  <a:pt x="90" y="204"/>
                  <a:pt x="91" y="202"/>
                  <a:pt x="90" y="202"/>
                </a:cubicBezTo>
                <a:cubicBezTo>
                  <a:pt x="90" y="203"/>
                  <a:pt x="90" y="203"/>
                  <a:pt x="89" y="203"/>
                </a:cubicBezTo>
                <a:close/>
                <a:moveTo>
                  <a:pt x="78" y="193"/>
                </a:moveTo>
                <a:cubicBezTo>
                  <a:pt x="76" y="194"/>
                  <a:pt x="79" y="195"/>
                  <a:pt x="78" y="196"/>
                </a:cubicBezTo>
                <a:cubicBezTo>
                  <a:pt x="79" y="196"/>
                  <a:pt x="80" y="194"/>
                  <a:pt x="80" y="194"/>
                </a:cubicBezTo>
                <a:cubicBezTo>
                  <a:pt x="79" y="195"/>
                  <a:pt x="78" y="194"/>
                  <a:pt x="78" y="193"/>
                </a:cubicBezTo>
                <a:close/>
                <a:moveTo>
                  <a:pt x="70" y="188"/>
                </a:moveTo>
                <a:cubicBezTo>
                  <a:pt x="69" y="188"/>
                  <a:pt x="70" y="188"/>
                  <a:pt x="69" y="188"/>
                </a:cubicBezTo>
                <a:cubicBezTo>
                  <a:pt x="69" y="189"/>
                  <a:pt x="67" y="189"/>
                  <a:pt x="68" y="190"/>
                </a:cubicBezTo>
                <a:cubicBezTo>
                  <a:pt x="68" y="189"/>
                  <a:pt x="70" y="190"/>
                  <a:pt x="70" y="188"/>
                </a:cubicBezTo>
                <a:cubicBezTo>
                  <a:pt x="70" y="188"/>
                  <a:pt x="70" y="188"/>
                  <a:pt x="70" y="188"/>
                </a:cubicBezTo>
                <a:close/>
                <a:moveTo>
                  <a:pt x="66" y="185"/>
                </a:moveTo>
                <a:cubicBezTo>
                  <a:pt x="65" y="185"/>
                  <a:pt x="65" y="185"/>
                  <a:pt x="66" y="186"/>
                </a:cubicBezTo>
                <a:cubicBezTo>
                  <a:pt x="66" y="185"/>
                  <a:pt x="66" y="184"/>
                  <a:pt x="66" y="185"/>
                </a:cubicBezTo>
                <a:close/>
                <a:moveTo>
                  <a:pt x="79" y="199"/>
                </a:moveTo>
                <a:cubicBezTo>
                  <a:pt x="80" y="199"/>
                  <a:pt x="81" y="198"/>
                  <a:pt x="81" y="198"/>
                </a:cubicBezTo>
                <a:cubicBezTo>
                  <a:pt x="80" y="198"/>
                  <a:pt x="79" y="199"/>
                  <a:pt x="79" y="199"/>
                </a:cubicBezTo>
                <a:close/>
                <a:moveTo>
                  <a:pt x="84" y="202"/>
                </a:moveTo>
                <a:cubicBezTo>
                  <a:pt x="85" y="202"/>
                  <a:pt x="85" y="201"/>
                  <a:pt x="85" y="201"/>
                </a:cubicBezTo>
                <a:cubicBezTo>
                  <a:pt x="84" y="201"/>
                  <a:pt x="84" y="202"/>
                  <a:pt x="84" y="202"/>
                </a:cubicBezTo>
                <a:close/>
                <a:moveTo>
                  <a:pt x="58" y="182"/>
                </a:moveTo>
                <a:cubicBezTo>
                  <a:pt x="58" y="183"/>
                  <a:pt x="60" y="181"/>
                  <a:pt x="59" y="181"/>
                </a:cubicBezTo>
                <a:cubicBezTo>
                  <a:pt x="59" y="181"/>
                  <a:pt x="57" y="182"/>
                  <a:pt x="58" y="182"/>
                </a:cubicBezTo>
                <a:close/>
                <a:moveTo>
                  <a:pt x="76" y="197"/>
                </a:moveTo>
                <a:cubicBezTo>
                  <a:pt x="77" y="198"/>
                  <a:pt x="78" y="196"/>
                  <a:pt x="77" y="197"/>
                </a:cubicBezTo>
                <a:cubicBezTo>
                  <a:pt x="77" y="197"/>
                  <a:pt x="76" y="197"/>
                  <a:pt x="76" y="197"/>
                </a:cubicBezTo>
                <a:close/>
                <a:moveTo>
                  <a:pt x="68" y="191"/>
                </a:moveTo>
                <a:cubicBezTo>
                  <a:pt x="68" y="191"/>
                  <a:pt x="68" y="191"/>
                  <a:pt x="69" y="191"/>
                </a:cubicBezTo>
                <a:cubicBezTo>
                  <a:pt x="68" y="191"/>
                  <a:pt x="69" y="190"/>
                  <a:pt x="69" y="190"/>
                </a:cubicBezTo>
                <a:cubicBezTo>
                  <a:pt x="68" y="190"/>
                  <a:pt x="68" y="191"/>
                  <a:pt x="68" y="191"/>
                </a:cubicBezTo>
                <a:close/>
                <a:moveTo>
                  <a:pt x="69" y="194"/>
                </a:moveTo>
                <a:cubicBezTo>
                  <a:pt x="70" y="195"/>
                  <a:pt x="70" y="194"/>
                  <a:pt x="71" y="194"/>
                </a:cubicBezTo>
                <a:cubicBezTo>
                  <a:pt x="70" y="193"/>
                  <a:pt x="71" y="193"/>
                  <a:pt x="70" y="193"/>
                </a:cubicBezTo>
                <a:cubicBezTo>
                  <a:pt x="70" y="193"/>
                  <a:pt x="70" y="194"/>
                  <a:pt x="69" y="194"/>
                </a:cubicBezTo>
                <a:close/>
                <a:moveTo>
                  <a:pt x="64" y="195"/>
                </a:moveTo>
                <a:cubicBezTo>
                  <a:pt x="64" y="194"/>
                  <a:pt x="64" y="195"/>
                  <a:pt x="64" y="194"/>
                </a:cubicBezTo>
                <a:cubicBezTo>
                  <a:pt x="65" y="193"/>
                  <a:pt x="65" y="191"/>
                  <a:pt x="67" y="190"/>
                </a:cubicBezTo>
                <a:cubicBezTo>
                  <a:pt x="67" y="191"/>
                  <a:pt x="67" y="192"/>
                  <a:pt x="68" y="191"/>
                </a:cubicBezTo>
                <a:cubicBezTo>
                  <a:pt x="67" y="193"/>
                  <a:pt x="66" y="194"/>
                  <a:pt x="65" y="195"/>
                </a:cubicBezTo>
                <a:cubicBezTo>
                  <a:pt x="65" y="194"/>
                  <a:pt x="66" y="194"/>
                  <a:pt x="66" y="193"/>
                </a:cubicBezTo>
                <a:cubicBezTo>
                  <a:pt x="65" y="192"/>
                  <a:pt x="65" y="195"/>
                  <a:pt x="64" y="195"/>
                </a:cubicBezTo>
                <a:cubicBezTo>
                  <a:pt x="64" y="195"/>
                  <a:pt x="64" y="195"/>
                  <a:pt x="64" y="195"/>
                </a:cubicBezTo>
                <a:close/>
                <a:moveTo>
                  <a:pt x="66" y="192"/>
                </a:moveTo>
                <a:cubicBezTo>
                  <a:pt x="66" y="192"/>
                  <a:pt x="68" y="192"/>
                  <a:pt x="67" y="191"/>
                </a:cubicBezTo>
                <a:cubicBezTo>
                  <a:pt x="67" y="192"/>
                  <a:pt x="66" y="192"/>
                  <a:pt x="66" y="192"/>
                </a:cubicBezTo>
                <a:close/>
                <a:moveTo>
                  <a:pt x="68" y="196"/>
                </a:moveTo>
                <a:cubicBezTo>
                  <a:pt x="69" y="196"/>
                  <a:pt x="69" y="195"/>
                  <a:pt x="69" y="195"/>
                </a:cubicBezTo>
                <a:cubicBezTo>
                  <a:pt x="69" y="195"/>
                  <a:pt x="68" y="196"/>
                  <a:pt x="68" y="196"/>
                </a:cubicBezTo>
                <a:close/>
                <a:moveTo>
                  <a:pt x="81" y="205"/>
                </a:moveTo>
                <a:cubicBezTo>
                  <a:pt x="81" y="206"/>
                  <a:pt x="80" y="206"/>
                  <a:pt x="80" y="207"/>
                </a:cubicBezTo>
                <a:cubicBezTo>
                  <a:pt x="81" y="207"/>
                  <a:pt x="81" y="206"/>
                  <a:pt x="81" y="205"/>
                </a:cubicBezTo>
                <a:close/>
                <a:moveTo>
                  <a:pt x="85" y="210"/>
                </a:moveTo>
                <a:cubicBezTo>
                  <a:pt x="85" y="211"/>
                  <a:pt x="84" y="211"/>
                  <a:pt x="84" y="213"/>
                </a:cubicBezTo>
                <a:cubicBezTo>
                  <a:pt x="84" y="212"/>
                  <a:pt x="87" y="210"/>
                  <a:pt x="86" y="210"/>
                </a:cubicBezTo>
                <a:cubicBezTo>
                  <a:pt x="86" y="210"/>
                  <a:pt x="85" y="210"/>
                  <a:pt x="85" y="210"/>
                </a:cubicBezTo>
                <a:close/>
                <a:moveTo>
                  <a:pt x="81" y="210"/>
                </a:moveTo>
                <a:cubicBezTo>
                  <a:pt x="82" y="210"/>
                  <a:pt x="83" y="209"/>
                  <a:pt x="83" y="207"/>
                </a:cubicBezTo>
                <a:cubicBezTo>
                  <a:pt x="82" y="208"/>
                  <a:pt x="81" y="209"/>
                  <a:pt x="81" y="210"/>
                </a:cubicBezTo>
                <a:close/>
                <a:moveTo>
                  <a:pt x="67" y="196"/>
                </a:moveTo>
                <a:cubicBezTo>
                  <a:pt x="67" y="195"/>
                  <a:pt x="67" y="195"/>
                  <a:pt x="67" y="195"/>
                </a:cubicBezTo>
                <a:cubicBezTo>
                  <a:pt x="66" y="194"/>
                  <a:pt x="67" y="195"/>
                  <a:pt x="67" y="196"/>
                </a:cubicBezTo>
                <a:close/>
                <a:moveTo>
                  <a:pt x="54" y="186"/>
                </a:moveTo>
                <a:cubicBezTo>
                  <a:pt x="55" y="186"/>
                  <a:pt x="55" y="186"/>
                  <a:pt x="55" y="186"/>
                </a:cubicBezTo>
                <a:cubicBezTo>
                  <a:pt x="55" y="186"/>
                  <a:pt x="55" y="187"/>
                  <a:pt x="55" y="187"/>
                </a:cubicBezTo>
                <a:cubicBezTo>
                  <a:pt x="56" y="186"/>
                  <a:pt x="55" y="186"/>
                  <a:pt x="55" y="186"/>
                </a:cubicBezTo>
                <a:cubicBezTo>
                  <a:pt x="55" y="185"/>
                  <a:pt x="55" y="186"/>
                  <a:pt x="54" y="186"/>
                </a:cubicBezTo>
                <a:cubicBezTo>
                  <a:pt x="54" y="186"/>
                  <a:pt x="54" y="186"/>
                  <a:pt x="54" y="186"/>
                </a:cubicBezTo>
                <a:close/>
                <a:moveTo>
                  <a:pt x="63" y="194"/>
                </a:moveTo>
                <a:cubicBezTo>
                  <a:pt x="63" y="194"/>
                  <a:pt x="64" y="194"/>
                  <a:pt x="64" y="193"/>
                </a:cubicBezTo>
                <a:cubicBezTo>
                  <a:pt x="63" y="193"/>
                  <a:pt x="62" y="194"/>
                  <a:pt x="63" y="194"/>
                </a:cubicBezTo>
                <a:close/>
                <a:moveTo>
                  <a:pt x="68" y="198"/>
                </a:moveTo>
                <a:cubicBezTo>
                  <a:pt x="68" y="197"/>
                  <a:pt x="68" y="197"/>
                  <a:pt x="68" y="197"/>
                </a:cubicBezTo>
                <a:cubicBezTo>
                  <a:pt x="68" y="197"/>
                  <a:pt x="67" y="198"/>
                  <a:pt x="68" y="198"/>
                </a:cubicBezTo>
                <a:close/>
                <a:moveTo>
                  <a:pt x="68" y="200"/>
                </a:moveTo>
                <a:cubicBezTo>
                  <a:pt x="69" y="201"/>
                  <a:pt x="69" y="200"/>
                  <a:pt x="70" y="200"/>
                </a:cubicBezTo>
                <a:cubicBezTo>
                  <a:pt x="70" y="200"/>
                  <a:pt x="70" y="199"/>
                  <a:pt x="70" y="199"/>
                </a:cubicBezTo>
                <a:cubicBezTo>
                  <a:pt x="70" y="199"/>
                  <a:pt x="70" y="199"/>
                  <a:pt x="70" y="198"/>
                </a:cubicBezTo>
                <a:cubicBezTo>
                  <a:pt x="69" y="199"/>
                  <a:pt x="69" y="200"/>
                  <a:pt x="68" y="200"/>
                </a:cubicBezTo>
                <a:close/>
                <a:moveTo>
                  <a:pt x="53" y="186"/>
                </a:moveTo>
                <a:cubicBezTo>
                  <a:pt x="53" y="185"/>
                  <a:pt x="54" y="185"/>
                  <a:pt x="53" y="184"/>
                </a:cubicBezTo>
                <a:cubicBezTo>
                  <a:pt x="53" y="184"/>
                  <a:pt x="53" y="185"/>
                  <a:pt x="53" y="186"/>
                </a:cubicBezTo>
                <a:close/>
                <a:moveTo>
                  <a:pt x="66" y="197"/>
                </a:moveTo>
                <a:cubicBezTo>
                  <a:pt x="67" y="196"/>
                  <a:pt x="66" y="197"/>
                  <a:pt x="66" y="196"/>
                </a:cubicBezTo>
                <a:cubicBezTo>
                  <a:pt x="66" y="196"/>
                  <a:pt x="66" y="197"/>
                  <a:pt x="66" y="197"/>
                </a:cubicBezTo>
                <a:close/>
                <a:moveTo>
                  <a:pt x="71" y="202"/>
                </a:moveTo>
                <a:cubicBezTo>
                  <a:pt x="71" y="202"/>
                  <a:pt x="72" y="202"/>
                  <a:pt x="72" y="201"/>
                </a:cubicBezTo>
                <a:cubicBezTo>
                  <a:pt x="71" y="201"/>
                  <a:pt x="70" y="202"/>
                  <a:pt x="71" y="202"/>
                </a:cubicBezTo>
                <a:close/>
                <a:moveTo>
                  <a:pt x="60" y="193"/>
                </a:moveTo>
                <a:cubicBezTo>
                  <a:pt x="61" y="193"/>
                  <a:pt x="61" y="193"/>
                  <a:pt x="61" y="194"/>
                </a:cubicBezTo>
                <a:cubicBezTo>
                  <a:pt x="61" y="193"/>
                  <a:pt x="61" y="194"/>
                  <a:pt x="61" y="194"/>
                </a:cubicBezTo>
                <a:cubicBezTo>
                  <a:pt x="61" y="194"/>
                  <a:pt x="62" y="193"/>
                  <a:pt x="61" y="193"/>
                </a:cubicBezTo>
                <a:cubicBezTo>
                  <a:pt x="61" y="193"/>
                  <a:pt x="61" y="193"/>
                  <a:pt x="60" y="193"/>
                </a:cubicBezTo>
                <a:close/>
                <a:moveTo>
                  <a:pt x="54" y="191"/>
                </a:moveTo>
                <a:cubicBezTo>
                  <a:pt x="55" y="191"/>
                  <a:pt x="56" y="190"/>
                  <a:pt x="56" y="189"/>
                </a:cubicBezTo>
                <a:cubicBezTo>
                  <a:pt x="55" y="189"/>
                  <a:pt x="54" y="190"/>
                  <a:pt x="54" y="191"/>
                </a:cubicBezTo>
                <a:close/>
                <a:moveTo>
                  <a:pt x="76" y="210"/>
                </a:moveTo>
                <a:cubicBezTo>
                  <a:pt x="77" y="209"/>
                  <a:pt x="78" y="209"/>
                  <a:pt x="78" y="208"/>
                </a:cubicBezTo>
                <a:cubicBezTo>
                  <a:pt x="78" y="208"/>
                  <a:pt x="76" y="210"/>
                  <a:pt x="76" y="210"/>
                </a:cubicBezTo>
                <a:close/>
                <a:moveTo>
                  <a:pt x="75" y="208"/>
                </a:moveTo>
                <a:cubicBezTo>
                  <a:pt x="75" y="208"/>
                  <a:pt x="75" y="208"/>
                  <a:pt x="75" y="208"/>
                </a:cubicBezTo>
                <a:cubicBezTo>
                  <a:pt x="75" y="208"/>
                  <a:pt x="75" y="207"/>
                  <a:pt x="75" y="207"/>
                </a:cubicBezTo>
                <a:cubicBezTo>
                  <a:pt x="75" y="207"/>
                  <a:pt x="75" y="207"/>
                  <a:pt x="75" y="207"/>
                </a:cubicBezTo>
                <a:cubicBezTo>
                  <a:pt x="74" y="207"/>
                  <a:pt x="75" y="207"/>
                  <a:pt x="74" y="208"/>
                </a:cubicBezTo>
                <a:lnTo>
                  <a:pt x="75" y="208"/>
                </a:lnTo>
                <a:close/>
                <a:moveTo>
                  <a:pt x="74" y="206"/>
                </a:moveTo>
                <a:cubicBezTo>
                  <a:pt x="73" y="207"/>
                  <a:pt x="73" y="205"/>
                  <a:pt x="73" y="206"/>
                </a:cubicBezTo>
                <a:cubicBezTo>
                  <a:pt x="73" y="206"/>
                  <a:pt x="72" y="207"/>
                  <a:pt x="73" y="207"/>
                </a:cubicBezTo>
                <a:cubicBezTo>
                  <a:pt x="73" y="207"/>
                  <a:pt x="73" y="207"/>
                  <a:pt x="73" y="207"/>
                </a:cubicBezTo>
                <a:cubicBezTo>
                  <a:pt x="73" y="207"/>
                  <a:pt x="73" y="207"/>
                  <a:pt x="73" y="207"/>
                </a:cubicBezTo>
                <a:cubicBezTo>
                  <a:pt x="74" y="207"/>
                  <a:pt x="74" y="206"/>
                  <a:pt x="74" y="206"/>
                </a:cubicBezTo>
                <a:close/>
                <a:moveTo>
                  <a:pt x="50" y="189"/>
                </a:moveTo>
                <a:cubicBezTo>
                  <a:pt x="51" y="190"/>
                  <a:pt x="52" y="189"/>
                  <a:pt x="51" y="188"/>
                </a:cubicBezTo>
                <a:cubicBezTo>
                  <a:pt x="51" y="189"/>
                  <a:pt x="51" y="189"/>
                  <a:pt x="50" y="189"/>
                </a:cubicBezTo>
                <a:close/>
                <a:moveTo>
                  <a:pt x="53" y="192"/>
                </a:moveTo>
                <a:cubicBezTo>
                  <a:pt x="54" y="193"/>
                  <a:pt x="54" y="192"/>
                  <a:pt x="54" y="192"/>
                </a:cubicBezTo>
                <a:cubicBezTo>
                  <a:pt x="54" y="192"/>
                  <a:pt x="54" y="191"/>
                  <a:pt x="54" y="191"/>
                </a:cubicBezTo>
                <a:lnTo>
                  <a:pt x="53" y="192"/>
                </a:lnTo>
                <a:close/>
                <a:moveTo>
                  <a:pt x="73" y="209"/>
                </a:moveTo>
                <a:cubicBezTo>
                  <a:pt x="73" y="209"/>
                  <a:pt x="73" y="210"/>
                  <a:pt x="73" y="209"/>
                </a:cubicBezTo>
                <a:cubicBezTo>
                  <a:pt x="73" y="209"/>
                  <a:pt x="74" y="210"/>
                  <a:pt x="74" y="209"/>
                </a:cubicBezTo>
                <a:cubicBezTo>
                  <a:pt x="74" y="209"/>
                  <a:pt x="74" y="208"/>
                  <a:pt x="74" y="208"/>
                </a:cubicBezTo>
                <a:cubicBezTo>
                  <a:pt x="73" y="209"/>
                  <a:pt x="73" y="208"/>
                  <a:pt x="73" y="208"/>
                </a:cubicBezTo>
                <a:cubicBezTo>
                  <a:pt x="73" y="208"/>
                  <a:pt x="73" y="209"/>
                  <a:pt x="73" y="209"/>
                </a:cubicBezTo>
                <a:cubicBezTo>
                  <a:pt x="73" y="209"/>
                  <a:pt x="73" y="209"/>
                  <a:pt x="73" y="209"/>
                </a:cubicBezTo>
                <a:close/>
                <a:moveTo>
                  <a:pt x="49" y="190"/>
                </a:moveTo>
                <a:cubicBezTo>
                  <a:pt x="49" y="190"/>
                  <a:pt x="50" y="189"/>
                  <a:pt x="50" y="189"/>
                </a:cubicBezTo>
                <a:cubicBezTo>
                  <a:pt x="50" y="189"/>
                  <a:pt x="49" y="190"/>
                  <a:pt x="49" y="190"/>
                </a:cubicBezTo>
                <a:close/>
                <a:moveTo>
                  <a:pt x="52" y="194"/>
                </a:moveTo>
                <a:cubicBezTo>
                  <a:pt x="53" y="194"/>
                  <a:pt x="54" y="193"/>
                  <a:pt x="53" y="192"/>
                </a:cubicBezTo>
                <a:cubicBezTo>
                  <a:pt x="53" y="193"/>
                  <a:pt x="52" y="193"/>
                  <a:pt x="52" y="194"/>
                </a:cubicBezTo>
                <a:close/>
                <a:moveTo>
                  <a:pt x="66" y="205"/>
                </a:moveTo>
                <a:cubicBezTo>
                  <a:pt x="66" y="205"/>
                  <a:pt x="67" y="204"/>
                  <a:pt x="67" y="204"/>
                </a:cubicBezTo>
                <a:cubicBezTo>
                  <a:pt x="67" y="204"/>
                  <a:pt x="67" y="204"/>
                  <a:pt x="67" y="204"/>
                </a:cubicBezTo>
                <a:cubicBezTo>
                  <a:pt x="67" y="204"/>
                  <a:pt x="66" y="205"/>
                  <a:pt x="66" y="205"/>
                </a:cubicBezTo>
                <a:close/>
                <a:moveTo>
                  <a:pt x="58" y="198"/>
                </a:moveTo>
                <a:cubicBezTo>
                  <a:pt x="57" y="198"/>
                  <a:pt x="57" y="197"/>
                  <a:pt x="57" y="197"/>
                </a:cubicBezTo>
                <a:cubicBezTo>
                  <a:pt x="56" y="197"/>
                  <a:pt x="57" y="198"/>
                  <a:pt x="58" y="198"/>
                </a:cubicBezTo>
                <a:close/>
                <a:moveTo>
                  <a:pt x="50" y="197"/>
                </a:moveTo>
                <a:cubicBezTo>
                  <a:pt x="51" y="196"/>
                  <a:pt x="51" y="195"/>
                  <a:pt x="52" y="195"/>
                </a:cubicBezTo>
                <a:cubicBezTo>
                  <a:pt x="52" y="194"/>
                  <a:pt x="52" y="194"/>
                  <a:pt x="52" y="194"/>
                </a:cubicBezTo>
                <a:cubicBezTo>
                  <a:pt x="51" y="195"/>
                  <a:pt x="50" y="196"/>
                  <a:pt x="50" y="197"/>
                </a:cubicBezTo>
                <a:close/>
                <a:moveTo>
                  <a:pt x="79" y="218"/>
                </a:moveTo>
                <a:cubicBezTo>
                  <a:pt x="80" y="219"/>
                  <a:pt x="80" y="218"/>
                  <a:pt x="80" y="218"/>
                </a:cubicBezTo>
                <a:cubicBezTo>
                  <a:pt x="80" y="218"/>
                  <a:pt x="80" y="218"/>
                  <a:pt x="79" y="218"/>
                </a:cubicBezTo>
                <a:close/>
                <a:moveTo>
                  <a:pt x="45" y="192"/>
                </a:moveTo>
                <a:cubicBezTo>
                  <a:pt x="45" y="192"/>
                  <a:pt x="47" y="192"/>
                  <a:pt x="46" y="191"/>
                </a:cubicBezTo>
                <a:cubicBezTo>
                  <a:pt x="46" y="192"/>
                  <a:pt x="45" y="191"/>
                  <a:pt x="45" y="192"/>
                </a:cubicBezTo>
                <a:close/>
                <a:moveTo>
                  <a:pt x="42" y="196"/>
                </a:moveTo>
                <a:cubicBezTo>
                  <a:pt x="44" y="196"/>
                  <a:pt x="43" y="194"/>
                  <a:pt x="45" y="193"/>
                </a:cubicBezTo>
                <a:cubicBezTo>
                  <a:pt x="44" y="193"/>
                  <a:pt x="44" y="193"/>
                  <a:pt x="44" y="193"/>
                </a:cubicBezTo>
                <a:cubicBezTo>
                  <a:pt x="44" y="194"/>
                  <a:pt x="42" y="194"/>
                  <a:pt x="42" y="196"/>
                </a:cubicBezTo>
                <a:close/>
                <a:moveTo>
                  <a:pt x="49" y="199"/>
                </a:moveTo>
                <a:cubicBezTo>
                  <a:pt x="49" y="198"/>
                  <a:pt x="50" y="198"/>
                  <a:pt x="49" y="197"/>
                </a:cubicBezTo>
                <a:cubicBezTo>
                  <a:pt x="49" y="198"/>
                  <a:pt x="48" y="198"/>
                  <a:pt x="49" y="199"/>
                </a:cubicBezTo>
                <a:close/>
                <a:moveTo>
                  <a:pt x="67" y="214"/>
                </a:moveTo>
                <a:cubicBezTo>
                  <a:pt x="67" y="214"/>
                  <a:pt x="66" y="215"/>
                  <a:pt x="67" y="215"/>
                </a:cubicBezTo>
                <a:cubicBezTo>
                  <a:pt x="66" y="214"/>
                  <a:pt x="68" y="214"/>
                  <a:pt x="68" y="214"/>
                </a:cubicBezTo>
                <a:cubicBezTo>
                  <a:pt x="67" y="214"/>
                  <a:pt x="67" y="214"/>
                  <a:pt x="67" y="214"/>
                </a:cubicBezTo>
                <a:close/>
                <a:moveTo>
                  <a:pt x="72" y="224"/>
                </a:moveTo>
                <a:cubicBezTo>
                  <a:pt x="72" y="224"/>
                  <a:pt x="74" y="222"/>
                  <a:pt x="74" y="221"/>
                </a:cubicBezTo>
                <a:cubicBezTo>
                  <a:pt x="74" y="222"/>
                  <a:pt x="72" y="224"/>
                  <a:pt x="72" y="224"/>
                </a:cubicBezTo>
                <a:close/>
                <a:moveTo>
                  <a:pt x="59" y="212"/>
                </a:moveTo>
                <a:cubicBezTo>
                  <a:pt x="59" y="211"/>
                  <a:pt x="61" y="211"/>
                  <a:pt x="61" y="211"/>
                </a:cubicBezTo>
                <a:cubicBezTo>
                  <a:pt x="60" y="211"/>
                  <a:pt x="59" y="211"/>
                  <a:pt x="59" y="212"/>
                </a:cubicBezTo>
                <a:close/>
                <a:moveTo>
                  <a:pt x="71" y="219"/>
                </a:moveTo>
                <a:cubicBezTo>
                  <a:pt x="71" y="219"/>
                  <a:pt x="70" y="219"/>
                  <a:pt x="70" y="218"/>
                </a:cubicBezTo>
                <a:cubicBezTo>
                  <a:pt x="70" y="219"/>
                  <a:pt x="70" y="219"/>
                  <a:pt x="71" y="219"/>
                </a:cubicBezTo>
                <a:close/>
                <a:moveTo>
                  <a:pt x="41" y="197"/>
                </a:moveTo>
                <a:cubicBezTo>
                  <a:pt x="42" y="198"/>
                  <a:pt x="42" y="197"/>
                  <a:pt x="42" y="196"/>
                </a:cubicBezTo>
                <a:cubicBezTo>
                  <a:pt x="42" y="196"/>
                  <a:pt x="42" y="196"/>
                  <a:pt x="41" y="197"/>
                </a:cubicBezTo>
                <a:close/>
                <a:moveTo>
                  <a:pt x="57" y="214"/>
                </a:moveTo>
                <a:cubicBezTo>
                  <a:pt x="57" y="214"/>
                  <a:pt x="57" y="214"/>
                  <a:pt x="57" y="215"/>
                </a:cubicBezTo>
                <a:cubicBezTo>
                  <a:pt x="58" y="214"/>
                  <a:pt x="58" y="214"/>
                  <a:pt x="58" y="213"/>
                </a:cubicBezTo>
                <a:cubicBezTo>
                  <a:pt x="58" y="214"/>
                  <a:pt x="58" y="214"/>
                  <a:pt x="57" y="214"/>
                </a:cubicBezTo>
                <a:close/>
                <a:moveTo>
                  <a:pt x="62" y="219"/>
                </a:moveTo>
                <a:cubicBezTo>
                  <a:pt x="62" y="218"/>
                  <a:pt x="62" y="218"/>
                  <a:pt x="62" y="218"/>
                </a:cubicBezTo>
                <a:cubicBezTo>
                  <a:pt x="61" y="218"/>
                  <a:pt x="61" y="218"/>
                  <a:pt x="62" y="219"/>
                </a:cubicBezTo>
                <a:close/>
                <a:moveTo>
                  <a:pt x="62" y="219"/>
                </a:moveTo>
                <a:cubicBezTo>
                  <a:pt x="62" y="220"/>
                  <a:pt x="63" y="220"/>
                  <a:pt x="63" y="220"/>
                </a:cubicBezTo>
                <a:cubicBezTo>
                  <a:pt x="63" y="220"/>
                  <a:pt x="62" y="219"/>
                  <a:pt x="62" y="219"/>
                </a:cubicBezTo>
                <a:close/>
                <a:moveTo>
                  <a:pt x="43" y="206"/>
                </a:moveTo>
                <a:cubicBezTo>
                  <a:pt x="43" y="205"/>
                  <a:pt x="44" y="204"/>
                  <a:pt x="43" y="204"/>
                </a:cubicBezTo>
                <a:cubicBezTo>
                  <a:pt x="42" y="205"/>
                  <a:pt x="42" y="205"/>
                  <a:pt x="43" y="206"/>
                </a:cubicBezTo>
                <a:close/>
                <a:moveTo>
                  <a:pt x="59" y="218"/>
                </a:moveTo>
                <a:cubicBezTo>
                  <a:pt x="60" y="219"/>
                  <a:pt x="60" y="218"/>
                  <a:pt x="60" y="217"/>
                </a:cubicBezTo>
                <a:cubicBezTo>
                  <a:pt x="60" y="217"/>
                  <a:pt x="59" y="218"/>
                  <a:pt x="59" y="218"/>
                </a:cubicBezTo>
                <a:close/>
                <a:moveTo>
                  <a:pt x="57" y="218"/>
                </a:moveTo>
                <a:cubicBezTo>
                  <a:pt x="57" y="217"/>
                  <a:pt x="58" y="217"/>
                  <a:pt x="58" y="216"/>
                </a:cubicBezTo>
                <a:cubicBezTo>
                  <a:pt x="58" y="216"/>
                  <a:pt x="57" y="217"/>
                  <a:pt x="57" y="218"/>
                </a:cubicBezTo>
                <a:close/>
                <a:moveTo>
                  <a:pt x="64" y="226"/>
                </a:moveTo>
                <a:cubicBezTo>
                  <a:pt x="65" y="225"/>
                  <a:pt x="66" y="225"/>
                  <a:pt x="66" y="224"/>
                </a:cubicBezTo>
                <a:cubicBezTo>
                  <a:pt x="66" y="224"/>
                  <a:pt x="66" y="224"/>
                  <a:pt x="66" y="223"/>
                </a:cubicBezTo>
                <a:cubicBezTo>
                  <a:pt x="65" y="224"/>
                  <a:pt x="64" y="225"/>
                  <a:pt x="64" y="226"/>
                </a:cubicBezTo>
                <a:close/>
                <a:moveTo>
                  <a:pt x="49" y="214"/>
                </a:moveTo>
                <a:cubicBezTo>
                  <a:pt x="50" y="214"/>
                  <a:pt x="51" y="213"/>
                  <a:pt x="51" y="212"/>
                </a:cubicBezTo>
                <a:cubicBezTo>
                  <a:pt x="50" y="213"/>
                  <a:pt x="49" y="213"/>
                  <a:pt x="49" y="214"/>
                </a:cubicBezTo>
                <a:close/>
                <a:moveTo>
                  <a:pt x="57" y="221"/>
                </a:moveTo>
                <a:cubicBezTo>
                  <a:pt x="58" y="220"/>
                  <a:pt x="59" y="220"/>
                  <a:pt x="59" y="219"/>
                </a:cubicBezTo>
                <a:cubicBezTo>
                  <a:pt x="58" y="219"/>
                  <a:pt x="56" y="220"/>
                  <a:pt x="57" y="221"/>
                </a:cubicBezTo>
                <a:close/>
                <a:moveTo>
                  <a:pt x="41" y="208"/>
                </a:moveTo>
                <a:cubicBezTo>
                  <a:pt x="41" y="208"/>
                  <a:pt x="41" y="207"/>
                  <a:pt x="41" y="207"/>
                </a:cubicBezTo>
                <a:cubicBezTo>
                  <a:pt x="41" y="207"/>
                  <a:pt x="40" y="208"/>
                  <a:pt x="41" y="208"/>
                </a:cubicBezTo>
                <a:close/>
                <a:moveTo>
                  <a:pt x="62" y="226"/>
                </a:moveTo>
                <a:cubicBezTo>
                  <a:pt x="62" y="225"/>
                  <a:pt x="63" y="225"/>
                  <a:pt x="62" y="224"/>
                </a:cubicBezTo>
                <a:cubicBezTo>
                  <a:pt x="62" y="225"/>
                  <a:pt x="61" y="225"/>
                  <a:pt x="62" y="226"/>
                </a:cubicBezTo>
                <a:close/>
                <a:moveTo>
                  <a:pt x="53" y="219"/>
                </a:moveTo>
                <a:cubicBezTo>
                  <a:pt x="54" y="219"/>
                  <a:pt x="54" y="220"/>
                  <a:pt x="55" y="219"/>
                </a:cubicBezTo>
                <a:cubicBezTo>
                  <a:pt x="54" y="219"/>
                  <a:pt x="54" y="218"/>
                  <a:pt x="53" y="219"/>
                </a:cubicBezTo>
                <a:close/>
                <a:moveTo>
                  <a:pt x="68" y="232"/>
                </a:moveTo>
                <a:cubicBezTo>
                  <a:pt x="69" y="233"/>
                  <a:pt x="70" y="231"/>
                  <a:pt x="69" y="231"/>
                </a:cubicBezTo>
                <a:cubicBezTo>
                  <a:pt x="69" y="231"/>
                  <a:pt x="69" y="232"/>
                  <a:pt x="68" y="232"/>
                </a:cubicBezTo>
                <a:close/>
                <a:moveTo>
                  <a:pt x="55" y="224"/>
                </a:moveTo>
                <a:cubicBezTo>
                  <a:pt x="56" y="223"/>
                  <a:pt x="57" y="222"/>
                  <a:pt x="57" y="221"/>
                </a:cubicBezTo>
                <a:cubicBezTo>
                  <a:pt x="56" y="222"/>
                  <a:pt x="56" y="223"/>
                  <a:pt x="55" y="224"/>
                </a:cubicBezTo>
                <a:close/>
                <a:moveTo>
                  <a:pt x="62" y="228"/>
                </a:moveTo>
                <a:cubicBezTo>
                  <a:pt x="63" y="228"/>
                  <a:pt x="63" y="228"/>
                  <a:pt x="64" y="228"/>
                </a:cubicBezTo>
                <a:cubicBezTo>
                  <a:pt x="63" y="227"/>
                  <a:pt x="64" y="227"/>
                  <a:pt x="63" y="226"/>
                </a:cubicBezTo>
                <a:cubicBezTo>
                  <a:pt x="63" y="227"/>
                  <a:pt x="62" y="228"/>
                  <a:pt x="62" y="228"/>
                </a:cubicBezTo>
                <a:close/>
                <a:moveTo>
                  <a:pt x="53" y="220"/>
                </a:moveTo>
                <a:cubicBezTo>
                  <a:pt x="53" y="220"/>
                  <a:pt x="54" y="219"/>
                  <a:pt x="53" y="219"/>
                </a:cubicBezTo>
                <a:cubicBezTo>
                  <a:pt x="52" y="221"/>
                  <a:pt x="51" y="222"/>
                  <a:pt x="53" y="220"/>
                </a:cubicBezTo>
                <a:close/>
                <a:moveTo>
                  <a:pt x="47" y="216"/>
                </a:moveTo>
                <a:cubicBezTo>
                  <a:pt x="47" y="217"/>
                  <a:pt x="46" y="217"/>
                  <a:pt x="47" y="218"/>
                </a:cubicBezTo>
                <a:cubicBezTo>
                  <a:pt x="47" y="217"/>
                  <a:pt x="47" y="217"/>
                  <a:pt x="48" y="217"/>
                </a:cubicBezTo>
                <a:cubicBezTo>
                  <a:pt x="48" y="216"/>
                  <a:pt x="48" y="216"/>
                  <a:pt x="47" y="216"/>
                </a:cubicBezTo>
                <a:close/>
                <a:moveTo>
                  <a:pt x="59" y="227"/>
                </a:moveTo>
                <a:cubicBezTo>
                  <a:pt x="59" y="227"/>
                  <a:pt x="59" y="227"/>
                  <a:pt x="59" y="228"/>
                </a:cubicBezTo>
                <a:cubicBezTo>
                  <a:pt x="59" y="227"/>
                  <a:pt x="60" y="227"/>
                  <a:pt x="60" y="226"/>
                </a:cubicBezTo>
                <a:cubicBezTo>
                  <a:pt x="60" y="227"/>
                  <a:pt x="59" y="226"/>
                  <a:pt x="59" y="227"/>
                </a:cubicBezTo>
                <a:close/>
                <a:moveTo>
                  <a:pt x="57" y="227"/>
                </a:moveTo>
                <a:cubicBezTo>
                  <a:pt x="57" y="227"/>
                  <a:pt x="59" y="226"/>
                  <a:pt x="58" y="226"/>
                </a:cubicBezTo>
                <a:cubicBezTo>
                  <a:pt x="58" y="226"/>
                  <a:pt x="57" y="226"/>
                  <a:pt x="57" y="227"/>
                </a:cubicBezTo>
                <a:close/>
                <a:moveTo>
                  <a:pt x="51" y="223"/>
                </a:moveTo>
                <a:cubicBezTo>
                  <a:pt x="51" y="222"/>
                  <a:pt x="52" y="222"/>
                  <a:pt x="52" y="221"/>
                </a:cubicBezTo>
                <a:cubicBezTo>
                  <a:pt x="51" y="222"/>
                  <a:pt x="51" y="222"/>
                  <a:pt x="51" y="223"/>
                </a:cubicBezTo>
                <a:close/>
                <a:moveTo>
                  <a:pt x="33" y="211"/>
                </a:moveTo>
                <a:cubicBezTo>
                  <a:pt x="34" y="212"/>
                  <a:pt x="35" y="210"/>
                  <a:pt x="35" y="209"/>
                </a:cubicBezTo>
                <a:cubicBezTo>
                  <a:pt x="34" y="210"/>
                  <a:pt x="34" y="211"/>
                  <a:pt x="33" y="211"/>
                </a:cubicBezTo>
                <a:close/>
                <a:moveTo>
                  <a:pt x="40" y="214"/>
                </a:moveTo>
                <a:cubicBezTo>
                  <a:pt x="40" y="214"/>
                  <a:pt x="41" y="214"/>
                  <a:pt x="40" y="213"/>
                </a:cubicBezTo>
                <a:cubicBezTo>
                  <a:pt x="40" y="213"/>
                  <a:pt x="39" y="214"/>
                  <a:pt x="40" y="214"/>
                </a:cubicBezTo>
                <a:close/>
                <a:moveTo>
                  <a:pt x="35" y="215"/>
                </a:moveTo>
                <a:cubicBezTo>
                  <a:pt x="36" y="215"/>
                  <a:pt x="37" y="214"/>
                  <a:pt x="37" y="213"/>
                </a:cubicBezTo>
                <a:cubicBezTo>
                  <a:pt x="36" y="214"/>
                  <a:pt x="35" y="215"/>
                  <a:pt x="35" y="215"/>
                </a:cubicBezTo>
                <a:close/>
                <a:moveTo>
                  <a:pt x="48" y="223"/>
                </a:moveTo>
                <a:cubicBezTo>
                  <a:pt x="49" y="223"/>
                  <a:pt x="49" y="222"/>
                  <a:pt x="48" y="222"/>
                </a:cubicBezTo>
                <a:cubicBezTo>
                  <a:pt x="48" y="222"/>
                  <a:pt x="48" y="223"/>
                  <a:pt x="48" y="223"/>
                </a:cubicBezTo>
                <a:close/>
                <a:moveTo>
                  <a:pt x="38" y="217"/>
                </a:moveTo>
                <a:cubicBezTo>
                  <a:pt x="38" y="217"/>
                  <a:pt x="39" y="216"/>
                  <a:pt x="39" y="215"/>
                </a:cubicBezTo>
                <a:lnTo>
                  <a:pt x="38" y="217"/>
                </a:lnTo>
                <a:close/>
                <a:moveTo>
                  <a:pt x="43" y="223"/>
                </a:moveTo>
                <a:cubicBezTo>
                  <a:pt x="43" y="223"/>
                  <a:pt x="45" y="222"/>
                  <a:pt x="44" y="221"/>
                </a:cubicBezTo>
                <a:cubicBezTo>
                  <a:pt x="44" y="222"/>
                  <a:pt x="42" y="223"/>
                  <a:pt x="43" y="223"/>
                </a:cubicBezTo>
                <a:close/>
                <a:moveTo>
                  <a:pt x="62" y="237"/>
                </a:moveTo>
                <a:cubicBezTo>
                  <a:pt x="62" y="237"/>
                  <a:pt x="63" y="236"/>
                  <a:pt x="62" y="235"/>
                </a:cubicBezTo>
                <a:cubicBezTo>
                  <a:pt x="62" y="236"/>
                  <a:pt x="61" y="237"/>
                  <a:pt x="62" y="237"/>
                </a:cubicBezTo>
                <a:close/>
                <a:moveTo>
                  <a:pt x="30" y="213"/>
                </a:moveTo>
                <a:cubicBezTo>
                  <a:pt x="30" y="212"/>
                  <a:pt x="31" y="212"/>
                  <a:pt x="30" y="211"/>
                </a:cubicBezTo>
                <a:cubicBezTo>
                  <a:pt x="30" y="212"/>
                  <a:pt x="29" y="212"/>
                  <a:pt x="30" y="213"/>
                </a:cubicBezTo>
                <a:close/>
                <a:moveTo>
                  <a:pt x="49" y="228"/>
                </a:moveTo>
                <a:cubicBezTo>
                  <a:pt x="50" y="229"/>
                  <a:pt x="50" y="227"/>
                  <a:pt x="50" y="228"/>
                </a:cubicBezTo>
                <a:cubicBezTo>
                  <a:pt x="51" y="227"/>
                  <a:pt x="51" y="227"/>
                  <a:pt x="51" y="227"/>
                </a:cubicBezTo>
                <a:cubicBezTo>
                  <a:pt x="51" y="227"/>
                  <a:pt x="51" y="227"/>
                  <a:pt x="51" y="227"/>
                </a:cubicBezTo>
                <a:cubicBezTo>
                  <a:pt x="50" y="228"/>
                  <a:pt x="49" y="227"/>
                  <a:pt x="49" y="228"/>
                </a:cubicBezTo>
                <a:close/>
                <a:moveTo>
                  <a:pt x="44" y="225"/>
                </a:moveTo>
                <a:cubicBezTo>
                  <a:pt x="44" y="224"/>
                  <a:pt x="45" y="224"/>
                  <a:pt x="44" y="223"/>
                </a:cubicBezTo>
                <a:cubicBezTo>
                  <a:pt x="44" y="224"/>
                  <a:pt x="44" y="224"/>
                  <a:pt x="44" y="225"/>
                </a:cubicBezTo>
                <a:close/>
                <a:moveTo>
                  <a:pt x="64" y="238"/>
                </a:moveTo>
                <a:cubicBezTo>
                  <a:pt x="63" y="238"/>
                  <a:pt x="63" y="239"/>
                  <a:pt x="63" y="239"/>
                </a:cubicBezTo>
                <a:cubicBezTo>
                  <a:pt x="64" y="239"/>
                  <a:pt x="64" y="239"/>
                  <a:pt x="64" y="238"/>
                </a:cubicBezTo>
                <a:close/>
                <a:moveTo>
                  <a:pt x="29" y="217"/>
                </a:moveTo>
                <a:cubicBezTo>
                  <a:pt x="30" y="217"/>
                  <a:pt x="30" y="216"/>
                  <a:pt x="30" y="215"/>
                </a:cubicBezTo>
                <a:cubicBezTo>
                  <a:pt x="30" y="216"/>
                  <a:pt x="29" y="216"/>
                  <a:pt x="29" y="217"/>
                </a:cubicBezTo>
                <a:close/>
                <a:moveTo>
                  <a:pt x="55" y="237"/>
                </a:moveTo>
                <a:cubicBezTo>
                  <a:pt x="55" y="236"/>
                  <a:pt x="56" y="236"/>
                  <a:pt x="56" y="235"/>
                </a:cubicBezTo>
                <a:cubicBezTo>
                  <a:pt x="55" y="235"/>
                  <a:pt x="55" y="236"/>
                  <a:pt x="55" y="237"/>
                </a:cubicBezTo>
                <a:close/>
                <a:moveTo>
                  <a:pt x="47" y="231"/>
                </a:moveTo>
                <a:cubicBezTo>
                  <a:pt x="47" y="232"/>
                  <a:pt x="48" y="230"/>
                  <a:pt x="48" y="230"/>
                </a:cubicBezTo>
                <a:cubicBezTo>
                  <a:pt x="47" y="230"/>
                  <a:pt x="47" y="230"/>
                  <a:pt x="47" y="231"/>
                </a:cubicBezTo>
                <a:close/>
                <a:moveTo>
                  <a:pt x="61" y="240"/>
                </a:moveTo>
                <a:cubicBezTo>
                  <a:pt x="62" y="240"/>
                  <a:pt x="61" y="240"/>
                  <a:pt x="61" y="239"/>
                </a:cubicBezTo>
                <a:cubicBezTo>
                  <a:pt x="61" y="240"/>
                  <a:pt x="61" y="240"/>
                  <a:pt x="61" y="240"/>
                </a:cubicBezTo>
                <a:close/>
                <a:moveTo>
                  <a:pt x="34" y="223"/>
                </a:moveTo>
                <a:cubicBezTo>
                  <a:pt x="34" y="222"/>
                  <a:pt x="35" y="222"/>
                  <a:pt x="35" y="221"/>
                </a:cubicBezTo>
                <a:cubicBezTo>
                  <a:pt x="34" y="221"/>
                  <a:pt x="33" y="222"/>
                  <a:pt x="34" y="223"/>
                </a:cubicBezTo>
                <a:close/>
                <a:moveTo>
                  <a:pt x="26" y="217"/>
                </a:moveTo>
                <a:cubicBezTo>
                  <a:pt x="26" y="217"/>
                  <a:pt x="27" y="217"/>
                  <a:pt x="26" y="216"/>
                </a:cubicBezTo>
                <a:cubicBezTo>
                  <a:pt x="26" y="217"/>
                  <a:pt x="26" y="217"/>
                  <a:pt x="26" y="217"/>
                </a:cubicBezTo>
                <a:close/>
                <a:moveTo>
                  <a:pt x="32" y="222"/>
                </a:moveTo>
                <a:cubicBezTo>
                  <a:pt x="33" y="222"/>
                  <a:pt x="33" y="222"/>
                  <a:pt x="33" y="221"/>
                </a:cubicBezTo>
                <a:cubicBezTo>
                  <a:pt x="32" y="221"/>
                  <a:pt x="32" y="222"/>
                  <a:pt x="32" y="222"/>
                </a:cubicBezTo>
                <a:close/>
                <a:moveTo>
                  <a:pt x="27" y="218"/>
                </a:moveTo>
                <a:cubicBezTo>
                  <a:pt x="27" y="219"/>
                  <a:pt x="26" y="220"/>
                  <a:pt x="27" y="221"/>
                </a:cubicBezTo>
                <a:cubicBezTo>
                  <a:pt x="27" y="220"/>
                  <a:pt x="27" y="220"/>
                  <a:pt x="28" y="219"/>
                </a:cubicBezTo>
                <a:cubicBezTo>
                  <a:pt x="28" y="219"/>
                  <a:pt x="28" y="218"/>
                  <a:pt x="27" y="218"/>
                </a:cubicBezTo>
                <a:close/>
                <a:moveTo>
                  <a:pt x="32" y="225"/>
                </a:moveTo>
                <a:cubicBezTo>
                  <a:pt x="33" y="224"/>
                  <a:pt x="33" y="224"/>
                  <a:pt x="34" y="223"/>
                </a:cubicBezTo>
                <a:cubicBezTo>
                  <a:pt x="33" y="223"/>
                  <a:pt x="33" y="223"/>
                  <a:pt x="33" y="223"/>
                </a:cubicBezTo>
                <a:cubicBezTo>
                  <a:pt x="32" y="223"/>
                  <a:pt x="32" y="224"/>
                  <a:pt x="32" y="225"/>
                </a:cubicBezTo>
                <a:close/>
                <a:moveTo>
                  <a:pt x="23" y="221"/>
                </a:moveTo>
                <a:cubicBezTo>
                  <a:pt x="24" y="220"/>
                  <a:pt x="25" y="219"/>
                  <a:pt x="26" y="217"/>
                </a:cubicBezTo>
                <a:cubicBezTo>
                  <a:pt x="25" y="219"/>
                  <a:pt x="24" y="220"/>
                  <a:pt x="23" y="221"/>
                </a:cubicBezTo>
                <a:close/>
                <a:moveTo>
                  <a:pt x="57" y="242"/>
                </a:moveTo>
                <a:cubicBezTo>
                  <a:pt x="58" y="243"/>
                  <a:pt x="58" y="243"/>
                  <a:pt x="58" y="243"/>
                </a:cubicBezTo>
                <a:cubicBezTo>
                  <a:pt x="59" y="243"/>
                  <a:pt x="58" y="242"/>
                  <a:pt x="58" y="241"/>
                </a:cubicBezTo>
                <a:lnTo>
                  <a:pt x="57" y="242"/>
                </a:lnTo>
                <a:close/>
                <a:moveTo>
                  <a:pt x="25" y="220"/>
                </a:moveTo>
                <a:cubicBezTo>
                  <a:pt x="26" y="220"/>
                  <a:pt x="26" y="219"/>
                  <a:pt x="26" y="218"/>
                </a:cubicBezTo>
                <a:cubicBezTo>
                  <a:pt x="26" y="218"/>
                  <a:pt x="25" y="219"/>
                  <a:pt x="25" y="220"/>
                </a:cubicBezTo>
                <a:close/>
                <a:moveTo>
                  <a:pt x="44" y="234"/>
                </a:moveTo>
                <a:cubicBezTo>
                  <a:pt x="44" y="234"/>
                  <a:pt x="45" y="233"/>
                  <a:pt x="45" y="233"/>
                </a:cubicBezTo>
                <a:cubicBezTo>
                  <a:pt x="44" y="233"/>
                  <a:pt x="43" y="233"/>
                  <a:pt x="44" y="234"/>
                </a:cubicBezTo>
                <a:close/>
                <a:moveTo>
                  <a:pt x="49" y="243"/>
                </a:moveTo>
                <a:cubicBezTo>
                  <a:pt x="50" y="242"/>
                  <a:pt x="52" y="240"/>
                  <a:pt x="52" y="239"/>
                </a:cubicBezTo>
                <a:cubicBezTo>
                  <a:pt x="51" y="241"/>
                  <a:pt x="49" y="241"/>
                  <a:pt x="49" y="243"/>
                </a:cubicBezTo>
                <a:close/>
                <a:moveTo>
                  <a:pt x="31" y="225"/>
                </a:moveTo>
                <a:cubicBezTo>
                  <a:pt x="32" y="225"/>
                  <a:pt x="31" y="226"/>
                  <a:pt x="31" y="226"/>
                </a:cubicBezTo>
                <a:cubicBezTo>
                  <a:pt x="32" y="226"/>
                  <a:pt x="32" y="226"/>
                  <a:pt x="32" y="225"/>
                </a:cubicBezTo>
                <a:cubicBezTo>
                  <a:pt x="32" y="225"/>
                  <a:pt x="32" y="225"/>
                  <a:pt x="31" y="225"/>
                </a:cubicBezTo>
                <a:close/>
                <a:moveTo>
                  <a:pt x="42" y="242"/>
                </a:moveTo>
                <a:cubicBezTo>
                  <a:pt x="43" y="241"/>
                  <a:pt x="45" y="239"/>
                  <a:pt x="46" y="236"/>
                </a:cubicBezTo>
                <a:cubicBezTo>
                  <a:pt x="46" y="237"/>
                  <a:pt x="46" y="238"/>
                  <a:pt x="47" y="237"/>
                </a:cubicBezTo>
                <a:cubicBezTo>
                  <a:pt x="47" y="236"/>
                  <a:pt x="46" y="236"/>
                  <a:pt x="46" y="235"/>
                </a:cubicBezTo>
                <a:cubicBezTo>
                  <a:pt x="45" y="238"/>
                  <a:pt x="42" y="240"/>
                  <a:pt x="42" y="242"/>
                </a:cubicBezTo>
                <a:close/>
                <a:moveTo>
                  <a:pt x="23" y="220"/>
                </a:moveTo>
                <a:cubicBezTo>
                  <a:pt x="23" y="220"/>
                  <a:pt x="22" y="220"/>
                  <a:pt x="23" y="219"/>
                </a:cubicBezTo>
                <a:cubicBezTo>
                  <a:pt x="22" y="219"/>
                  <a:pt x="22" y="219"/>
                  <a:pt x="22" y="219"/>
                </a:cubicBezTo>
                <a:cubicBezTo>
                  <a:pt x="22" y="219"/>
                  <a:pt x="22" y="221"/>
                  <a:pt x="23" y="220"/>
                </a:cubicBezTo>
                <a:close/>
                <a:moveTo>
                  <a:pt x="30" y="227"/>
                </a:moveTo>
                <a:cubicBezTo>
                  <a:pt x="30" y="227"/>
                  <a:pt x="30" y="227"/>
                  <a:pt x="31" y="228"/>
                </a:cubicBezTo>
                <a:cubicBezTo>
                  <a:pt x="31" y="227"/>
                  <a:pt x="31" y="227"/>
                  <a:pt x="31" y="227"/>
                </a:cubicBezTo>
                <a:cubicBezTo>
                  <a:pt x="31" y="226"/>
                  <a:pt x="32" y="227"/>
                  <a:pt x="31" y="226"/>
                </a:cubicBezTo>
                <a:cubicBezTo>
                  <a:pt x="31" y="226"/>
                  <a:pt x="31" y="226"/>
                  <a:pt x="30" y="227"/>
                </a:cubicBezTo>
                <a:close/>
                <a:moveTo>
                  <a:pt x="31" y="230"/>
                </a:moveTo>
                <a:cubicBezTo>
                  <a:pt x="32" y="229"/>
                  <a:pt x="33" y="228"/>
                  <a:pt x="33" y="228"/>
                </a:cubicBezTo>
                <a:cubicBezTo>
                  <a:pt x="32" y="228"/>
                  <a:pt x="31" y="229"/>
                  <a:pt x="31" y="230"/>
                </a:cubicBezTo>
                <a:close/>
                <a:moveTo>
                  <a:pt x="57" y="246"/>
                </a:moveTo>
                <a:cubicBezTo>
                  <a:pt x="57" y="246"/>
                  <a:pt x="57" y="246"/>
                  <a:pt x="58" y="246"/>
                </a:cubicBezTo>
                <a:cubicBezTo>
                  <a:pt x="57" y="246"/>
                  <a:pt x="57" y="246"/>
                  <a:pt x="57" y="246"/>
                </a:cubicBezTo>
                <a:close/>
                <a:moveTo>
                  <a:pt x="21" y="224"/>
                </a:moveTo>
                <a:cubicBezTo>
                  <a:pt x="22" y="224"/>
                  <a:pt x="22" y="223"/>
                  <a:pt x="22" y="223"/>
                </a:cubicBezTo>
                <a:cubicBezTo>
                  <a:pt x="22" y="223"/>
                  <a:pt x="21" y="224"/>
                  <a:pt x="21" y="224"/>
                </a:cubicBezTo>
                <a:close/>
                <a:moveTo>
                  <a:pt x="52" y="249"/>
                </a:moveTo>
                <a:cubicBezTo>
                  <a:pt x="52" y="249"/>
                  <a:pt x="52" y="249"/>
                  <a:pt x="51" y="249"/>
                </a:cubicBezTo>
                <a:cubicBezTo>
                  <a:pt x="52" y="250"/>
                  <a:pt x="52" y="249"/>
                  <a:pt x="52" y="250"/>
                </a:cubicBezTo>
                <a:cubicBezTo>
                  <a:pt x="53" y="248"/>
                  <a:pt x="53" y="248"/>
                  <a:pt x="54" y="247"/>
                </a:cubicBezTo>
                <a:cubicBezTo>
                  <a:pt x="53" y="247"/>
                  <a:pt x="52" y="248"/>
                  <a:pt x="52" y="249"/>
                </a:cubicBezTo>
                <a:close/>
                <a:moveTo>
                  <a:pt x="29" y="230"/>
                </a:moveTo>
                <a:cubicBezTo>
                  <a:pt x="29" y="230"/>
                  <a:pt x="29" y="230"/>
                  <a:pt x="29" y="230"/>
                </a:cubicBezTo>
                <a:cubicBezTo>
                  <a:pt x="29" y="229"/>
                  <a:pt x="28" y="230"/>
                  <a:pt x="29" y="230"/>
                </a:cubicBezTo>
                <a:close/>
                <a:moveTo>
                  <a:pt x="54" y="249"/>
                </a:moveTo>
                <a:cubicBezTo>
                  <a:pt x="55" y="250"/>
                  <a:pt x="54" y="251"/>
                  <a:pt x="55" y="250"/>
                </a:cubicBezTo>
                <a:cubicBezTo>
                  <a:pt x="56" y="251"/>
                  <a:pt x="55" y="250"/>
                  <a:pt x="55" y="251"/>
                </a:cubicBezTo>
                <a:cubicBezTo>
                  <a:pt x="56" y="251"/>
                  <a:pt x="56" y="250"/>
                  <a:pt x="56" y="250"/>
                </a:cubicBezTo>
                <a:cubicBezTo>
                  <a:pt x="55" y="249"/>
                  <a:pt x="55" y="249"/>
                  <a:pt x="54" y="249"/>
                </a:cubicBezTo>
                <a:close/>
                <a:moveTo>
                  <a:pt x="47" y="245"/>
                </a:moveTo>
                <a:cubicBezTo>
                  <a:pt x="47" y="246"/>
                  <a:pt x="46" y="246"/>
                  <a:pt x="47" y="246"/>
                </a:cubicBezTo>
                <a:cubicBezTo>
                  <a:pt x="48" y="245"/>
                  <a:pt x="48" y="245"/>
                  <a:pt x="48" y="245"/>
                </a:cubicBezTo>
                <a:cubicBezTo>
                  <a:pt x="48" y="245"/>
                  <a:pt x="47" y="245"/>
                  <a:pt x="47" y="245"/>
                </a:cubicBezTo>
                <a:close/>
                <a:moveTo>
                  <a:pt x="28" y="231"/>
                </a:moveTo>
                <a:cubicBezTo>
                  <a:pt x="28" y="232"/>
                  <a:pt x="27" y="232"/>
                  <a:pt x="27" y="233"/>
                </a:cubicBezTo>
                <a:cubicBezTo>
                  <a:pt x="28" y="232"/>
                  <a:pt x="28" y="231"/>
                  <a:pt x="28" y="231"/>
                </a:cubicBezTo>
                <a:cubicBezTo>
                  <a:pt x="28" y="231"/>
                  <a:pt x="28" y="230"/>
                  <a:pt x="28" y="231"/>
                </a:cubicBezTo>
                <a:close/>
                <a:moveTo>
                  <a:pt x="28" y="235"/>
                </a:moveTo>
                <a:cubicBezTo>
                  <a:pt x="29" y="234"/>
                  <a:pt x="30" y="233"/>
                  <a:pt x="29" y="232"/>
                </a:cubicBezTo>
                <a:cubicBezTo>
                  <a:pt x="29" y="233"/>
                  <a:pt x="29" y="234"/>
                  <a:pt x="28" y="235"/>
                </a:cubicBezTo>
                <a:close/>
                <a:moveTo>
                  <a:pt x="48" y="247"/>
                </a:moveTo>
                <a:cubicBezTo>
                  <a:pt x="48" y="248"/>
                  <a:pt x="49" y="248"/>
                  <a:pt x="49" y="248"/>
                </a:cubicBezTo>
                <a:cubicBezTo>
                  <a:pt x="49" y="248"/>
                  <a:pt x="49" y="248"/>
                  <a:pt x="49" y="248"/>
                </a:cubicBezTo>
                <a:cubicBezTo>
                  <a:pt x="49" y="248"/>
                  <a:pt x="49" y="247"/>
                  <a:pt x="48" y="247"/>
                </a:cubicBezTo>
                <a:close/>
                <a:moveTo>
                  <a:pt x="17" y="226"/>
                </a:moveTo>
                <a:cubicBezTo>
                  <a:pt x="17" y="226"/>
                  <a:pt x="17" y="227"/>
                  <a:pt x="17" y="227"/>
                </a:cubicBezTo>
                <a:cubicBezTo>
                  <a:pt x="17" y="226"/>
                  <a:pt x="18" y="227"/>
                  <a:pt x="18" y="227"/>
                </a:cubicBezTo>
                <a:cubicBezTo>
                  <a:pt x="18" y="226"/>
                  <a:pt x="17" y="226"/>
                  <a:pt x="17" y="225"/>
                </a:cubicBezTo>
                <a:lnTo>
                  <a:pt x="17" y="226"/>
                </a:lnTo>
                <a:close/>
                <a:moveTo>
                  <a:pt x="41" y="244"/>
                </a:moveTo>
                <a:cubicBezTo>
                  <a:pt x="41" y="244"/>
                  <a:pt x="42" y="243"/>
                  <a:pt x="41" y="243"/>
                </a:cubicBezTo>
                <a:cubicBezTo>
                  <a:pt x="40" y="245"/>
                  <a:pt x="39" y="245"/>
                  <a:pt x="41" y="244"/>
                </a:cubicBezTo>
                <a:close/>
                <a:moveTo>
                  <a:pt x="50" y="252"/>
                </a:moveTo>
                <a:cubicBezTo>
                  <a:pt x="50" y="251"/>
                  <a:pt x="51" y="252"/>
                  <a:pt x="51" y="252"/>
                </a:cubicBezTo>
                <a:cubicBezTo>
                  <a:pt x="50" y="252"/>
                  <a:pt x="51" y="251"/>
                  <a:pt x="51" y="250"/>
                </a:cubicBezTo>
                <a:cubicBezTo>
                  <a:pt x="51" y="252"/>
                  <a:pt x="49" y="251"/>
                  <a:pt x="50" y="252"/>
                </a:cubicBezTo>
                <a:close/>
                <a:moveTo>
                  <a:pt x="42" y="245"/>
                </a:moveTo>
                <a:cubicBezTo>
                  <a:pt x="42" y="246"/>
                  <a:pt x="42" y="246"/>
                  <a:pt x="43" y="246"/>
                </a:cubicBezTo>
                <a:cubicBezTo>
                  <a:pt x="43" y="245"/>
                  <a:pt x="42" y="245"/>
                  <a:pt x="42" y="245"/>
                </a:cubicBezTo>
                <a:close/>
                <a:moveTo>
                  <a:pt x="53" y="255"/>
                </a:moveTo>
                <a:cubicBezTo>
                  <a:pt x="53" y="254"/>
                  <a:pt x="54" y="254"/>
                  <a:pt x="53" y="253"/>
                </a:cubicBezTo>
                <a:cubicBezTo>
                  <a:pt x="53" y="254"/>
                  <a:pt x="52" y="254"/>
                  <a:pt x="53" y="255"/>
                </a:cubicBezTo>
                <a:close/>
                <a:moveTo>
                  <a:pt x="40" y="247"/>
                </a:moveTo>
                <a:cubicBezTo>
                  <a:pt x="41" y="247"/>
                  <a:pt x="42" y="246"/>
                  <a:pt x="41" y="246"/>
                </a:cubicBezTo>
                <a:lnTo>
                  <a:pt x="40" y="247"/>
                </a:lnTo>
                <a:close/>
                <a:moveTo>
                  <a:pt x="43" y="248"/>
                </a:moveTo>
                <a:cubicBezTo>
                  <a:pt x="44" y="249"/>
                  <a:pt x="44" y="249"/>
                  <a:pt x="44" y="249"/>
                </a:cubicBezTo>
                <a:cubicBezTo>
                  <a:pt x="44" y="248"/>
                  <a:pt x="43" y="248"/>
                  <a:pt x="43" y="248"/>
                </a:cubicBezTo>
                <a:close/>
                <a:moveTo>
                  <a:pt x="15" y="234"/>
                </a:moveTo>
                <a:cubicBezTo>
                  <a:pt x="15" y="233"/>
                  <a:pt x="15" y="233"/>
                  <a:pt x="15" y="232"/>
                </a:cubicBezTo>
                <a:cubicBezTo>
                  <a:pt x="15" y="233"/>
                  <a:pt x="15" y="233"/>
                  <a:pt x="15" y="233"/>
                </a:cubicBezTo>
                <a:cubicBezTo>
                  <a:pt x="16" y="234"/>
                  <a:pt x="16" y="234"/>
                  <a:pt x="16" y="234"/>
                </a:cubicBezTo>
                <a:cubicBezTo>
                  <a:pt x="17" y="232"/>
                  <a:pt x="17" y="233"/>
                  <a:pt x="18" y="231"/>
                </a:cubicBezTo>
                <a:cubicBezTo>
                  <a:pt x="18" y="231"/>
                  <a:pt x="17" y="231"/>
                  <a:pt x="17" y="230"/>
                </a:cubicBezTo>
                <a:cubicBezTo>
                  <a:pt x="17" y="230"/>
                  <a:pt x="17" y="231"/>
                  <a:pt x="17" y="230"/>
                </a:cubicBezTo>
                <a:cubicBezTo>
                  <a:pt x="17" y="232"/>
                  <a:pt x="16" y="232"/>
                  <a:pt x="15" y="234"/>
                </a:cubicBezTo>
                <a:close/>
                <a:moveTo>
                  <a:pt x="51" y="255"/>
                </a:moveTo>
                <a:cubicBezTo>
                  <a:pt x="51" y="256"/>
                  <a:pt x="50" y="257"/>
                  <a:pt x="51" y="257"/>
                </a:cubicBezTo>
                <a:cubicBezTo>
                  <a:pt x="51" y="256"/>
                  <a:pt x="52" y="256"/>
                  <a:pt x="52" y="255"/>
                </a:cubicBezTo>
                <a:cubicBezTo>
                  <a:pt x="51" y="255"/>
                  <a:pt x="51" y="255"/>
                  <a:pt x="51" y="255"/>
                </a:cubicBezTo>
                <a:close/>
                <a:moveTo>
                  <a:pt x="20" y="235"/>
                </a:moveTo>
                <a:cubicBezTo>
                  <a:pt x="19" y="235"/>
                  <a:pt x="19" y="236"/>
                  <a:pt x="19" y="236"/>
                </a:cubicBezTo>
                <a:cubicBezTo>
                  <a:pt x="20" y="236"/>
                  <a:pt x="20" y="236"/>
                  <a:pt x="20" y="236"/>
                </a:cubicBezTo>
                <a:cubicBezTo>
                  <a:pt x="20" y="236"/>
                  <a:pt x="21" y="235"/>
                  <a:pt x="21" y="235"/>
                </a:cubicBezTo>
                <a:cubicBezTo>
                  <a:pt x="20" y="235"/>
                  <a:pt x="20" y="236"/>
                  <a:pt x="20" y="235"/>
                </a:cubicBezTo>
                <a:close/>
                <a:moveTo>
                  <a:pt x="21" y="238"/>
                </a:moveTo>
                <a:cubicBezTo>
                  <a:pt x="21" y="237"/>
                  <a:pt x="22" y="237"/>
                  <a:pt x="22" y="236"/>
                </a:cubicBezTo>
                <a:cubicBezTo>
                  <a:pt x="21" y="236"/>
                  <a:pt x="21" y="237"/>
                  <a:pt x="21" y="238"/>
                </a:cubicBezTo>
                <a:close/>
                <a:moveTo>
                  <a:pt x="17" y="236"/>
                </a:moveTo>
                <a:cubicBezTo>
                  <a:pt x="18" y="236"/>
                  <a:pt x="18" y="235"/>
                  <a:pt x="18" y="235"/>
                </a:cubicBezTo>
                <a:cubicBezTo>
                  <a:pt x="18" y="235"/>
                  <a:pt x="17" y="236"/>
                  <a:pt x="17" y="236"/>
                </a:cubicBezTo>
                <a:close/>
                <a:moveTo>
                  <a:pt x="23" y="243"/>
                </a:moveTo>
                <a:cubicBezTo>
                  <a:pt x="24" y="243"/>
                  <a:pt x="25" y="241"/>
                  <a:pt x="26" y="240"/>
                </a:cubicBezTo>
                <a:cubicBezTo>
                  <a:pt x="25" y="240"/>
                  <a:pt x="25" y="240"/>
                  <a:pt x="25" y="240"/>
                </a:cubicBezTo>
                <a:cubicBezTo>
                  <a:pt x="24" y="241"/>
                  <a:pt x="24" y="242"/>
                  <a:pt x="23" y="243"/>
                </a:cubicBezTo>
                <a:close/>
                <a:moveTo>
                  <a:pt x="17" y="238"/>
                </a:moveTo>
                <a:cubicBezTo>
                  <a:pt x="17" y="237"/>
                  <a:pt x="18" y="237"/>
                  <a:pt x="18" y="236"/>
                </a:cubicBezTo>
                <a:cubicBezTo>
                  <a:pt x="17" y="236"/>
                  <a:pt x="16" y="237"/>
                  <a:pt x="17" y="238"/>
                </a:cubicBezTo>
                <a:close/>
                <a:moveTo>
                  <a:pt x="35" y="251"/>
                </a:moveTo>
                <a:cubicBezTo>
                  <a:pt x="35" y="252"/>
                  <a:pt x="36" y="250"/>
                  <a:pt x="36" y="250"/>
                </a:cubicBezTo>
                <a:lnTo>
                  <a:pt x="35" y="251"/>
                </a:lnTo>
                <a:close/>
                <a:moveTo>
                  <a:pt x="38" y="255"/>
                </a:moveTo>
                <a:cubicBezTo>
                  <a:pt x="39" y="254"/>
                  <a:pt x="39" y="254"/>
                  <a:pt x="39" y="254"/>
                </a:cubicBezTo>
                <a:cubicBezTo>
                  <a:pt x="39" y="254"/>
                  <a:pt x="38" y="254"/>
                  <a:pt x="38" y="255"/>
                </a:cubicBezTo>
                <a:close/>
                <a:moveTo>
                  <a:pt x="12" y="236"/>
                </a:moveTo>
                <a:cubicBezTo>
                  <a:pt x="12" y="236"/>
                  <a:pt x="12" y="237"/>
                  <a:pt x="12" y="237"/>
                </a:cubicBezTo>
                <a:cubicBezTo>
                  <a:pt x="13" y="236"/>
                  <a:pt x="13" y="236"/>
                  <a:pt x="13" y="236"/>
                </a:cubicBezTo>
                <a:cubicBezTo>
                  <a:pt x="13" y="236"/>
                  <a:pt x="12" y="236"/>
                  <a:pt x="12" y="236"/>
                </a:cubicBezTo>
                <a:close/>
                <a:moveTo>
                  <a:pt x="38" y="253"/>
                </a:moveTo>
                <a:cubicBezTo>
                  <a:pt x="36" y="252"/>
                  <a:pt x="36" y="252"/>
                  <a:pt x="36" y="252"/>
                </a:cubicBezTo>
                <a:cubicBezTo>
                  <a:pt x="36" y="253"/>
                  <a:pt x="37" y="254"/>
                  <a:pt x="38" y="253"/>
                </a:cubicBezTo>
                <a:close/>
                <a:moveTo>
                  <a:pt x="12" y="239"/>
                </a:moveTo>
                <a:cubicBezTo>
                  <a:pt x="13" y="238"/>
                  <a:pt x="13" y="238"/>
                  <a:pt x="13" y="238"/>
                </a:cubicBezTo>
                <a:cubicBezTo>
                  <a:pt x="13" y="238"/>
                  <a:pt x="13" y="239"/>
                  <a:pt x="13" y="238"/>
                </a:cubicBezTo>
                <a:cubicBezTo>
                  <a:pt x="12" y="238"/>
                  <a:pt x="14" y="237"/>
                  <a:pt x="13" y="237"/>
                </a:cubicBezTo>
                <a:cubicBezTo>
                  <a:pt x="12" y="237"/>
                  <a:pt x="12" y="238"/>
                  <a:pt x="12" y="239"/>
                </a:cubicBezTo>
                <a:close/>
                <a:moveTo>
                  <a:pt x="35" y="256"/>
                </a:moveTo>
                <a:cubicBezTo>
                  <a:pt x="35" y="256"/>
                  <a:pt x="36" y="257"/>
                  <a:pt x="36" y="257"/>
                </a:cubicBezTo>
                <a:cubicBezTo>
                  <a:pt x="36" y="256"/>
                  <a:pt x="35" y="256"/>
                  <a:pt x="35" y="256"/>
                </a:cubicBezTo>
                <a:close/>
                <a:moveTo>
                  <a:pt x="27" y="255"/>
                </a:moveTo>
                <a:cubicBezTo>
                  <a:pt x="27" y="255"/>
                  <a:pt x="28" y="254"/>
                  <a:pt x="28" y="254"/>
                </a:cubicBezTo>
                <a:cubicBezTo>
                  <a:pt x="27" y="254"/>
                  <a:pt x="27" y="254"/>
                  <a:pt x="27" y="255"/>
                </a:cubicBezTo>
                <a:close/>
                <a:moveTo>
                  <a:pt x="8" y="244"/>
                </a:moveTo>
                <a:cubicBezTo>
                  <a:pt x="7" y="244"/>
                  <a:pt x="7" y="244"/>
                  <a:pt x="7" y="244"/>
                </a:cubicBezTo>
                <a:cubicBezTo>
                  <a:pt x="8" y="245"/>
                  <a:pt x="8" y="243"/>
                  <a:pt x="7" y="243"/>
                </a:cubicBezTo>
                <a:cubicBezTo>
                  <a:pt x="7" y="243"/>
                  <a:pt x="7" y="243"/>
                  <a:pt x="8" y="244"/>
                </a:cubicBezTo>
                <a:close/>
                <a:moveTo>
                  <a:pt x="6" y="247"/>
                </a:moveTo>
                <a:cubicBezTo>
                  <a:pt x="7" y="248"/>
                  <a:pt x="9" y="244"/>
                  <a:pt x="8" y="244"/>
                </a:cubicBezTo>
                <a:cubicBezTo>
                  <a:pt x="7" y="245"/>
                  <a:pt x="7" y="246"/>
                  <a:pt x="6" y="247"/>
                </a:cubicBezTo>
                <a:close/>
                <a:moveTo>
                  <a:pt x="11" y="248"/>
                </a:moveTo>
                <a:cubicBezTo>
                  <a:pt x="12" y="248"/>
                  <a:pt x="12" y="247"/>
                  <a:pt x="11" y="247"/>
                </a:cubicBezTo>
                <a:cubicBezTo>
                  <a:pt x="11" y="247"/>
                  <a:pt x="11" y="248"/>
                  <a:pt x="11" y="248"/>
                </a:cubicBezTo>
                <a:close/>
                <a:moveTo>
                  <a:pt x="32" y="264"/>
                </a:moveTo>
                <a:cubicBezTo>
                  <a:pt x="33" y="264"/>
                  <a:pt x="33" y="264"/>
                  <a:pt x="33" y="263"/>
                </a:cubicBezTo>
                <a:cubicBezTo>
                  <a:pt x="32" y="263"/>
                  <a:pt x="32" y="263"/>
                  <a:pt x="32" y="264"/>
                </a:cubicBezTo>
                <a:close/>
                <a:moveTo>
                  <a:pt x="10" y="250"/>
                </a:moveTo>
                <a:cubicBezTo>
                  <a:pt x="10" y="250"/>
                  <a:pt x="11" y="249"/>
                  <a:pt x="11" y="249"/>
                </a:cubicBezTo>
                <a:cubicBezTo>
                  <a:pt x="10" y="248"/>
                  <a:pt x="10" y="248"/>
                  <a:pt x="10" y="248"/>
                </a:cubicBezTo>
                <a:cubicBezTo>
                  <a:pt x="10" y="249"/>
                  <a:pt x="9" y="249"/>
                  <a:pt x="10" y="250"/>
                </a:cubicBezTo>
                <a:close/>
                <a:moveTo>
                  <a:pt x="7" y="252"/>
                </a:moveTo>
                <a:cubicBezTo>
                  <a:pt x="7" y="251"/>
                  <a:pt x="9" y="249"/>
                  <a:pt x="8" y="248"/>
                </a:cubicBezTo>
                <a:cubicBezTo>
                  <a:pt x="8" y="249"/>
                  <a:pt x="6" y="251"/>
                  <a:pt x="7" y="252"/>
                </a:cubicBezTo>
                <a:close/>
                <a:moveTo>
                  <a:pt x="3" y="247"/>
                </a:moveTo>
                <a:cubicBezTo>
                  <a:pt x="3" y="246"/>
                  <a:pt x="4" y="246"/>
                  <a:pt x="4" y="246"/>
                </a:cubicBezTo>
                <a:cubicBezTo>
                  <a:pt x="3" y="246"/>
                  <a:pt x="2" y="246"/>
                  <a:pt x="3" y="247"/>
                </a:cubicBezTo>
                <a:close/>
                <a:moveTo>
                  <a:pt x="0" y="255"/>
                </a:moveTo>
                <a:cubicBezTo>
                  <a:pt x="1" y="253"/>
                  <a:pt x="3" y="253"/>
                  <a:pt x="2" y="251"/>
                </a:cubicBezTo>
                <a:cubicBezTo>
                  <a:pt x="2" y="253"/>
                  <a:pt x="0" y="254"/>
                  <a:pt x="0" y="255"/>
                </a:cubicBezTo>
                <a:close/>
                <a:moveTo>
                  <a:pt x="30" y="271"/>
                </a:moveTo>
                <a:cubicBezTo>
                  <a:pt x="30" y="271"/>
                  <a:pt x="31" y="271"/>
                  <a:pt x="31" y="271"/>
                </a:cubicBezTo>
                <a:cubicBezTo>
                  <a:pt x="31" y="271"/>
                  <a:pt x="30" y="270"/>
                  <a:pt x="30" y="271"/>
                </a:cubicBezTo>
                <a:close/>
                <a:moveTo>
                  <a:pt x="34" y="274"/>
                </a:moveTo>
                <a:cubicBezTo>
                  <a:pt x="35" y="275"/>
                  <a:pt x="34" y="275"/>
                  <a:pt x="35" y="275"/>
                </a:cubicBezTo>
                <a:cubicBezTo>
                  <a:pt x="36" y="275"/>
                  <a:pt x="35" y="275"/>
                  <a:pt x="35" y="274"/>
                </a:cubicBezTo>
                <a:cubicBezTo>
                  <a:pt x="35" y="274"/>
                  <a:pt x="35" y="274"/>
                  <a:pt x="34" y="274"/>
                </a:cubicBezTo>
                <a:close/>
                <a:moveTo>
                  <a:pt x="3" y="254"/>
                </a:moveTo>
                <a:cubicBezTo>
                  <a:pt x="2" y="254"/>
                  <a:pt x="2" y="254"/>
                  <a:pt x="2" y="253"/>
                </a:cubicBezTo>
                <a:cubicBezTo>
                  <a:pt x="2" y="254"/>
                  <a:pt x="2" y="254"/>
                  <a:pt x="2" y="254"/>
                </a:cubicBezTo>
                <a:cubicBezTo>
                  <a:pt x="2" y="254"/>
                  <a:pt x="4" y="254"/>
                  <a:pt x="3" y="253"/>
                </a:cubicBezTo>
                <a:lnTo>
                  <a:pt x="3" y="254"/>
                </a:lnTo>
                <a:close/>
                <a:moveTo>
                  <a:pt x="27" y="271"/>
                </a:moveTo>
                <a:cubicBezTo>
                  <a:pt x="27" y="271"/>
                  <a:pt x="27" y="272"/>
                  <a:pt x="28" y="271"/>
                </a:cubicBezTo>
                <a:cubicBezTo>
                  <a:pt x="28" y="271"/>
                  <a:pt x="27" y="270"/>
                  <a:pt x="27" y="271"/>
                </a:cubicBezTo>
                <a:close/>
                <a:moveTo>
                  <a:pt x="31" y="278"/>
                </a:moveTo>
                <a:cubicBezTo>
                  <a:pt x="31" y="277"/>
                  <a:pt x="30" y="277"/>
                  <a:pt x="30" y="276"/>
                </a:cubicBezTo>
                <a:cubicBezTo>
                  <a:pt x="30" y="277"/>
                  <a:pt x="31" y="277"/>
                  <a:pt x="31" y="278"/>
                </a:cubicBezTo>
                <a:close/>
                <a:moveTo>
                  <a:pt x="31" y="281"/>
                </a:moveTo>
                <a:cubicBezTo>
                  <a:pt x="32" y="281"/>
                  <a:pt x="32" y="281"/>
                  <a:pt x="32" y="281"/>
                </a:cubicBezTo>
                <a:cubicBezTo>
                  <a:pt x="32" y="280"/>
                  <a:pt x="32" y="280"/>
                  <a:pt x="33" y="280"/>
                </a:cubicBezTo>
                <a:cubicBezTo>
                  <a:pt x="33" y="280"/>
                  <a:pt x="33" y="279"/>
                  <a:pt x="33" y="279"/>
                </a:cubicBezTo>
                <a:cubicBezTo>
                  <a:pt x="32" y="280"/>
                  <a:pt x="32" y="281"/>
                  <a:pt x="31" y="281"/>
                </a:cubicBezTo>
                <a:close/>
                <a:moveTo>
                  <a:pt x="782" y="255"/>
                </a:moveTo>
                <a:cubicBezTo>
                  <a:pt x="781" y="255"/>
                  <a:pt x="779" y="253"/>
                  <a:pt x="779" y="256"/>
                </a:cubicBezTo>
                <a:cubicBezTo>
                  <a:pt x="781" y="259"/>
                  <a:pt x="782" y="261"/>
                  <a:pt x="783" y="263"/>
                </a:cubicBezTo>
                <a:cubicBezTo>
                  <a:pt x="781" y="263"/>
                  <a:pt x="777" y="259"/>
                  <a:pt x="774" y="258"/>
                </a:cubicBezTo>
                <a:cubicBezTo>
                  <a:pt x="775" y="259"/>
                  <a:pt x="777" y="263"/>
                  <a:pt x="778" y="264"/>
                </a:cubicBezTo>
                <a:cubicBezTo>
                  <a:pt x="779" y="267"/>
                  <a:pt x="779" y="268"/>
                  <a:pt x="780" y="271"/>
                </a:cubicBezTo>
                <a:cubicBezTo>
                  <a:pt x="779" y="271"/>
                  <a:pt x="779" y="271"/>
                  <a:pt x="779" y="272"/>
                </a:cubicBezTo>
                <a:cubicBezTo>
                  <a:pt x="776" y="269"/>
                  <a:pt x="775" y="267"/>
                  <a:pt x="772" y="264"/>
                </a:cubicBezTo>
                <a:cubicBezTo>
                  <a:pt x="771" y="262"/>
                  <a:pt x="772" y="262"/>
                  <a:pt x="771" y="260"/>
                </a:cubicBezTo>
                <a:cubicBezTo>
                  <a:pt x="770" y="259"/>
                  <a:pt x="767" y="254"/>
                  <a:pt x="766" y="252"/>
                </a:cubicBezTo>
                <a:cubicBezTo>
                  <a:pt x="766" y="254"/>
                  <a:pt x="763" y="249"/>
                  <a:pt x="762" y="246"/>
                </a:cubicBezTo>
                <a:cubicBezTo>
                  <a:pt x="763" y="250"/>
                  <a:pt x="761" y="249"/>
                  <a:pt x="764" y="255"/>
                </a:cubicBezTo>
                <a:cubicBezTo>
                  <a:pt x="763" y="252"/>
                  <a:pt x="764" y="254"/>
                  <a:pt x="765" y="256"/>
                </a:cubicBezTo>
                <a:cubicBezTo>
                  <a:pt x="765" y="257"/>
                  <a:pt x="765" y="255"/>
                  <a:pt x="765" y="255"/>
                </a:cubicBezTo>
                <a:cubicBezTo>
                  <a:pt x="766" y="256"/>
                  <a:pt x="766" y="257"/>
                  <a:pt x="766" y="258"/>
                </a:cubicBezTo>
                <a:cubicBezTo>
                  <a:pt x="767" y="259"/>
                  <a:pt x="768" y="260"/>
                  <a:pt x="770" y="260"/>
                </a:cubicBezTo>
                <a:cubicBezTo>
                  <a:pt x="770" y="262"/>
                  <a:pt x="771" y="264"/>
                  <a:pt x="772" y="267"/>
                </a:cubicBezTo>
                <a:cubicBezTo>
                  <a:pt x="771" y="267"/>
                  <a:pt x="768" y="261"/>
                  <a:pt x="769" y="264"/>
                </a:cubicBezTo>
                <a:cubicBezTo>
                  <a:pt x="768" y="262"/>
                  <a:pt x="766" y="259"/>
                  <a:pt x="766" y="260"/>
                </a:cubicBezTo>
                <a:cubicBezTo>
                  <a:pt x="766" y="259"/>
                  <a:pt x="764" y="256"/>
                  <a:pt x="764" y="255"/>
                </a:cubicBezTo>
                <a:cubicBezTo>
                  <a:pt x="763" y="254"/>
                  <a:pt x="762" y="254"/>
                  <a:pt x="761" y="253"/>
                </a:cubicBezTo>
                <a:cubicBezTo>
                  <a:pt x="761" y="252"/>
                  <a:pt x="762" y="253"/>
                  <a:pt x="762" y="252"/>
                </a:cubicBezTo>
                <a:cubicBezTo>
                  <a:pt x="762" y="251"/>
                  <a:pt x="761" y="249"/>
                  <a:pt x="761" y="249"/>
                </a:cubicBezTo>
                <a:cubicBezTo>
                  <a:pt x="757" y="243"/>
                  <a:pt x="757" y="246"/>
                  <a:pt x="752" y="241"/>
                </a:cubicBezTo>
                <a:cubicBezTo>
                  <a:pt x="752" y="241"/>
                  <a:pt x="755" y="244"/>
                  <a:pt x="755" y="245"/>
                </a:cubicBezTo>
                <a:cubicBezTo>
                  <a:pt x="755" y="246"/>
                  <a:pt x="755" y="245"/>
                  <a:pt x="755" y="244"/>
                </a:cubicBezTo>
                <a:cubicBezTo>
                  <a:pt x="755" y="244"/>
                  <a:pt x="755" y="246"/>
                  <a:pt x="756" y="246"/>
                </a:cubicBezTo>
                <a:cubicBezTo>
                  <a:pt x="757" y="248"/>
                  <a:pt x="756" y="247"/>
                  <a:pt x="757" y="249"/>
                </a:cubicBezTo>
                <a:cubicBezTo>
                  <a:pt x="755" y="246"/>
                  <a:pt x="755" y="248"/>
                  <a:pt x="753" y="248"/>
                </a:cubicBezTo>
                <a:cubicBezTo>
                  <a:pt x="752" y="245"/>
                  <a:pt x="751" y="244"/>
                  <a:pt x="750" y="245"/>
                </a:cubicBezTo>
                <a:cubicBezTo>
                  <a:pt x="748" y="242"/>
                  <a:pt x="747" y="243"/>
                  <a:pt x="745" y="239"/>
                </a:cubicBezTo>
                <a:cubicBezTo>
                  <a:pt x="744" y="239"/>
                  <a:pt x="744" y="239"/>
                  <a:pt x="744" y="239"/>
                </a:cubicBezTo>
                <a:cubicBezTo>
                  <a:pt x="743" y="237"/>
                  <a:pt x="741" y="236"/>
                  <a:pt x="739" y="233"/>
                </a:cubicBezTo>
                <a:cubicBezTo>
                  <a:pt x="739" y="232"/>
                  <a:pt x="739" y="231"/>
                  <a:pt x="740" y="231"/>
                </a:cubicBezTo>
                <a:cubicBezTo>
                  <a:pt x="741" y="233"/>
                  <a:pt x="741" y="234"/>
                  <a:pt x="742" y="234"/>
                </a:cubicBezTo>
                <a:cubicBezTo>
                  <a:pt x="742" y="234"/>
                  <a:pt x="741" y="231"/>
                  <a:pt x="743" y="234"/>
                </a:cubicBezTo>
                <a:cubicBezTo>
                  <a:pt x="743" y="233"/>
                  <a:pt x="742" y="232"/>
                  <a:pt x="741" y="231"/>
                </a:cubicBezTo>
                <a:cubicBezTo>
                  <a:pt x="740" y="230"/>
                  <a:pt x="741" y="231"/>
                  <a:pt x="740" y="231"/>
                </a:cubicBezTo>
                <a:cubicBezTo>
                  <a:pt x="739" y="227"/>
                  <a:pt x="737" y="229"/>
                  <a:pt x="736" y="226"/>
                </a:cubicBezTo>
                <a:cubicBezTo>
                  <a:pt x="736" y="227"/>
                  <a:pt x="735" y="226"/>
                  <a:pt x="733" y="224"/>
                </a:cubicBezTo>
                <a:cubicBezTo>
                  <a:pt x="734" y="226"/>
                  <a:pt x="737" y="229"/>
                  <a:pt x="738" y="231"/>
                </a:cubicBezTo>
                <a:cubicBezTo>
                  <a:pt x="735" y="229"/>
                  <a:pt x="728" y="217"/>
                  <a:pt x="726" y="218"/>
                </a:cubicBezTo>
                <a:cubicBezTo>
                  <a:pt x="724" y="215"/>
                  <a:pt x="723" y="213"/>
                  <a:pt x="721" y="210"/>
                </a:cubicBezTo>
                <a:cubicBezTo>
                  <a:pt x="715" y="205"/>
                  <a:pt x="707" y="195"/>
                  <a:pt x="698" y="186"/>
                </a:cubicBezTo>
                <a:cubicBezTo>
                  <a:pt x="698" y="186"/>
                  <a:pt x="701" y="188"/>
                  <a:pt x="700" y="188"/>
                </a:cubicBezTo>
                <a:cubicBezTo>
                  <a:pt x="696" y="184"/>
                  <a:pt x="693" y="182"/>
                  <a:pt x="688" y="177"/>
                </a:cubicBezTo>
                <a:cubicBezTo>
                  <a:pt x="689" y="178"/>
                  <a:pt x="690" y="178"/>
                  <a:pt x="690" y="177"/>
                </a:cubicBezTo>
                <a:cubicBezTo>
                  <a:pt x="689" y="176"/>
                  <a:pt x="689" y="176"/>
                  <a:pt x="689" y="176"/>
                </a:cubicBezTo>
                <a:cubicBezTo>
                  <a:pt x="687" y="174"/>
                  <a:pt x="689" y="177"/>
                  <a:pt x="688" y="177"/>
                </a:cubicBezTo>
                <a:cubicBezTo>
                  <a:pt x="686" y="175"/>
                  <a:pt x="687" y="175"/>
                  <a:pt x="686" y="174"/>
                </a:cubicBezTo>
                <a:cubicBezTo>
                  <a:pt x="684" y="172"/>
                  <a:pt x="686" y="174"/>
                  <a:pt x="684" y="173"/>
                </a:cubicBezTo>
                <a:cubicBezTo>
                  <a:pt x="683" y="172"/>
                  <a:pt x="682" y="169"/>
                  <a:pt x="681" y="170"/>
                </a:cubicBezTo>
                <a:cubicBezTo>
                  <a:pt x="680" y="169"/>
                  <a:pt x="681" y="169"/>
                  <a:pt x="681" y="169"/>
                </a:cubicBezTo>
                <a:cubicBezTo>
                  <a:pt x="680" y="168"/>
                  <a:pt x="679" y="168"/>
                  <a:pt x="678" y="168"/>
                </a:cubicBezTo>
                <a:cubicBezTo>
                  <a:pt x="676" y="165"/>
                  <a:pt x="672" y="163"/>
                  <a:pt x="672" y="161"/>
                </a:cubicBezTo>
                <a:cubicBezTo>
                  <a:pt x="670" y="160"/>
                  <a:pt x="662" y="154"/>
                  <a:pt x="657" y="149"/>
                </a:cubicBezTo>
                <a:cubicBezTo>
                  <a:pt x="660" y="152"/>
                  <a:pt x="654" y="146"/>
                  <a:pt x="654" y="146"/>
                </a:cubicBezTo>
                <a:cubicBezTo>
                  <a:pt x="653" y="145"/>
                  <a:pt x="653" y="145"/>
                  <a:pt x="652" y="145"/>
                </a:cubicBezTo>
                <a:cubicBezTo>
                  <a:pt x="648" y="142"/>
                  <a:pt x="644" y="139"/>
                  <a:pt x="645" y="138"/>
                </a:cubicBezTo>
                <a:cubicBezTo>
                  <a:pt x="641" y="135"/>
                  <a:pt x="641" y="135"/>
                  <a:pt x="641" y="135"/>
                </a:cubicBezTo>
                <a:cubicBezTo>
                  <a:pt x="642" y="137"/>
                  <a:pt x="641" y="136"/>
                  <a:pt x="640" y="136"/>
                </a:cubicBezTo>
                <a:cubicBezTo>
                  <a:pt x="637" y="133"/>
                  <a:pt x="636" y="133"/>
                  <a:pt x="633" y="130"/>
                </a:cubicBezTo>
                <a:cubicBezTo>
                  <a:pt x="633" y="130"/>
                  <a:pt x="632" y="129"/>
                  <a:pt x="633" y="129"/>
                </a:cubicBezTo>
                <a:cubicBezTo>
                  <a:pt x="629" y="126"/>
                  <a:pt x="631" y="129"/>
                  <a:pt x="629" y="128"/>
                </a:cubicBezTo>
                <a:cubicBezTo>
                  <a:pt x="628" y="126"/>
                  <a:pt x="625" y="124"/>
                  <a:pt x="622" y="123"/>
                </a:cubicBezTo>
                <a:cubicBezTo>
                  <a:pt x="626" y="124"/>
                  <a:pt x="620" y="120"/>
                  <a:pt x="618" y="120"/>
                </a:cubicBezTo>
                <a:cubicBezTo>
                  <a:pt x="618" y="120"/>
                  <a:pt x="620" y="122"/>
                  <a:pt x="621" y="122"/>
                </a:cubicBezTo>
                <a:cubicBezTo>
                  <a:pt x="623" y="124"/>
                  <a:pt x="615" y="119"/>
                  <a:pt x="617" y="119"/>
                </a:cubicBezTo>
                <a:cubicBezTo>
                  <a:pt x="614" y="117"/>
                  <a:pt x="614" y="117"/>
                  <a:pt x="614" y="117"/>
                </a:cubicBezTo>
                <a:cubicBezTo>
                  <a:pt x="613" y="116"/>
                  <a:pt x="614" y="118"/>
                  <a:pt x="611" y="116"/>
                </a:cubicBezTo>
                <a:cubicBezTo>
                  <a:pt x="611" y="116"/>
                  <a:pt x="613" y="116"/>
                  <a:pt x="612" y="115"/>
                </a:cubicBezTo>
                <a:cubicBezTo>
                  <a:pt x="610" y="114"/>
                  <a:pt x="612" y="116"/>
                  <a:pt x="610" y="115"/>
                </a:cubicBezTo>
                <a:cubicBezTo>
                  <a:pt x="607" y="112"/>
                  <a:pt x="602" y="111"/>
                  <a:pt x="596" y="106"/>
                </a:cubicBezTo>
                <a:cubicBezTo>
                  <a:pt x="596" y="106"/>
                  <a:pt x="595" y="106"/>
                  <a:pt x="595" y="105"/>
                </a:cubicBezTo>
                <a:cubicBezTo>
                  <a:pt x="594" y="105"/>
                  <a:pt x="594" y="105"/>
                  <a:pt x="594" y="106"/>
                </a:cubicBezTo>
                <a:cubicBezTo>
                  <a:pt x="587" y="101"/>
                  <a:pt x="583" y="99"/>
                  <a:pt x="576" y="95"/>
                </a:cubicBezTo>
                <a:cubicBezTo>
                  <a:pt x="573" y="94"/>
                  <a:pt x="576" y="96"/>
                  <a:pt x="575" y="96"/>
                </a:cubicBezTo>
                <a:cubicBezTo>
                  <a:pt x="575" y="95"/>
                  <a:pt x="571" y="94"/>
                  <a:pt x="571" y="94"/>
                </a:cubicBezTo>
                <a:cubicBezTo>
                  <a:pt x="568" y="92"/>
                  <a:pt x="566" y="90"/>
                  <a:pt x="562" y="88"/>
                </a:cubicBezTo>
                <a:cubicBezTo>
                  <a:pt x="555" y="85"/>
                  <a:pt x="548" y="82"/>
                  <a:pt x="540" y="79"/>
                </a:cubicBezTo>
                <a:cubicBezTo>
                  <a:pt x="540" y="78"/>
                  <a:pt x="540" y="78"/>
                  <a:pt x="540" y="78"/>
                </a:cubicBezTo>
                <a:cubicBezTo>
                  <a:pt x="537" y="77"/>
                  <a:pt x="535" y="76"/>
                  <a:pt x="533" y="75"/>
                </a:cubicBezTo>
                <a:cubicBezTo>
                  <a:pt x="530" y="74"/>
                  <a:pt x="529" y="74"/>
                  <a:pt x="526" y="73"/>
                </a:cubicBezTo>
                <a:cubicBezTo>
                  <a:pt x="526" y="72"/>
                  <a:pt x="526" y="72"/>
                  <a:pt x="526" y="72"/>
                </a:cubicBezTo>
                <a:cubicBezTo>
                  <a:pt x="521" y="71"/>
                  <a:pt x="517" y="70"/>
                  <a:pt x="514" y="68"/>
                </a:cubicBezTo>
                <a:cubicBezTo>
                  <a:pt x="510" y="68"/>
                  <a:pt x="504" y="65"/>
                  <a:pt x="502" y="64"/>
                </a:cubicBezTo>
                <a:cubicBezTo>
                  <a:pt x="500" y="63"/>
                  <a:pt x="502" y="65"/>
                  <a:pt x="502" y="65"/>
                </a:cubicBezTo>
                <a:cubicBezTo>
                  <a:pt x="497" y="64"/>
                  <a:pt x="493" y="62"/>
                  <a:pt x="488" y="60"/>
                </a:cubicBezTo>
                <a:cubicBezTo>
                  <a:pt x="485" y="60"/>
                  <a:pt x="481" y="60"/>
                  <a:pt x="480" y="59"/>
                </a:cubicBezTo>
                <a:cubicBezTo>
                  <a:pt x="483" y="59"/>
                  <a:pt x="485" y="60"/>
                  <a:pt x="484" y="59"/>
                </a:cubicBezTo>
                <a:cubicBezTo>
                  <a:pt x="482" y="58"/>
                  <a:pt x="480" y="59"/>
                  <a:pt x="480" y="58"/>
                </a:cubicBezTo>
                <a:cubicBezTo>
                  <a:pt x="479" y="58"/>
                  <a:pt x="479" y="58"/>
                  <a:pt x="479" y="59"/>
                </a:cubicBezTo>
                <a:cubicBezTo>
                  <a:pt x="474" y="58"/>
                  <a:pt x="470" y="57"/>
                  <a:pt x="468" y="56"/>
                </a:cubicBezTo>
                <a:cubicBezTo>
                  <a:pt x="466" y="56"/>
                  <a:pt x="469" y="57"/>
                  <a:pt x="464" y="56"/>
                </a:cubicBezTo>
                <a:cubicBezTo>
                  <a:pt x="465" y="55"/>
                  <a:pt x="461" y="54"/>
                  <a:pt x="459" y="54"/>
                </a:cubicBezTo>
                <a:cubicBezTo>
                  <a:pt x="459" y="54"/>
                  <a:pt x="459" y="54"/>
                  <a:pt x="458" y="54"/>
                </a:cubicBezTo>
                <a:cubicBezTo>
                  <a:pt x="458" y="54"/>
                  <a:pt x="459" y="54"/>
                  <a:pt x="461" y="54"/>
                </a:cubicBezTo>
                <a:cubicBezTo>
                  <a:pt x="461" y="53"/>
                  <a:pt x="460" y="53"/>
                  <a:pt x="458" y="53"/>
                </a:cubicBezTo>
                <a:cubicBezTo>
                  <a:pt x="457" y="53"/>
                  <a:pt x="456" y="53"/>
                  <a:pt x="456" y="54"/>
                </a:cubicBezTo>
                <a:cubicBezTo>
                  <a:pt x="453" y="53"/>
                  <a:pt x="452" y="52"/>
                  <a:pt x="450" y="52"/>
                </a:cubicBezTo>
                <a:cubicBezTo>
                  <a:pt x="448" y="51"/>
                  <a:pt x="451" y="52"/>
                  <a:pt x="450" y="52"/>
                </a:cubicBezTo>
                <a:cubicBezTo>
                  <a:pt x="442" y="51"/>
                  <a:pt x="434" y="51"/>
                  <a:pt x="428" y="49"/>
                </a:cubicBezTo>
                <a:cubicBezTo>
                  <a:pt x="426" y="49"/>
                  <a:pt x="429" y="50"/>
                  <a:pt x="427" y="50"/>
                </a:cubicBezTo>
                <a:cubicBezTo>
                  <a:pt x="424" y="50"/>
                  <a:pt x="424" y="49"/>
                  <a:pt x="426" y="49"/>
                </a:cubicBezTo>
                <a:cubicBezTo>
                  <a:pt x="426" y="48"/>
                  <a:pt x="425" y="49"/>
                  <a:pt x="423" y="48"/>
                </a:cubicBezTo>
                <a:cubicBezTo>
                  <a:pt x="423" y="49"/>
                  <a:pt x="423" y="49"/>
                  <a:pt x="423" y="49"/>
                </a:cubicBezTo>
                <a:cubicBezTo>
                  <a:pt x="416" y="48"/>
                  <a:pt x="410" y="48"/>
                  <a:pt x="402" y="48"/>
                </a:cubicBezTo>
                <a:cubicBezTo>
                  <a:pt x="404" y="47"/>
                  <a:pt x="401" y="47"/>
                  <a:pt x="397" y="47"/>
                </a:cubicBezTo>
                <a:cubicBezTo>
                  <a:pt x="397" y="46"/>
                  <a:pt x="397" y="46"/>
                  <a:pt x="397" y="46"/>
                </a:cubicBezTo>
                <a:cubicBezTo>
                  <a:pt x="394" y="47"/>
                  <a:pt x="393" y="46"/>
                  <a:pt x="391" y="46"/>
                </a:cubicBezTo>
                <a:cubicBezTo>
                  <a:pt x="389" y="46"/>
                  <a:pt x="395" y="47"/>
                  <a:pt x="393" y="48"/>
                </a:cubicBezTo>
                <a:cubicBezTo>
                  <a:pt x="390" y="47"/>
                  <a:pt x="390" y="47"/>
                  <a:pt x="388" y="47"/>
                </a:cubicBezTo>
                <a:cubicBezTo>
                  <a:pt x="386" y="47"/>
                  <a:pt x="388" y="47"/>
                  <a:pt x="388" y="48"/>
                </a:cubicBezTo>
                <a:cubicBezTo>
                  <a:pt x="385" y="48"/>
                  <a:pt x="385" y="47"/>
                  <a:pt x="382" y="48"/>
                </a:cubicBezTo>
                <a:cubicBezTo>
                  <a:pt x="382" y="47"/>
                  <a:pt x="383" y="47"/>
                  <a:pt x="384" y="47"/>
                </a:cubicBezTo>
                <a:cubicBezTo>
                  <a:pt x="383" y="47"/>
                  <a:pt x="380" y="48"/>
                  <a:pt x="380" y="47"/>
                </a:cubicBezTo>
                <a:cubicBezTo>
                  <a:pt x="379" y="47"/>
                  <a:pt x="380" y="48"/>
                  <a:pt x="377" y="48"/>
                </a:cubicBezTo>
                <a:cubicBezTo>
                  <a:pt x="376" y="47"/>
                  <a:pt x="377" y="47"/>
                  <a:pt x="376" y="47"/>
                </a:cubicBezTo>
                <a:cubicBezTo>
                  <a:pt x="375" y="47"/>
                  <a:pt x="371" y="48"/>
                  <a:pt x="375" y="48"/>
                </a:cubicBezTo>
                <a:cubicBezTo>
                  <a:pt x="374" y="48"/>
                  <a:pt x="373" y="49"/>
                  <a:pt x="371" y="49"/>
                </a:cubicBezTo>
                <a:cubicBezTo>
                  <a:pt x="372" y="48"/>
                  <a:pt x="370" y="48"/>
                  <a:pt x="371" y="47"/>
                </a:cubicBezTo>
                <a:cubicBezTo>
                  <a:pt x="370" y="47"/>
                  <a:pt x="367" y="48"/>
                  <a:pt x="368" y="47"/>
                </a:cubicBezTo>
                <a:cubicBezTo>
                  <a:pt x="365" y="48"/>
                  <a:pt x="363" y="48"/>
                  <a:pt x="361" y="48"/>
                </a:cubicBezTo>
                <a:cubicBezTo>
                  <a:pt x="361" y="47"/>
                  <a:pt x="362" y="47"/>
                  <a:pt x="363" y="47"/>
                </a:cubicBezTo>
                <a:cubicBezTo>
                  <a:pt x="363" y="47"/>
                  <a:pt x="361" y="47"/>
                  <a:pt x="359" y="47"/>
                </a:cubicBezTo>
                <a:cubicBezTo>
                  <a:pt x="358" y="48"/>
                  <a:pt x="355" y="48"/>
                  <a:pt x="351" y="48"/>
                </a:cubicBezTo>
                <a:cubicBezTo>
                  <a:pt x="351" y="49"/>
                  <a:pt x="354" y="48"/>
                  <a:pt x="354" y="49"/>
                </a:cubicBezTo>
                <a:cubicBezTo>
                  <a:pt x="350" y="50"/>
                  <a:pt x="351" y="49"/>
                  <a:pt x="348" y="49"/>
                </a:cubicBezTo>
                <a:cubicBezTo>
                  <a:pt x="350" y="50"/>
                  <a:pt x="344" y="50"/>
                  <a:pt x="342" y="50"/>
                </a:cubicBezTo>
                <a:cubicBezTo>
                  <a:pt x="340" y="50"/>
                  <a:pt x="343" y="50"/>
                  <a:pt x="341" y="51"/>
                </a:cubicBezTo>
                <a:cubicBezTo>
                  <a:pt x="336" y="52"/>
                  <a:pt x="334" y="52"/>
                  <a:pt x="332" y="51"/>
                </a:cubicBezTo>
                <a:cubicBezTo>
                  <a:pt x="334" y="50"/>
                  <a:pt x="335" y="51"/>
                  <a:pt x="335" y="51"/>
                </a:cubicBezTo>
                <a:cubicBezTo>
                  <a:pt x="336" y="51"/>
                  <a:pt x="336" y="51"/>
                  <a:pt x="336" y="51"/>
                </a:cubicBezTo>
                <a:cubicBezTo>
                  <a:pt x="336" y="50"/>
                  <a:pt x="334" y="51"/>
                  <a:pt x="335" y="50"/>
                </a:cubicBezTo>
                <a:cubicBezTo>
                  <a:pt x="331" y="51"/>
                  <a:pt x="331" y="51"/>
                  <a:pt x="331" y="52"/>
                </a:cubicBezTo>
                <a:cubicBezTo>
                  <a:pt x="330" y="51"/>
                  <a:pt x="326" y="51"/>
                  <a:pt x="326" y="52"/>
                </a:cubicBezTo>
                <a:cubicBezTo>
                  <a:pt x="323" y="53"/>
                  <a:pt x="325" y="52"/>
                  <a:pt x="326" y="51"/>
                </a:cubicBezTo>
                <a:cubicBezTo>
                  <a:pt x="326" y="51"/>
                  <a:pt x="322" y="52"/>
                  <a:pt x="321" y="53"/>
                </a:cubicBezTo>
                <a:cubicBezTo>
                  <a:pt x="321" y="53"/>
                  <a:pt x="322" y="53"/>
                  <a:pt x="323" y="53"/>
                </a:cubicBezTo>
                <a:cubicBezTo>
                  <a:pt x="321" y="53"/>
                  <a:pt x="315" y="54"/>
                  <a:pt x="316" y="55"/>
                </a:cubicBezTo>
                <a:cubicBezTo>
                  <a:pt x="314" y="56"/>
                  <a:pt x="314" y="55"/>
                  <a:pt x="312" y="55"/>
                </a:cubicBezTo>
                <a:cubicBezTo>
                  <a:pt x="313" y="55"/>
                  <a:pt x="314" y="54"/>
                  <a:pt x="315" y="54"/>
                </a:cubicBezTo>
                <a:cubicBezTo>
                  <a:pt x="317" y="53"/>
                  <a:pt x="317" y="53"/>
                  <a:pt x="320" y="52"/>
                </a:cubicBezTo>
                <a:cubicBezTo>
                  <a:pt x="319" y="52"/>
                  <a:pt x="314" y="54"/>
                  <a:pt x="313" y="54"/>
                </a:cubicBezTo>
                <a:cubicBezTo>
                  <a:pt x="310" y="54"/>
                  <a:pt x="314" y="54"/>
                  <a:pt x="312" y="55"/>
                </a:cubicBezTo>
                <a:cubicBezTo>
                  <a:pt x="308" y="56"/>
                  <a:pt x="308" y="56"/>
                  <a:pt x="304" y="57"/>
                </a:cubicBezTo>
                <a:cubicBezTo>
                  <a:pt x="305" y="57"/>
                  <a:pt x="307" y="57"/>
                  <a:pt x="307" y="56"/>
                </a:cubicBezTo>
                <a:cubicBezTo>
                  <a:pt x="305" y="56"/>
                  <a:pt x="302" y="58"/>
                  <a:pt x="302" y="58"/>
                </a:cubicBezTo>
                <a:cubicBezTo>
                  <a:pt x="299" y="59"/>
                  <a:pt x="304" y="57"/>
                  <a:pt x="301" y="58"/>
                </a:cubicBezTo>
                <a:cubicBezTo>
                  <a:pt x="301" y="57"/>
                  <a:pt x="304" y="57"/>
                  <a:pt x="303" y="57"/>
                </a:cubicBezTo>
                <a:cubicBezTo>
                  <a:pt x="303" y="57"/>
                  <a:pt x="298" y="58"/>
                  <a:pt x="297" y="58"/>
                </a:cubicBezTo>
                <a:cubicBezTo>
                  <a:pt x="298" y="59"/>
                  <a:pt x="301" y="57"/>
                  <a:pt x="301" y="58"/>
                </a:cubicBezTo>
                <a:cubicBezTo>
                  <a:pt x="296" y="59"/>
                  <a:pt x="295" y="60"/>
                  <a:pt x="292" y="60"/>
                </a:cubicBezTo>
                <a:cubicBezTo>
                  <a:pt x="290" y="61"/>
                  <a:pt x="289" y="61"/>
                  <a:pt x="289" y="62"/>
                </a:cubicBezTo>
                <a:cubicBezTo>
                  <a:pt x="288" y="62"/>
                  <a:pt x="283" y="62"/>
                  <a:pt x="283" y="63"/>
                </a:cubicBezTo>
                <a:cubicBezTo>
                  <a:pt x="279" y="65"/>
                  <a:pt x="279" y="64"/>
                  <a:pt x="276" y="65"/>
                </a:cubicBezTo>
                <a:cubicBezTo>
                  <a:pt x="274" y="66"/>
                  <a:pt x="277" y="66"/>
                  <a:pt x="276" y="66"/>
                </a:cubicBezTo>
                <a:cubicBezTo>
                  <a:pt x="273" y="67"/>
                  <a:pt x="273" y="67"/>
                  <a:pt x="273" y="67"/>
                </a:cubicBezTo>
                <a:cubicBezTo>
                  <a:pt x="275" y="65"/>
                  <a:pt x="264" y="71"/>
                  <a:pt x="260" y="71"/>
                </a:cubicBezTo>
                <a:cubicBezTo>
                  <a:pt x="259" y="72"/>
                  <a:pt x="259" y="72"/>
                  <a:pt x="259" y="73"/>
                </a:cubicBezTo>
                <a:cubicBezTo>
                  <a:pt x="257" y="73"/>
                  <a:pt x="254" y="74"/>
                  <a:pt x="253" y="75"/>
                </a:cubicBezTo>
                <a:cubicBezTo>
                  <a:pt x="253" y="75"/>
                  <a:pt x="253" y="75"/>
                  <a:pt x="253" y="74"/>
                </a:cubicBezTo>
                <a:cubicBezTo>
                  <a:pt x="248" y="77"/>
                  <a:pt x="246" y="78"/>
                  <a:pt x="239" y="81"/>
                </a:cubicBezTo>
                <a:cubicBezTo>
                  <a:pt x="240" y="80"/>
                  <a:pt x="244" y="78"/>
                  <a:pt x="245" y="78"/>
                </a:cubicBezTo>
                <a:cubicBezTo>
                  <a:pt x="244" y="78"/>
                  <a:pt x="244" y="76"/>
                  <a:pt x="243" y="77"/>
                </a:cubicBezTo>
                <a:cubicBezTo>
                  <a:pt x="243" y="77"/>
                  <a:pt x="242" y="76"/>
                  <a:pt x="243" y="75"/>
                </a:cubicBezTo>
                <a:cubicBezTo>
                  <a:pt x="244" y="75"/>
                  <a:pt x="244" y="75"/>
                  <a:pt x="245" y="75"/>
                </a:cubicBezTo>
                <a:cubicBezTo>
                  <a:pt x="247" y="74"/>
                  <a:pt x="243" y="74"/>
                  <a:pt x="246" y="73"/>
                </a:cubicBezTo>
                <a:cubicBezTo>
                  <a:pt x="245" y="73"/>
                  <a:pt x="244" y="74"/>
                  <a:pt x="243" y="75"/>
                </a:cubicBezTo>
                <a:cubicBezTo>
                  <a:pt x="243" y="73"/>
                  <a:pt x="250" y="71"/>
                  <a:pt x="252" y="71"/>
                </a:cubicBezTo>
                <a:cubicBezTo>
                  <a:pt x="254" y="70"/>
                  <a:pt x="251" y="70"/>
                  <a:pt x="254" y="69"/>
                </a:cubicBezTo>
                <a:cubicBezTo>
                  <a:pt x="247" y="70"/>
                  <a:pt x="242" y="74"/>
                  <a:pt x="237" y="76"/>
                </a:cubicBezTo>
                <a:cubicBezTo>
                  <a:pt x="236" y="76"/>
                  <a:pt x="237" y="76"/>
                  <a:pt x="237" y="76"/>
                </a:cubicBezTo>
                <a:cubicBezTo>
                  <a:pt x="235" y="77"/>
                  <a:pt x="233" y="78"/>
                  <a:pt x="233" y="78"/>
                </a:cubicBezTo>
                <a:cubicBezTo>
                  <a:pt x="234" y="77"/>
                  <a:pt x="235" y="77"/>
                  <a:pt x="235" y="76"/>
                </a:cubicBezTo>
                <a:cubicBezTo>
                  <a:pt x="232" y="77"/>
                  <a:pt x="234" y="77"/>
                  <a:pt x="231" y="78"/>
                </a:cubicBezTo>
                <a:cubicBezTo>
                  <a:pt x="229" y="78"/>
                  <a:pt x="231" y="77"/>
                  <a:pt x="227" y="79"/>
                </a:cubicBezTo>
                <a:cubicBezTo>
                  <a:pt x="227" y="78"/>
                  <a:pt x="230" y="77"/>
                  <a:pt x="231" y="76"/>
                </a:cubicBezTo>
                <a:cubicBezTo>
                  <a:pt x="229" y="77"/>
                  <a:pt x="228" y="77"/>
                  <a:pt x="224" y="79"/>
                </a:cubicBezTo>
                <a:cubicBezTo>
                  <a:pt x="227" y="76"/>
                  <a:pt x="236" y="73"/>
                  <a:pt x="233" y="72"/>
                </a:cubicBezTo>
                <a:cubicBezTo>
                  <a:pt x="233" y="72"/>
                  <a:pt x="231" y="72"/>
                  <a:pt x="231" y="72"/>
                </a:cubicBezTo>
                <a:cubicBezTo>
                  <a:pt x="229" y="73"/>
                  <a:pt x="233" y="72"/>
                  <a:pt x="230" y="73"/>
                </a:cubicBezTo>
                <a:cubicBezTo>
                  <a:pt x="230" y="73"/>
                  <a:pt x="232" y="73"/>
                  <a:pt x="232" y="73"/>
                </a:cubicBezTo>
                <a:cubicBezTo>
                  <a:pt x="227" y="76"/>
                  <a:pt x="222" y="80"/>
                  <a:pt x="219" y="80"/>
                </a:cubicBezTo>
                <a:cubicBezTo>
                  <a:pt x="223" y="79"/>
                  <a:pt x="216" y="80"/>
                  <a:pt x="222" y="77"/>
                </a:cubicBezTo>
                <a:cubicBezTo>
                  <a:pt x="221" y="76"/>
                  <a:pt x="216" y="78"/>
                  <a:pt x="218" y="76"/>
                </a:cubicBezTo>
                <a:cubicBezTo>
                  <a:pt x="217" y="77"/>
                  <a:pt x="210" y="80"/>
                  <a:pt x="210" y="82"/>
                </a:cubicBezTo>
                <a:cubicBezTo>
                  <a:pt x="205" y="84"/>
                  <a:pt x="210" y="81"/>
                  <a:pt x="203" y="85"/>
                </a:cubicBezTo>
                <a:cubicBezTo>
                  <a:pt x="207" y="83"/>
                  <a:pt x="205" y="85"/>
                  <a:pt x="206" y="85"/>
                </a:cubicBezTo>
                <a:cubicBezTo>
                  <a:pt x="203" y="87"/>
                  <a:pt x="205" y="85"/>
                  <a:pt x="204" y="85"/>
                </a:cubicBezTo>
                <a:cubicBezTo>
                  <a:pt x="202" y="86"/>
                  <a:pt x="201" y="88"/>
                  <a:pt x="199" y="88"/>
                </a:cubicBezTo>
                <a:cubicBezTo>
                  <a:pt x="199" y="89"/>
                  <a:pt x="199" y="89"/>
                  <a:pt x="198" y="89"/>
                </a:cubicBezTo>
                <a:cubicBezTo>
                  <a:pt x="200" y="89"/>
                  <a:pt x="202" y="86"/>
                  <a:pt x="203" y="86"/>
                </a:cubicBezTo>
                <a:cubicBezTo>
                  <a:pt x="204" y="87"/>
                  <a:pt x="202" y="88"/>
                  <a:pt x="201" y="88"/>
                </a:cubicBezTo>
                <a:cubicBezTo>
                  <a:pt x="201" y="89"/>
                  <a:pt x="205" y="87"/>
                  <a:pt x="202" y="89"/>
                </a:cubicBezTo>
                <a:cubicBezTo>
                  <a:pt x="202" y="89"/>
                  <a:pt x="204" y="88"/>
                  <a:pt x="205" y="87"/>
                </a:cubicBezTo>
                <a:cubicBezTo>
                  <a:pt x="203" y="89"/>
                  <a:pt x="198" y="91"/>
                  <a:pt x="198" y="92"/>
                </a:cubicBezTo>
                <a:cubicBezTo>
                  <a:pt x="198" y="92"/>
                  <a:pt x="198" y="91"/>
                  <a:pt x="195" y="93"/>
                </a:cubicBezTo>
                <a:cubicBezTo>
                  <a:pt x="195" y="92"/>
                  <a:pt x="196" y="92"/>
                  <a:pt x="197" y="91"/>
                </a:cubicBezTo>
                <a:cubicBezTo>
                  <a:pt x="196" y="91"/>
                  <a:pt x="194" y="92"/>
                  <a:pt x="192" y="94"/>
                </a:cubicBezTo>
                <a:cubicBezTo>
                  <a:pt x="191" y="94"/>
                  <a:pt x="190" y="94"/>
                  <a:pt x="190" y="93"/>
                </a:cubicBezTo>
                <a:cubicBezTo>
                  <a:pt x="187" y="95"/>
                  <a:pt x="190" y="94"/>
                  <a:pt x="187" y="96"/>
                </a:cubicBezTo>
                <a:cubicBezTo>
                  <a:pt x="189" y="94"/>
                  <a:pt x="184" y="97"/>
                  <a:pt x="184" y="96"/>
                </a:cubicBezTo>
                <a:cubicBezTo>
                  <a:pt x="182" y="98"/>
                  <a:pt x="180" y="99"/>
                  <a:pt x="179" y="100"/>
                </a:cubicBezTo>
                <a:cubicBezTo>
                  <a:pt x="179" y="99"/>
                  <a:pt x="179" y="98"/>
                  <a:pt x="181" y="98"/>
                </a:cubicBezTo>
                <a:cubicBezTo>
                  <a:pt x="184" y="96"/>
                  <a:pt x="180" y="98"/>
                  <a:pt x="180" y="97"/>
                </a:cubicBezTo>
                <a:cubicBezTo>
                  <a:pt x="184" y="95"/>
                  <a:pt x="186" y="93"/>
                  <a:pt x="191" y="90"/>
                </a:cubicBezTo>
                <a:cubicBezTo>
                  <a:pt x="188" y="92"/>
                  <a:pt x="189" y="92"/>
                  <a:pt x="192" y="90"/>
                </a:cubicBezTo>
                <a:cubicBezTo>
                  <a:pt x="194" y="88"/>
                  <a:pt x="194" y="88"/>
                  <a:pt x="198" y="86"/>
                </a:cubicBezTo>
                <a:cubicBezTo>
                  <a:pt x="200" y="85"/>
                  <a:pt x="196" y="86"/>
                  <a:pt x="200" y="84"/>
                </a:cubicBezTo>
                <a:cubicBezTo>
                  <a:pt x="199" y="85"/>
                  <a:pt x="204" y="82"/>
                  <a:pt x="204" y="84"/>
                </a:cubicBezTo>
                <a:cubicBezTo>
                  <a:pt x="204" y="84"/>
                  <a:pt x="206" y="83"/>
                  <a:pt x="208" y="82"/>
                </a:cubicBezTo>
                <a:cubicBezTo>
                  <a:pt x="208" y="81"/>
                  <a:pt x="209" y="81"/>
                  <a:pt x="209" y="81"/>
                </a:cubicBezTo>
                <a:cubicBezTo>
                  <a:pt x="209" y="80"/>
                  <a:pt x="205" y="82"/>
                  <a:pt x="207" y="82"/>
                </a:cubicBezTo>
                <a:cubicBezTo>
                  <a:pt x="205" y="83"/>
                  <a:pt x="203" y="84"/>
                  <a:pt x="203" y="83"/>
                </a:cubicBezTo>
                <a:cubicBezTo>
                  <a:pt x="206" y="81"/>
                  <a:pt x="206" y="81"/>
                  <a:pt x="206" y="81"/>
                </a:cubicBezTo>
                <a:cubicBezTo>
                  <a:pt x="206" y="81"/>
                  <a:pt x="205" y="82"/>
                  <a:pt x="206" y="82"/>
                </a:cubicBezTo>
                <a:cubicBezTo>
                  <a:pt x="208" y="81"/>
                  <a:pt x="207" y="81"/>
                  <a:pt x="207" y="80"/>
                </a:cubicBezTo>
                <a:cubicBezTo>
                  <a:pt x="208" y="79"/>
                  <a:pt x="209" y="80"/>
                  <a:pt x="210" y="79"/>
                </a:cubicBezTo>
                <a:cubicBezTo>
                  <a:pt x="212" y="78"/>
                  <a:pt x="209" y="81"/>
                  <a:pt x="213" y="79"/>
                </a:cubicBezTo>
                <a:cubicBezTo>
                  <a:pt x="215" y="78"/>
                  <a:pt x="214" y="77"/>
                  <a:pt x="216" y="77"/>
                </a:cubicBezTo>
                <a:cubicBezTo>
                  <a:pt x="218" y="75"/>
                  <a:pt x="218" y="73"/>
                  <a:pt x="217" y="73"/>
                </a:cubicBezTo>
                <a:cubicBezTo>
                  <a:pt x="216" y="74"/>
                  <a:pt x="216" y="74"/>
                  <a:pt x="213" y="75"/>
                </a:cubicBezTo>
                <a:cubicBezTo>
                  <a:pt x="213" y="74"/>
                  <a:pt x="213" y="74"/>
                  <a:pt x="213" y="74"/>
                </a:cubicBezTo>
                <a:cubicBezTo>
                  <a:pt x="219" y="70"/>
                  <a:pt x="218" y="72"/>
                  <a:pt x="221" y="70"/>
                </a:cubicBezTo>
                <a:cubicBezTo>
                  <a:pt x="222" y="70"/>
                  <a:pt x="220" y="71"/>
                  <a:pt x="219" y="72"/>
                </a:cubicBezTo>
                <a:cubicBezTo>
                  <a:pt x="218" y="73"/>
                  <a:pt x="221" y="71"/>
                  <a:pt x="219" y="73"/>
                </a:cubicBezTo>
                <a:cubicBezTo>
                  <a:pt x="219" y="73"/>
                  <a:pt x="223" y="71"/>
                  <a:pt x="222" y="72"/>
                </a:cubicBezTo>
                <a:cubicBezTo>
                  <a:pt x="224" y="71"/>
                  <a:pt x="221" y="72"/>
                  <a:pt x="221" y="71"/>
                </a:cubicBezTo>
                <a:cubicBezTo>
                  <a:pt x="224" y="70"/>
                  <a:pt x="221" y="70"/>
                  <a:pt x="224" y="68"/>
                </a:cubicBezTo>
                <a:cubicBezTo>
                  <a:pt x="224" y="68"/>
                  <a:pt x="224" y="68"/>
                  <a:pt x="224" y="68"/>
                </a:cubicBezTo>
                <a:cubicBezTo>
                  <a:pt x="223" y="68"/>
                  <a:pt x="223" y="69"/>
                  <a:pt x="221" y="70"/>
                </a:cubicBezTo>
                <a:cubicBezTo>
                  <a:pt x="224" y="66"/>
                  <a:pt x="231" y="66"/>
                  <a:pt x="235" y="63"/>
                </a:cubicBezTo>
                <a:cubicBezTo>
                  <a:pt x="234" y="63"/>
                  <a:pt x="233" y="64"/>
                  <a:pt x="234" y="62"/>
                </a:cubicBezTo>
                <a:cubicBezTo>
                  <a:pt x="231" y="63"/>
                  <a:pt x="234" y="63"/>
                  <a:pt x="231" y="64"/>
                </a:cubicBezTo>
                <a:cubicBezTo>
                  <a:pt x="233" y="63"/>
                  <a:pt x="232" y="63"/>
                  <a:pt x="234" y="61"/>
                </a:cubicBezTo>
                <a:cubicBezTo>
                  <a:pt x="236" y="60"/>
                  <a:pt x="235" y="61"/>
                  <a:pt x="234" y="61"/>
                </a:cubicBezTo>
                <a:cubicBezTo>
                  <a:pt x="235" y="61"/>
                  <a:pt x="236" y="61"/>
                  <a:pt x="236" y="62"/>
                </a:cubicBezTo>
                <a:cubicBezTo>
                  <a:pt x="239" y="60"/>
                  <a:pt x="239" y="60"/>
                  <a:pt x="241" y="59"/>
                </a:cubicBezTo>
                <a:cubicBezTo>
                  <a:pt x="240" y="60"/>
                  <a:pt x="244" y="58"/>
                  <a:pt x="245" y="58"/>
                </a:cubicBezTo>
                <a:cubicBezTo>
                  <a:pt x="248" y="57"/>
                  <a:pt x="244" y="57"/>
                  <a:pt x="247" y="57"/>
                </a:cubicBezTo>
                <a:cubicBezTo>
                  <a:pt x="249" y="55"/>
                  <a:pt x="249" y="56"/>
                  <a:pt x="249" y="56"/>
                </a:cubicBezTo>
                <a:cubicBezTo>
                  <a:pt x="248" y="58"/>
                  <a:pt x="246" y="58"/>
                  <a:pt x="244" y="59"/>
                </a:cubicBezTo>
                <a:cubicBezTo>
                  <a:pt x="245" y="59"/>
                  <a:pt x="246" y="59"/>
                  <a:pt x="244" y="61"/>
                </a:cubicBezTo>
                <a:cubicBezTo>
                  <a:pt x="244" y="61"/>
                  <a:pt x="245" y="60"/>
                  <a:pt x="245" y="61"/>
                </a:cubicBezTo>
                <a:cubicBezTo>
                  <a:pt x="245" y="60"/>
                  <a:pt x="245" y="60"/>
                  <a:pt x="246" y="59"/>
                </a:cubicBezTo>
                <a:cubicBezTo>
                  <a:pt x="247" y="59"/>
                  <a:pt x="248" y="59"/>
                  <a:pt x="248" y="59"/>
                </a:cubicBezTo>
                <a:cubicBezTo>
                  <a:pt x="250" y="58"/>
                  <a:pt x="245" y="59"/>
                  <a:pt x="246" y="59"/>
                </a:cubicBezTo>
                <a:cubicBezTo>
                  <a:pt x="248" y="57"/>
                  <a:pt x="253" y="56"/>
                  <a:pt x="253" y="55"/>
                </a:cubicBezTo>
                <a:cubicBezTo>
                  <a:pt x="255" y="54"/>
                  <a:pt x="255" y="55"/>
                  <a:pt x="257" y="55"/>
                </a:cubicBezTo>
                <a:cubicBezTo>
                  <a:pt x="257" y="54"/>
                  <a:pt x="264" y="50"/>
                  <a:pt x="267" y="50"/>
                </a:cubicBezTo>
                <a:cubicBezTo>
                  <a:pt x="271" y="49"/>
                  <a:pt x="268" y="48"/>
                  <a:pt x="268" y="48"/>
                </a:cubicBezTo>
                <a:cubicBezTo>
                  <a:pt x="266" y="49"/>
                  <a:pt x="263" y="49"/>
                  <a:pt x="263" y="50"/>
                </a:cubicBezTo>
                <a:cubicBezTo>
                  <a:pt x="263" y="50"/>
                  <a:pt x="265" y="50"/>
                  <a:pt x="266" y="49"/>
                </a:cubicBezTo>
                <a:cubicBezTo>
                  <a:pt x="263" y="51"/>
                  <a:pt x="256" y="53"/>
                  <a:pt x="253" y="55"/>
                </a:cubicBezTo>
                <a:cubicBezTo>
                  <a:pt x="253" y="54"/>
                  <a:pt x="252" y="54"/>
                  <a:pt x="254" y="53"/>
                </a:cubicBezTo>
                <a:cubicBezTo>
                  <a:pt x="256" y="52"/>
                  <a:pt x="258" y="52"/>
                  <a:pt x="258" y="51"/>
                </a:cubicBezTo>
                <a:cubicBezTo>
                  <a:pt x="261" y="50"/>
                  <a:pt x="259" y="52"/>
                  <a:pt x="257" y="52"/>
                </a:cubicBezTo>
                <a:cubicBezTo>
                  <a:pt x="261" y="51"/>
                  <a:pt x="263" y="49"/>
                  <a:pt x="267" y="48"/>
                </a:cubicBezTo>
                <a:cubicBezTo>
                  <a:pt x="262" y="49"/>
                  <a:pt x="253" y="52"/>
                  <a:pt x="247" y="55"/>
                </a:cubicBezTo>
                <a:cubicBezTo>
                  <a:pt x="244" y="56"/>
                  <a:pt x="242" y="56"/>
                  <a:pt x="242" y="55"/>
                </a:cubicBezTo>
                <a:cubicBezTo>
                  <a:pt x="240" y="56"/>
                  <a:pt x="242" y="56"/>
                  <a:pt x="242" y="57"/>
                </a:cubicBezTo>
                <a:cubicBezTo>
                  <a:pt x="240" y="57"/>
                  <a:pt x="241" y="58"/>
                  <a:pt x="239" y="58"/>
                </a:cubicBezTo>
                <a:cubicBezTo>
                  <a:pt x="238" y="58"/>
                  <a:pt x="240" y="57"/>
                  <a:pt x="239" y="57"/>
                </a:cubicBezTo>
                <a:cubicBezTo>
                  <a:pt x="238" y="57"/>
                  <a:pt x="236" y="58"/>
                  <a:pt x="234" y="59"/>
                </a:cubicBezTo>
                <a:cubicBezTo>
                  <a:pt x="233" y="60"/>
                  <a:pt x="235" y="59"/>
                  <a:pt x="234" y="60"/>
                </a:cubicBezTo>
                <a:cubicBezTo>
                  <a:pt x="236" y="59"/>
                  <a:pt x="235" y="59"/>
                  <a:pt x="235" y="59"/>
                </a:cubicBezTo>
                <a:cubicBezTo>
                  <a:pt x="237" y="57"/>
                  <a:pt x="237" y="58"/>
                  <a:pt x="239" y="58"/>
                </a:cubicBezTo>
                <a:cubicBezTo>
                  <a:pt x="238" y="59"/>
                  <a:pt x="227" y="63"/>
                  <a:pt x="229" y="64"/>
                </a:cubicBezTo>
                <a:cubicBezTo>
                  <a:pt x="228" y="64"/>
                  <a:pt x="227" y="64"/>
                  <a:pt x="226" y="64"/>
                </a:cubicBezTo>
                <a:cubicBezTo>
                  <a:pt x="229" y="61"/>
                  <a:pt x="225" y="63"/>
                  <a:pt x="223" y="62"/>
                </a:cubicBezTo>
                <a:cubicBezTo>
                  <a:pt x="222" y="63"/>
                  <a:pt x="222" y="63"/>
                  <a:pt x="220" y="64"/>
                </a:cubicBezTo>
                <a:cubicBezTo>
                  <a:pt x="220" y="64"/>
                  <a:pt x="221" y="63"/>
                  <a:pt x="221" y="63"/>
                </a:cubicBezTo>
                <a:cubicBezTo>
                  <a:pt x="216" y="65"/>
                  <a:pt x="222" y="64"/>
                  <a:pt x="217" y="66"/>
                </a:cubicBezTo>
                <a:cubicBezTo>
                  <a:pt x="217" y="65"/>
                  <a:pt x="218" y="65"/>
                  <a:pt x="218" y="64"/>
                </a:cubicBezTo>
                <a:cubicBezTo>
                  <a:pt x="213" y="68"/>
                  <a:pt x="214" y="68"/>
                  <a:pt x="210" y="70"/>
                </a:cubicBezTo>
                <a:cubicBezTo>
                  <a:pt x="209" y="69"/>
                  <a:pt x="209" y="69"/>
                  <a:pt x="209" y="69"/>
                </a:cubicBezTo>
                <a:cubicBezTo>
                  <a:pt x="209" y="69"/>
                  <a:pt x="207" y="71"/>
                  <a:pt x="205" y="72"/>
                </a:cubicBezTo>
                <a:cubicBezTo>
                  <a:pt x="205" y="72"/>
                  <a:pt x="207" y="72"/>
                  <a:pt x="204" y="74"/>
                </a:cubicBezTo>
                <a:cubicBezTo>
                  <a:pt x="204" y="73"/>
                  <a:pt x="205" y="72"/>
                  <a:pt x="203" y="73"/>
                </a:cubicBezTo>
                <a:cubicBezTo>
                  <a:pt x="201" y="75"/>
                  <a:pt x="199" y="76"/>
                  <a:pt x="198" y="77"/>
                </a:cubicBezTo>
                <a:cubicBezTo>
                  <a:pt x="199" y="76"/>
                  <a:pt x="202" y="75"/>
                  <a:pt x="198" y="78"/>
                </a:cubicBezTo>
                <a:cubicBezTo>
                  <a:pt x="199" y="78"/>
                  <a:pt x="201" y="77"/>
                  <a:pt x="203" y="75"/>
                </a:cubicBezTo>
                <a:cubicBezTo>
                  <a:pt x="203" y="76"/>
                  <a:pt x="196" y="80"/>
                  <a:pt x="194" y="81"/>
                </a:cubicBezTo>
                <a:cubicBezTo>
                  <a:pt x="197" y="79"/>
                  <a:pt x="196" y="79"/>
                  <a:pt x="197" y="77"/>
                </a:cubicBezTo>
                <a:cubicBezTo>
                  <a:pt x="194" y="79"/>
                  <a:pt x="195" y="78"/>
                  <a:pt x="192" y="80"/>
                </a:cubicBezTo>
                <a:cubicBezTo>
                  <a:pt x="191" y="80"/>
                  <a:pt x="192" y="80"/>
                  <a:pt x="192" y="81"/>
                </a:cubicBezTo>
                <a:cubicBezTo>
                  <a:pt x="187" y="83"/>
                  <a:pt x="184" y="85"/>
                  <a:pt x="179" y="89"/>
                </a:cubicBezTo>
                <a:cubicBezTo>
                  <a:pt x="179" y="89"/>
                  <a:pt x="180" y="89"/>
                  <a:pt x="180" y="89"/>
                </a:cubicBezTo>
                <a:cubicBezTo>
                  <a:pt x="181" y="88"/>
                  <a:pt x="181" y="88"/>
                  <a:pt x="183" y="87"/>
                </a:cubicBezTo>
                <a:cubicBezTo>
                  <a:pt x="182" y="88"/>
                  <a:pt x="182" y="89"/>
                  <a:pt x="182" y="90"/>
                </a:cubicBezTo>
                <a:cubicBezTo>
                  <a:pt x="179" y="91"/>
                  <a:pt x="178" y="93"/>
                  <a:pt x="177" y="92"/>
                </a:cubicBezTo>
                <a:cubicBezTo>
                  <a:pt x="176" y="94"/>
                  <a:pt x="174" y="95"/>
                  <a:pt x="172" y="96"/>
                </a:cubicBezTo>
                <a:cubicBezTo>
                  <a:pt x="171" y="96"/>
                  <a:pt x="173" y="94"/>
                  <a:pt x="173" y="94"/>
                </a:cubicBezTo>
                <a:cubicBezTo>
                  <a:pt x="169" y="96"/>
                  <a:pt x="172" y="96"/>
                  <a:pt x="171" y="97"/>
                </a:cubicBezTo>
                <a:cubicBezTo>
                  <a:pt x="171" y="97"/>
                  <a:pt x="172" y="96"/>
                  <a:pt x="173" y="95"/>
                </a:cubicBezTo>
                <a:cubicBezTo>
                  <a:pt x="173" y="96"/>
                  <a:pt x="169" y="100"/>
                  <a:pt x="173" y="97"/>
                </a:cubicBezTo>
                <a:cubicBezTo>
                  <a:pt x="171" y="99"/>
                  <a:pt x="166" y="102"/>
                  <a:pt x="166" y="101"/>
                </a:cubicBezTo>
                <a:cubicBezTo>
                  <a:pt x="169" y="98"/>
                  <a:pt x="167" y="98"/>
                  <a:pt x="169" y="97"/>
                </a:cubicBezTo>
                <a:cubicBezTo>
                  <a:pt x="168" y="96"/>
                  <a:pt x="165" y="99"/>
                  <a:pt x="163" y="101"/>
                </a:cubicBezTo>
                <a:cubicBezTo>
                  <a:pt x="163" y="101"/>
                  <a:pt x="162" y="101"/>
                  <a:pt x="162" y="101"/>
                </a:cubicBezTo>
                <a:cubicBezTo>
                  <a:pt x="162" y="101"/>
                  <a:pt x="163" y="100"/>
                  <a:pt x="163" y="100"/>
                </a:cubicBezTo>
                <a:cubicBezTo>
                  <a:pt x="163" y="100"/>
                  <a:pt x="162" y="100"/>
                  <a:pt x="161" y="101"/>
                </a:cubicBezTo>
                <a:cubicBezTo>
                  <a:pt x="162" y="102"/>
                  <a:pt x="162" y="102"/>
                  <a:pt x="158" y="102"/>
                </a:cubicBezTo>
                <a:cubicBezTo>
                  <a:pt x="157" y="104"/>
                  <a:pt x="161" y="102"/>
                  <a:pt x="157" y="105"/>
                </a:cubicBezTo>
                <a:cubicBezTo>
                  <a:pt x="157" y="104"/>
                  <a:pt x="155" y="105"/>
                  <a:pt x="154" y="106"/>
                </a:cubicBezTo>
                <a:cubicBezTo>
                  <a:pt x="157" y="105"/>
                  <a:pt x="154" y="107"/>
                  <a:pt x="154" y="107"/>
                </a:cubicBezTo>
                <a:cubicBezTo>
                  <a:pt x="152" y="109"/>
                  <a:pt x="153" y="108"/>
                  <a:pt x="151" y="109"/>
                </a:cubicBezTo>
                <a:cubicBezTo>
                  <a:pt x="151" y="109"/>
                  <a:pt x="153" y="108"/>
                  <a:pt x="152" y="108"/>
                </a:cubicBezTo>
                <a:cubicBezTo>
                  <a:pt x="152" y="108"/>
                  <a:pt x="152" y="108"/>
                  <a:pt x="151" y="108"/>
                </a:cubicBezTo>
                <a:cubicBezTo>
                  <a:pt x="150" y="109"/>
                  <a:pt x="151" y="109"/>
                  <a:pt x="150" y="110"/>
                </a:cubicBezTo>
                <a:cubicBezTo>
                  <a:pt x="150" y="111"/>
                  <a:pt x="153" y="108"/>
                  <a:pt x="150" y="111"/>
                </a:cubicBezTo>
                <a:cubicBezTo>
                  <a:pt x="151" y="111"/>
                  <a:pt x="154" y="109"/>
                  <a:pt x="154" y="108"/>
                </a:cubicBezTo>
                <a:cubicBezTo>
                  <a:pt x="154" y="109"/>
                  <a:pt x="156" y="108"/>
                  <a:pt x="156" y="108"/>
                </a:cubicBezTo>
                <a:cubicBezTo>
                  <a:pt x="154" y="110"/>
                  <a:pt x="154" y="109"/>
                  <a:pt x="153" y="110"/>
                </a:cubicBezTo>
                <a:cubicBezTo>
                  <a:pt x="152" y="111"/>
                  <a:pt x="149" y="113"/>
                  <a:pt x="149" y="114"/>
                </a:cubicBezTo>
                <a:cubicBezTo>
                  <a:pt x="150" y="113"/>
                  <a:pt x="153" y="110"/>
                  <a:pt x="154" y="111"/>
                </a:cubicBezTo>
                <a:cubicBezTo>
                  <a:pt x="151" y="113"/>
                  <a:pt x="152" y="113"/>
                  <a:pt x="153" y="113"/>
                </a:cubicBezTo>
                <a:cubicBezTo>
                  <a:pt x="153" y="113"/>
                  <a:pt x="152" y="113"/>
                  <a:pt x="152" y="113"/>
                </a:cubicBezTo>
                <a:cubicBezTo>
                  <a:pt x="152" y="113"/>
                  <a:pt x="152" y="114"/>
                  <a:pt x="152" y="114"/>
                </a:cubicBezTo>
                <a:cubicBezTo>
                  <a:pt x="150" y="114"/>
                  <a:pt x="153" y="111"/>
                  <a:pt x="149" y="114"/>
                </a:cubicBezTo>
                <a:cubicBezTo>
                  <a:pt x="149" y="116"/>
                  <a:pt x="146" y="119"/>
                  <a:pt x="150" y="117"/>
                </a:cubicBezTo>
                <a:cubicBezTo>
                  <a:pt x="149" y="118"/>
                  <a:pt x="149" y="118"/>
                  <a:pt x="149" y="118"/>
                </a:cubicBezTo>
                <a:cubicBezTo>
                  <a:pt x="147" y="120"/>
                  <a:pt x="146" y="119"/>
                  <a:pt x="147" y="118"/>
                </a:cubicBezTo>
                <a:cubicBezTo>
                  <a:pt x="144" y="118"/>
                  <a:pt x="140" y="124"/>
                  <a:pt x="138" y="124"/>
                </a:cubicBezTo>
                <a:cubicBezTo>
                  <a:pt x="139" y="124"/>
                  <a:pt x="136" y="126"/>
                  <a:pt x="136" y="127"/>
                </a:cubicBezTo>
                <a:cubicBezTo>
                  <a:pt x="137" y="127"/>
                  <a:pt x="140" y="125"/>
                  <a:pt x="143" y="122"/>
                </a:cubicBezTo>
                <a:cubicBezTo>
                  <a:pt x="143" y="122"/>
                  <a:pt x="143" y="122"/>
                  <a:pt x="143" y="122"/>
                </a:cubicBezTo>
                <a:cubicBezTo>
                  <a:pt x="144" y="121"/>
                  <a:pt x="142" y="123"/>
                  <a:pt x="144" y="123"/>
                </a:cubicBezTo>
                <a:cubicBezTo>
                  <a:pt x="142" y="122"/>
                  <a:pt x="139" y="127"/>
                  <a:pt x="138" y="126"/>
                </a:cubicBezTo>
                <a:cubicBezTo>
                  <a:pt x="135" y="128"/>
                  <a:pt x="135" y="129"/>
                  <a:pt x="134" y="130"/>
                </a:cubicBezTo>
                <a:cubicBezTo>
                  <a:pt x="137" y="129"/>
                  <a:pt x="137" y="128"/>
                  <a:pt x="139" y="127"/>
                </a:cubicBezTo>
                <a:cubicBezTo>
                  <a:pt x="139" y="128"/>
                  <a:pt x="140" y="127"/>
                  <a:pt x="139" y="128"/>
                </a:cubicBezTo>
                <a:cubicBezTo>
                  <a:pt x="140" y="128"/>
                  <a:pt x="141" y="127"/>
                  <a:pt x="141" y="127"/>
                </a:cubicBezTo>
                <a:cubicBezTo>
                  <a:pt x="142" y="126"/>
                  <a:pt x="142" y="126"/>
                  <a:pt x="142" y="126"/>
                </a:cubicBezTo>
                <a:cubicBezTo>
                  <a:pt x="143" y="125"/>
                  <a:pt x="144" y="125"/>
                  <a:pt x="146" y="123"/>
                </a:cubicBezTo>
                <a:cubicBezTo>
                  <a:pt x="147" y="121"/>
                  <a:pt x="151" y="120"/>
                  <a:pt x="154" y="116"/>
                </a:cubicBezTo>
                <a:cubicBezTo>
                  <a:pt x="159" y="114"/>
                  <a:pt x="160" y="110"/>
                  <a:pt x="162" y="111"/>
                </a:cubicBezTo>
                <a:cubicBezTo>
                  <a:pt x="165" y="107"/>
                  <a:pt x="169" y="106"/>
                  <a:pt x="173" y="103"/>
                </a:cubicBezTo>
                <a:cubicBezTo>
                  <a:pt x="175" y="101"/>
                  <a:pt x="172" y="103"/>
                  <a:pt x="174" y="102"/>
                </a:cubicBezTo>
                <a:cubicBezTo>
                  <a:pt x="175" y="101"/>
                  <a:pt x="176" y="101"/>
                  <a:pt x="178" y="100"/>
                </a:cubicBezTo>
                <a:cubicBezTo>
                  <a:pt x="174" y="104"/>
                  <a:pt x="169" y="106"/>
                  <a:pt x="163" y="111"/>
                </a:cubicBezTo>
                <a:cubicBezTo>
                  <a:pt x="166" y="111"/>
                  <a:pt x="178" y="99"/>
                  <a:pt x="183" y="98"/>
                </a:cubicBezTo>
                <a:cubicBezTo>
                  <a:pt x="183" y="98"/>
                  <a:pt x="180" y="101"/>
                  <a:pt x="183" y="99"/>
                </a:cubicBezTo>
                <a:cubicBezTo>
                  <a:pt x="183" y="100"/>
                  <a:pt x="177" y="103"/>
                  <a:pt x="177" y="104"/>
                </a:cubicBezTo>
                <a:cubicBezTo>
                  <a:pt x="173" y="106"/>
                  <a:pt x="172" y="108"/>
                  <a:pt x="168" y="110"/>
                </a:cubicBezTo>
                <a:cubicBezTo>
                  <a:pt x="168" y="111"/>
                  <a:pt x="168" y="111"/>
                  <a:pt x="168" y="111"/>
                </a:cubicBezTo>
                <a:cubicBezTo>
                  <a:pt x="170" y="109"/>
                  <a:pt x="173" y="108"/>
                  <a:pt x="176" y="106"/>
                </a:cubicBezTo>
                <a:cubicBezTo>
                  <a:pt x="175" y="107"/>
                  <a:pt x="175" y="107"/>
                  <a:pt x="176" y="107"/>
                </a:cubicBezTo>
                <a:cubicBezTo>
                  <a:pt x="173" y="109"/>
                  <a:pt x="173" y="109"/>
                  <a:pt x="169" y="112"/>
                </a:cubicBezTo>
                <a:cubicBezTo>
                  <a:pt x="168" y="112"/>
                  <a:pt x="168" y="112"/>
                  <a:pt x="168" y="112"/>
                </a:cubicBezTo>
                <a:cubicBezTo>
                  <a:pt x="166" y="114"/>
                  <a:pt x="163" y="116"/>
                  <a:pt x="159" y="119"/>
                </a:cubicBezTo>
                <a:cubicBezTo>
                  <a:pt x="160" y="120"/>
                  <a:pt x="165" y="115"/>
                  <a:pt x="166" y="114"/>
                </a:cubicBezTo>
                <a:cubicBezTo>
                  <a:pt x="167" y="114"/>
                  <a:pt x="166" y="114"/>
                  <a:pt x="166" y="114"/>
                </a:cubicBezTo>
                <a:cubicBezTo>
                  <a:pt x="164" y="116"/>
                  <a:pt x="168" y="113"/>
                  <a:pt x="168" y="114"/>
                </a:cubicBezTo>
                <a:cubicBezTo>
                  <a:pt x="169" y="112"/>
                  <a:pt x="172" y="111"/>
                  <a:pt x="175" y="108"/>
                </a:cubicBezTo>
                <a:cubicBezTo>
                  <a:pt x="175" y="109"/>
                  <a:pt x="174" y="110"/>
                  <a:pt x="174" y="110"/>
                </a:cubicBezTo>
                <a:cubicBezTo>
                  <a:pt x="176" y="108"/>
                  <a:pt x="181" y="104"/>
                  <a:pt x="183" y="104"/>
                </a:cubicBezTo>
                <a:cubicBezTo>
                  <a:pt x="185" y="102"/>
                  <a:pt x="189" y="100"/>
                  <a:pt x="190" y="98"/>
                </a:cubicBezTo>
                <a:cubicBezTo>
                  <a:pt x="191" y="98"/>
                  <a:pt x="196" y="95"/>
                  <a:pt x="199" y="93"/>
                </a:cubicBezTo>
                <a:cubicBezTo>
                  <a:pt x="199" y="93"/>
                  <a:pt x="198" y="94"/>
                  <a:pt x="198" y="94"/>
                </a:cubicBezTo>
                <a:cubicBezTo>
                  <a:pt x="203" y="90"/>
                  <a:pt x="208" y="88"/>
                  <a:pt x="215" y="83"/>
                </a:cubicBezTo>
                <a:cubicBezTo>
                  <a:pt x="214" y="84"/>
                  <a:pt x="214" y="85"/>
                  <a:pt x="215" y="84"/>
                </a:cubicBezTo>
                <a:cubicBezTo>
                  <a:pt x="218" y="83"/>
                  <a:pt x="214" y="85"/>
                  <a:pt x="215" y="85"/>
                </a:cubicBezTo>
                <a:cubicBezTo>
                  <a:pt x="212" y="86"/>
                  <a:pt x="211" y="87"/>
                  <a:pt x="208" y="88"/>
                </a:cubicBezTo>
                <a:cubicBezTo>
                  <a:pt x="206" y="89"/>
                  <a:pt x="209" y="88"/>
                  <a:pt x="209" y="89"/>
                </a:cubicBezTo>
                <a:cubicBezTo>
                  <a:pt x="204" y="91"/>
                  <a:pt x="202" y="93"/>
                  <a:pt x="200" y="95"/>
                </a:cubicBezTo>
                <a:cubicBezTo>
                  <a:pt x="198" y="95"/>
                  <a:pt x="196" y="97"/>
                  <a:pt x="194" y="98"/>
                </a:cubicBezTo>
                <a:cubicBezTo>
                  <a:pt x="193" y="99"/>
                  <a:pt x="193" y="99"/>
                  <a:pt x="193" y="99"/>
                </a:cubicBezTo>
                <a:cubicBezTo>
                  <a:pt x="190" y="100"/>
                  <a:pt x="188" y="102"/>
                  <a:pt x="184" y="105"/>
                </a:cubicBezTo>
                <a:cubicBezTo>
                  <a:pt x="184" y="104"/>
                  <a:pt x="184" y="104"/>
                  <a:pt x="184" y="104"/>
                </a:cubicBezTo>
                <a:cubicBezTo>
                  <a:pt x="183" y="105"/>
                  <a:pt x="182" y="106"/>
                  <a:pt x="182" y="106"/>
                </a:cubicBezTo>
                <a:cubicBezTo>
                  <a:pt x="182" y="106"/>
                  <a:pt x="175" y="111"/>
                  <a:pt x="170" y="115"/>
                </a:cubicBezTo>
                <a:cubicBezTo>
                  <a:pt x="170" y="115"/>
                  <a:pt x="170" y="115"/>
                  <a:pt x="170" y="115"/>
                </a:cubicBezTo>
                <a:cubicBezTo>
                  <a:pt x="164" y="119"/>
                  <a:pt x="167" y="119"/>
                  <a:pt x="161" y="123"/>
                </a:cubicBezTo>
                <a:cubicBezTo>
                  <a:pt x="162" y="123"/>
                  <a:pt x="161" y="124"/>
                  <a:pt x="162" y="123"/>
                </a:cubicBezTo>
                <a:cubicBezTo>
                  <a:pt x="161" y="124"/>
                  <a:pt x="156" y="128"/>
                  <a:pt x="156" y="128"/>
                </a:cubicBezTo>
                <a:cubicBezTo>
                  <a:pt x="155" y="128"/>
                  <a:pt x="156" y="129"/>
                  <a:pt x="155" y="130"/>
                </a:cubicBezTo>
                <a:cubicBezTo>
                  <a:pt x="152" y="130"/>
                  <a:pt x="154" y="128"/>
                  <a:pt x="154" y="127"/>
                </a:cubicBezTo>
                <a:cubicBezTo>
                  <a:pt x="151" y="129"/>
                  <a:pt x="154" y="128"/>
                  <a:pt x="151" y="131"/>
                </a:cubicBezTo>
                <a:cubicBezTo>
                  <a:pt x="151" y="131"/>
                  <a:pt x="152" y="130"/>
                  <a:pt x="152" y="131"/>
                </a:cubicBezTo>
                <a:cubicBezTo>
                  <a:pt x="149" y="133"/>
                  <a:pt x="150" y="133"/>
                  <a:pt x="148" y="135"/>
                </a:cubicBezTo>
                <a:cubicBezTo>
                  <a:pt x="146" y="136"/>
                  <a:pt x="146" y="137"/>
                  <a:pt x="145" y="138"/>
                </a:cubicBezTo>
                <a:cubicBezTo>
                  <a:pt x="145" y="137"/>
                  <a:pt x="145" y="137"/>
                  <a:pt x="142" y="139"/>
                </a:cubicBezTo>
                <a:cubicBezTo>
                  <a:pt x="140" y="141"/>
                  <a:pt x="144" y="138"/>
                  <a:pt x="143" y="139"/>
                </a:cubicBezTo>
                <a:cubicBezTo>
                  <a:pt x="142" y="140"/>
                  <a:pt x="139" y="142"/>
                  <a:pt x="141" y="141"/>
                </a:cubicBezTo>
                <a:cubicBezTo>
                  <a:pt x="141" y="141"/>
                  <a:pt x="139" y="143"/>
                  <a:pt x="139" y="142"/>
                </a:cubicBezTo>
                <a:cubicBezTo>
                  <a:pt x="138" y="144"/>
                  <a:pt x="137" y="145"/>
                  <a:pt x="135" y="148"/>
                </a:cubicBezTo>
                <a:cubicBezTo>
                  <a:pt x="139" y="145"/>
                  <a:pt x="143" y="141"/>
                  <a:pt x="147" y="137"/>
                </a:cubicBezTo>
                <a:cubicBezTo>
                  <a:pt x="149" y="137"/>
                  <a:pt x="147" y="138"/>
                  <a:pt x="149" y="137"/>
                </a:cubicBezTo>
                <a:cubicBezTo>
                  <a:pt x="151" y="135"/>
                  <a:pt x="151" y="135"/>
                  <a:pt x="151" y="134"/>
                </a:cubicBezTo>
                <a:cubicBezTo>
                  <a:pt x="154" y="132"/>
                  <a:pt x="152" y="134"/>
                  <a:pt x="151" y="135"/>
                </a:cubicBezTo>
                <a:cubicBezTo>
                  <a:pt x="152" y="135"/>
                  <a:pt x="154" y="133"/>
                  <a:pt x="156" y="132"/>
                </a:cubicBezTo>
                <a:cubicBezTo>
                  <a:pt x="153" y="132"/>
                  <a:pt x="159" y="128"/>
                  <a:pt x="161" y="127"/>
                </a:cubicBezTo>
                <a:cubicBezTo>
                  <a:pt x="163" y="125"/>
                  <a:pt x="159" y="129"/>
                  <a:pt x="157" y="130"/>
                </a:cubicBezTo>
                <a:cubicBezTo>
                  <a:pt x="159" y="130"/>
                  <a:pt x="156" y="132"/>
                  <a:pt x="156" y="133"/>
                </a:cubicBezTo>
                <a:cubicBezTo>
                  <a:pt x="155" y="134"/>
                  <a:pt x="150" y="138"/>
                  <a:pt x="150" y="139"/>
                </a:cubicBezTo>
                <a:cubicBezTo>
                  <a:pt x="148" y="140"/>
                  <a:pt x="146" y="141"/>
                  <a:pt x="145" y="143"/>
                </a:cubicBezTo>
                <a:cubicBezTo>
                  <a:pt x="144" y="143"/>
                  <a:pt x="145" y="143"/>
                  <a:pt x="145" y="142"/>
                </a:cubicBezTo>
                <a:cubicBezTo>
                  <a:pt x="144" y="145"/>
                  <a:pt x="143" y="144"/>
                  <a:pt x="141" y="145"/>
                </a:cubicBezTo>
                <a:cubicBezTo>
                  <a:pt x="139" y="147"/>
                  <a:pt x="142" y="145"/>
                  <a:pt x="142" y="146"/>
                </a:cubicBezTo>
                <a:cubicBezTo>
                  <a:pt x="140" y="147"/>
                  <a:pt x="141" y="147"/>
                  <a:pt x="139" y="148"/>
                </a:cubicBezTo>
                <a:cubicBezTo>
                  <a:pt x="138" y="148"/>
                  <a:pt x="138" y="147"/>
                  <a:pt x="140" y="145"/>
                </a:cubicBezTo>
                <a:cubicBezTo>
                  <a:pt x="140" y="145"/>
                  <a:pt x="139" y="145"/>
                  <a:pt x="139" y="145"/>
                </a:cubicBezTo>
                <a:cubicBezTo>
                  <a:pt x="137" y="148"/>
                  <a:pt x="135" y="150"/>
                  <a:pt x="136" y="151"/>
                </a:cubicBezTo>
                <a:cubicBezTo>
                  <a:pt x="134" y="153"/>
                  <a:pt x="135" y="151"/>
                  <a:pt x="133" y="152"/>
                </a:cubicBezTo>
                <a:cubicBezTo>
                  <a:pt x="133" y="153"/>
                  <a:pt x="134" y="153"/>
                  <a:pt x="131" y="156"/>
                </a:cubicBezTo>
                <a:cubicBezTo>
                  <a:pt x="131" y="155"/>
                  <a:pt x="131" y="155"/>
                  <a:pt x="130" y="155"/>
                </a:cubicBezTo>
                <a:cubicBezTo>
                  <a:pt x="130" y="156"/>
                  <a:pt x="129" y="157"/>
                  <a:pt x="129" y="158"/>
                </a:cubicBezTo>
                <a:cubicBezTo>
                  <a:pt x="125" y="161"/>
                  <a:pt x="122" y="164"/>
                  <a:pt x="119" y="167"/>
                </a:cubicBezTo>
                <a:cubicBezTo>
                  <a:pt x="118" y="168"/>
                  <a:pt x="118" y="168"/>
                  <a:pt x="118" y="168"/>
                </a:cubicBezTo>
                <a:cubicBezTo>
                  <a:pt x="116" y="169"/>
                  <a:pt x="117" y="169"/>
                  <a:pt x="115" y="171"/>
                </a:cubicBezTo>
                <a:cubicBezTo>
                  <a:pt x="113" y="171"/>
                  <a:pt x="111" y="174"/>
                  <a:pt x="109" y="175"/>
                </a:cubicBezTo>
                <a:cubicBezTo>
                  <a:pt x="110" y="174"/>
                  <a:pt x="110" y="174"/>
                  <a:pt x="110" y="173"/>
                </a:cubicBezTo>
                <a:cubicBezTo>
                  <a:pt x="114" y="170"/>
                  <a:pt x="118" y="163"/>
                  <a:pt x="121" y="162"/>
                </a:cubicBezTo>
                <a:cubicBezTo>
                  <a:pt x="125" y="157"/>
                  <a:pt x="129" y="153"/>
                  <a:pt x="133" y="151"/>
                </a:cubicBezTo>
                <a:cubicBezTo>
                  <a:pt x="134" y="150"/>
                  <a:pt x="134" y="149"/>
                  <a:pt x="134" y="149"/>
                </a:cubicBezTo>
                <a:cubicBezTo>
                  <a:pt x="134" y="148"/>
                  <a:pt x="130" y="152"/>
                  <a:pt x="130" y="150"/>
                </a:cubicBezTo>
                <a:cubicBezTo>
                  <a:pt x="131" y="150"/>
                  <a:pt x="131" y="150"/>
                  <a:pt x="131" y="150"/>
                </a:cubicBezTo>
                <a:cubicBezTo>
                  <a:pt x="133" y="149"/>
                  <a:pt x="133" y="148"/>
                  <a:pt x="135" y="147"/>
                </a:cubicBezTo>
                <a:cubicBezTo>
                  <a:pt x="126" y="153"/>
                  <a:pt x="125" y="155"/>
                  <a:pt x="119" y="161"/>
                </a:cubicBezTo>
                <a:cubicBezTo>
                  <a:pt x="118" y="160"/>
                  <a:pt x="122" y="157"/>
                  <a:pt x="123" y="155"/>
                </a:cubicBezTo>
                <a:cubicBezTo>
                  <a:pt x="121" y="157"/>
                  <a:pt x="123" y="155"/>
                  <a:pt x="121" y="156"/>
                </a:cubicBezTo>
                <a:cubicBezTo>
                  <a:pt x="121" y="155"/>
                  <a:pt x="123" y="153"/>
                  <a:pt x="123" y="153"/>
                </a:cubicBezTo>
                <a:cubicBezTo>
                  <a:pt x="125" y="151"/>
                  <a:pt x="125" y="153"/>
                  <a:pt x="123" y="155"/>
                </a:cubicBezTo>
                <a:cubicBezTo>
                  <a:pt x="123" y="155"/>
                  <a:pt x="127" y="151"/>
                  <a:pt x="125" y="153"/>
                </a:cubicBezTo>
                <a:cubicBezTo>
                  <a:pt x="128" y="151"/>
                  <a:pt x="128" y="151"/>
                  <a:pt x="131" y="148"/>
                </a:cubicBezTo>
                <a:cubicBezTo>
                  <a:pt x="132" y="145"/>
                  <a:pt x="130" y="145"/>
                  <a:pt x="125" y="149"/>
                </a:cubicBezTo>
                <a:cubicBezTo>
                  <a:pt x="120" y="156"/>
                  <a:pt x="111" y="162"/>
                  <a:pt x="106" y="170"/>
                </a:cubicBezTo>
                <a:cubicBezTo>
                  <a:pt x="104" y="170"/>
                  <a:pt x="103" y="171"/>
                  <a:pt x="102" y="172"/>
                </a:cubicBezTo>
                <a:cubicBezTo>
                  <a:pt x="101" y="173"/>
                  <a:pt x="100" y="174"/>
                  <a:pt x="100" y="174"/>
                </a:cubicBezTo>
                <a:cubicBezTo>
                  <a:pt x="100" y="175"/>
                  <a:pt x="100" y="175"/>
                  <a:pt x="99" y="176"/>
                </a:cubicBezTo>
                <a:cubicBezTo>
                  <a:pt x="100" y="176"/>
                  <a:pt x="100" y="176"/>
                  <a:pt x="100" y="175"/>
                </a:cubicBezTo>
                <a:cubicBezTo>
                  <a:pt x="101" y="176"/>
                  <a:pt x="99" y="176"/>
                  <a:pt x="100" y="177"/>
                </a:cubicBezTo>
                <a:cubicBezTo>
                  <a:pt x="99" y="176"/>
                  <a:pt x="98" y="175"/>
                  <a:pt x="97" y="175"/>
                </a:cubicBezTo>
                <a:cubicBezTo>
                  <a:pt x="97" y="175"/>
                  <a:pt x="97" y="176"/>
                  <a:pt x="97" y="176"/>
                </a:cubicBezTo>
                <a:cubicBezTo>
                  <a:pt x="97" y="175"/>
                  <a:pt x="96" y="177"/>
                  <a:pt x="96" y="176"/>
                </a:cubicBezTo>
                <a:cubicBezTo>
                  <a:pt x="97" y="175"/>
                  <a:pt x="97" y="174"/>
                  <a:pt x="98" y="175"/>
                </a:cubicBezTo>
                <a:cubicBezTo>
                  <a:pt x="98" y="174"/>
                  <a:pt x="97" y="174"/>
                  <a:pt x="98" y="174"/>
                </a:cubicBezTo>
                <a:cubicBezTo>
                  <a:pt x="97" y="173"/>
                  <a:pt x="96" y="175"/>
                  <a:pt x="95" y="176"/>
                </a:cubicBezTo>
                <a:cubicBezTo>
                  <a:pt x="95" y="176"/>
                  <a:pt x="95" y="177"/>
                  <a:pt x="94" y="177"/>
                </a:cubicBezTo>
                <a:cubicBezTo>
                  <a:pt x="95" y="178"/>
                  <a:pt x="95" y="177"/>
                  <a:pt x="96" y="177"/>
                </a:cubicBezTo>
                <a:cubicBezTo>
                  <a:pt x="95" y="178"/>
                  <a:pt x="95" y="178"/>
                  <a:pt x="94" y="178"/>
                </a:cubicBezTo>
                <a:cubicBezTo>
                  <a:pt x="94" y="179"/>
                  <a:pt x="95" y="179"/>
                  <a:pt x="95" y="179"/>
                </a:cubicBezTo>
                <a:cubicBezTo>
                  <a:pt x="94" y="179"/>
                  <a:pt x="92" y="179"/>
                  <a:pt x="92" y="180"/>
                </a:cubicBezTo>
                <a:cubicBezTo>
                  <a:pt x="92" y="180"/>
                  <a:pt x="92" y="180"/>
                  <a:pt x="93" y="180"/>
                </a:cubicBezTo>
                <a:cubicBezTo>
                  <a:pt x="93" y="180"/>
                  <a:pt x="93" y="181"/>
                  <a:pt x="93" y="181"/>
                </a:cubicBezTo>
                <a:cubicBezTo>
                  <a:pt x="92" y="181"/>
                  <a:pt x="92" y="180"/>
                  <a:pt x="92" y="181"/>
                </a:cubicBezTo>
                <a:cubicBezTo>
                  <a:pt x="91" y="181"/>
                  <a:pt x="92" y="181"/>
                  <a:pt x="92" y="181"/>
                </a:cubicBezTo>
                <a:cubicBezTo>
                  <a:pt x="92" y="182"/>
                  <a:pt x="91" y="181"/>
                  <a:pt x="91" y="182"/>
                </a:cubicBezTo>
                <a:cubicBezTo>
                  <a:pt x="90" y="182"/>
                  <a:pt x="90" y="183"/>
                  <a:pt x="89" y="183"/>
                </a:cubicBezTo>
                <a:cubicBezTo>
                  <a:pt x="89" y="183"/>
                  <a:pt x="90" y="182"/>
                  <a:pt x="90" y="183"/>
                </a:cubicBezTo>
                <a:cubicBezTo>
                  <a:pt x="89" y="183"/>
                  <a:pt x="89" y="183"/>
                  <a:pt x="88" y="183"/>
                </a:cubicBezTo>
                <a:cubicBezTo>
                  <a:pt x="87" y="184"/>
                  <a:pt x="88" y="184"/>
                  <a:pt x="88" y="184"/>
                </a:cubicBezTo>
                <a:cubicBezTo>
                  <a:pt x="87" y="184"/>
                  <a:pt x="87" y="186"/>
                  <a:pt x="86" y="186"/>
                </a:cubicBezTo>
                <a:cubicBezTo>
                  <a:pt x="86" y="186"/>
                  <a:pt x="86" y="186"/>
                  <a:pt x="86" y="186"/>
                </a:cubicBezTo>
                <a:cubicBezTo>
                  <a:pt x="86" y="186"/>
                  <a:pt x="86" y="186"/>
                  <a:pt x="85" y="186"/>
                </a:cubicBezTo>
                <a:cubicBezTo>
                  <a:pt x="85" y="186"/>
                  <a:pt x="86" y="186"/>
                  <a:pt x="86" y="186"/>
                </a:cubicBezTo>
                <a:cubicBezTo>
                  <a:pt x="84" y="188"/>
                  <a:pt x="83" y="190"/>
                  <a:pt x="81" y="192"/>
                </a:cubicBezTo>
                <a:cubicBezTo>
                  <a:pt x="81" y="192"/>
                  <a:pt x="81" y="192"/>
                  <a:pt x="81" y="192"/>
                </a:cubicBezTo>
                <a:cubicBezTo>
                  <a:pt x="81" y="193"/>
                  <a:pt x="82" y="192"/>
                  <a:pt x="81" y="193"/>
                </a:cubicBezTo>
                <a:cubicBezTo>
                  <a:pt x="81" y="193"/>
                  <a:pt x="81" y="193"/>
                  <a:pt x="81" y="193"/>
                </a:cubicBezTo>
                <a:cubicBezTo>
                  <a:pt x="80" y="193"/>
                  <a:pt x="80" y="194"/>
                  <a:pt x="80" y="193"/>
                </a:cubicBezTo>
                <a:cubicBezTo>
                  <a:pt x="79" y="193"/>
                  <a:pt x="81" y="192"/>
                  <a:pt x="80" y="192"/>
                </a:cubicBezTo>
                <a:cubicBezTo>
                  <a:pt x="80" y="191"/>
                  <a:pt x="80" y="192"/>
                  <a:pt x="80" y="192"/>
                </a:cubicBezTo>
                <a:cubicBezTo>
                  <a:pt x="79" y="191"/>
                  <a:pt x="80" y="191"/>
                  <a:pt x="81" y="190"/>
                </a:cubicBezTo>
                <a:cubicBezTo>
                  <a:pt x="81" y="191"/>
                  <a:pt x="80" y="191"/>
                  <a:pt x="81" y="191"/>
                </a:cubicBezTo>
                <a:cubicBezTo>
                  <a:pt x="81" y="191"/>
                  <a:pt x="82" y="191"/>
                  <a:pt x="82" y="190"/>
                </a:cubicBezTo>
                <a:cubicBezTo>
                  <a:pt x="82" y="190"/>
                  <a:pt x="81" y="191"/>
                  <a:pt x="81" y="190"/>
                </a:cubicBezTo>
                <a:cubicBezTo>
                  <a:pt x="81" y="189"/>
                  <a:pt x="82" y="190"/>
                  <a:pt x="82" y="190"/>
                </a:cubicBezTo>
                <a:cubicBezTo>
                  <a:pt x="83" y="189"/>
                  <a:pt x="82" y="189"/>
                  <a:pt x="81" y="189"/>
                </a:cubicBezTo>
                <a:cubicBezTo>
                  <a:pt x="81" y="189"/>
                  <a:pt x="81" y="190"/>
                  <a:pt x="81" y="190"/>
                </a:cubicBezTo>
                <a:cubicBezTo>
                  <a:pt x="80" y="190"/>
                  <a:pt x="82" y="188"/>
                  <a:pt x="82" y="188"/>
                </a:cubicBezTo>
                <a:cubicBezTo>
                  <a:pt x="83" y="188"/>
                  <a:pt x="82" y="189"/>
                  <a:pt x="82" y="189"/>
                </a:cubicBezTo>
                <a:cubicBezTo>
                  <a:pt x="83" y="189"/>
                  <a:pt x="83" y="188"/>
                  <a:pt x="83" y="189"/>
                </a:cubicBezTo>
                <a:cubicBezTo>
                  <a:pt x="83" y="188"/>
                  <a:pt x="83" y="188"/>
                  <a:pt x="83" y="187"/>
                </a:cubicBezTo>
                <a:cubicBezTo>
                  <a:pt x="86" y="183"/>
                  <a:pt x="86" y="183"/>
                  <a:pt x="86" y="183"/>
                </a:cubicBezTo>
                <a:cubicBezTo>
                  <a:pt x="86" y="184"/>
                  <a:pt x="86" y="183"/>
                  <a:pt x="87" y="184"/>
                </a:cubicBezTo>
                <a:cubicBezTo>
                  <a:pt x="87" y="183"/>
                  <a:pt x="87" y="183"/>
                  <a:pt x="86" y="183"/>
                </a:cubicBezTo>
                <a:cubicBezTo>
                  <a:pt x="87" y="183"/>
                  <a:pt x="86" y="182"/>
                  <a:pt x="87" y="182"/>
                </a:cubicBezTo>
                <a:cubicBezTo>
                  <a:pt x="87" y="182"/>
                  <a:pt x="87" y="182"/>
                  <a:pt x="87" y="183"/>
                </a:cubicBezTo>
                <a:cubicBezTo>
                  <a:pt x="88" y="182"/>
                  <a:pt x="87" y="182"/>
                  <a:pt x="87" y="182"/>
                </a:cubicBezTo>
                <a:cubicBezTo>
                  <a:pt x="89" y="179"/>
                  <a:pt x="92" y="175"/>
                  <a:pt x="95" y="172"/>
                </a:cubicBezTo>
                <a:cubicBezTo>
                  <a:pt x="95" y="172"/>
                  <a:pt x="95" y="172"/>
                  <a:pt x="95" y="172"/>
                </a:cubicBezTo>
                <a:cubicBezTo>
                  <a:pt x="95" y="172"/>
                  <a:pt x="95" y="171"/>
                  <a:pt x="95" y="171"/>
                </a:cubicBezTo>
                <a:cubicBezTo>
                  <a:pt x="95" y="170"/>
                  <a:pt x="95" y="171"/>
                  <a:pt x="95" y="171"/>
                </a:cubicBezTo>
                <a:cubicBezTo>
                  <a:pt x="95" y="171"/>
                  <a:pt x="95" y="171"/>
                  <a:pt x="95" y="170"/>
                </a:cubicBezTo>
                <a:cubicBezTo>
                  <a:pt x="94" y="170"/>
                  <a:pt x="94" y="170"/>
                  <a:pt x="94" y="171"/>
                </a:cubicBezTo>
                <a:cubicBezTo>
                  <a:pt x="93" y="170"/>
                  <a:pt x="94" y="169"/>
                  <a:pt x="95" y="169"/>
                </a:cubicBezTo>
                <a:cubicBezTo>
                  <a:pt x="95" y="169"/>
                  <a:pt x="94" y="169"/>
                  <a:pt x="95" y="170"/>
                </a:cubicBezTo>
                <a:cubicBezTo>
                  <a:pt x="95" y="170"/>
                  <a:pt x="95" y="169"/>
                  <a:pt x="95" y="169"/>
                </a:cubicBezTo>
                <a:cubicBezTo>
                  <a:pt x="96" y="170"/>
                  <a:pt x="95" y="170"/>
                  <a:pt x="95" y="170"/>
                </a:cubicBezTo>
                <a:cubicBezTo>
                  <a:pt x="96" y="170"/>
                  <a:pt x="96" y="170"/>
                  <a:pt x="96" y="170"/>
                </a:cubicBezTo>
                <a:cubicBezTo>
                  <a:pt x="96" y="168"/>
                  <a:pt x="103" y="164"/>
                  <a:pt x="102" y="163"/>
                </a:cubicBezTo>
                <a:cubicBezTo>
                  <a:pt x="105" y="161"/>
                  <a:pt x="102" y="163"/>
                  <a:pt x="105" y="161"/>
                </a:cubicBezTo>
                <a:cubicBezTo>
                  <a:pt x="107" y="157"/>
                  <a:pt x="113" y="152"/>
                  <a:pt x="118" y="147"/>
                </a:cubicBezTo>
                <a:cubicBezTo>
                  <a:pt x="116" y="151"/>
                  <a:pt x="121" y="145"/>
                  <a:pt x="123" y="143"/>
                </a:cubicBezTo>
                <a:cubicBezTo>
                  <a:pt x="123" y="143"/>
                  <a:pt x="123" y="143"/>
                  <a:pt x="123" y="143"/>
                </a:cubicBezTo>
                <a:cubicBezTo>
                  <a:pt x="124" y="142"/>
                  <a:pt x="124" y="143"/>
                  <a:pt x="126" y="141"/>
                </a:cubicBezTo>
                <a:cubicBezTo>
                  <a:pt x="124" y="141"/>
                  <a:pt x="130" y="137"/>
                  <a:pt x="128" y="138"/>
                </a:cubicBezTo>
                <a:cubicBezTo>
                  <a:pt x="129" y="136"/>
                  <a:pt x="131" y="136"/>
                  <a:pt x="131" y="136"/>
                </a:cubicBezTo>
                <a:cubicBezTo>
                  <a:pt x="132" y="135"/>
                  <a:pt x="131" y="135"/>
                  <a:pt x="131" y="135"/>
                </a:cubicBezTo>
                <a:cubicBezTo>
                  <a:pt x="133" y="134"/>
                  <a:pt x="133" y="133"/>
                  <a:pt x="136" y="131"/>
                </a:cubicBezTo>
                <a:cubicBezTo>
                  <a:pt x="135" y="132"/>
                  <a:pt x="136" y="132"/>
                  <a:pt x="137" y="131"/>
                </a:cubicBezTo>
                <a:cubicBezTo>
                  <a:pt x="141" y="128"/>
                  <a:pt x="136" y="130"/>
                  <a:pt x="139" y="128"/>
                </a:cubicBezTo>
                <a:cubicBezTo>
                  <a:pt x="138" y="128"/>
                  <a:pt x="136" y="130"/>
                  <a:pt x="135" y="130"/>
                </a:cubicBezTo>
                <a:cubicBezTo>
                  <a:pt x="134" y="131"/>
                  <a:pt x="134" y="132"/>
                  <a:pt x="134" y="132"/>
                </a:cubicBezTo>
                <a:cubicBezTo>
                  <a:pt x="130" y="134"/>
                  <a:pt x="128" y="137"/>
                  <a:pt x="123" y="141"/>
                </a:cubicBezTo>
                <a:cubicBezTo>
                  <a:pt x="122" y="141"/>
                  <a:pt x="121" y="143"/>
                  <a:pt x="122" y="141"/>
                </a:cubicBezTo>
                <a:cubicBezTo>
                  <a:pt x="121" y="142"/>
                  <a:pt x="120" y="143"/>
                  <a:pt x="117" y="145"/>
                </a:cubicBezTo>
                <a:cubicBezTo>
                  <a:pt x="121" y="141"/>
                  <a:pt x="127" y="135"/>
                  <a:pt x="130" y="134"/>
                </a:cubicBezTo>
                <a:cubicBezTo>
                  <a:pt x="131" y="133"/>
                  <a:pt x="130" y="132"/>
                  <a:pt x="131" y="132"/>
                </a:cubicBezTo>
                <a:cubicBezTo>
                  <a:pt x="129" y="133"/>
                  <a:pt x="130" y="133"/>
                  <a:pt x="128" y="135"/>
                </a:cubicBezTo>
                <a:cubicBezTo>
                  <a:pt x="131" y="131"/>
                  <a:pt x="126" y="134"/>
                  <a:pt x="127" y="132"/>
                </a:cubicBezTo>
                <a:cubicBezTo>
                  <a:pt x="125" y="133"/>
                  <a:pt x="125" y="133"/>
                  <a:pt x="125" y="133"/>
                </a:cubicBezTo>
                <a:cubicBezTo>
                  <a:pt x="124" y="134"/>
                  <a:pt x="127" y="133"/>
                  <a:pt x="125" y="135"/>
                </a:cubicBezTo>
                <a:cubicBezTo>
                  <a:pt x="126" y="134"/>
                  <a:pt x="126" y="134"/>
                  <a:pt x="126" y="134"/>
                </a:cubicBezTo>
                <a:cubicBezTo>
                  <a:pt x="113" y="146"/>
                  <a:pt x="113" y="146"/>
                  <a:pt x="113" y="146"/>
                </a:cubicBezTo>
                <a:cubicBezTo>
                  <a:pt x="112" y="146"/>
                  <a:pt x="112" y="146"/>
                  <a:pt x="113" y="145"/>
                </a:cubicBezTo>
                <a:cubicBezTo>
                  <a:pt x="111" y="147"/>
                  <a:pt x="111" y="147"/>
                  <a:pt x="111" y="147"/>
                </a:cubicBezTo>
                <a:cubicBezTo>
                  <a:pt x="111" y="148"/>
                  <a:pt x="112" y="146"/>
                  <a:pt x="113" y="146"/>
                </a:cubicBezTo>
                <a:cubicBezTo>
                  <a:pt x="113" y="147"/>
                  <a:pt x="111" y="147"/>
                  <a:pt x="110" y="148"/>
                </a:cubicBezTo>
                <a:cubicBezTo>
                  <a:pt x="106" y="153"/>
                  <a:pt x="106" y="153"/>
                  <a:pt x="106" y="153"/>
                </a:cubicBezTo>
                <a:cubicBezTo>
                  <a:pt x="106" y="150"/>
                  <a:pt x="103" y="155"/>
                  <a:pt x="100" y="157"/>
                </a:cubicBezTo>
                <a:cubicBezTo>
                  <a:pt x="101" y="156"/>
                  <a:pt x="104" y="154"/>
                  <a:pt x="104" y="152"/>
                </a:cubicBezTo>
                <a:cubicBezTo>
                  <a:pt x="108" y="149"/>
                  <a:pt x="109" y="148"/>
                  <a:pt x="111" y="145"/>
                </a:cubicBezTo>
                <a:cubicBezTo>
                  <a:pt x="110" y="145"/>
                  <a:pt x="109" y="147"/>
                  <a:pt x="108" y="148"/>
                </a:cubicBezTo>
                <a:cubicBezTo>
                  <a:pt x="108" y="145"/>
                  <a:pt x="106" y="148"/>
                  <a:pt x="103" y="152"/>
                </a:cubicBezTo>
                <a:cubicBezTo>
                  <a:pt x="105" y="150"/>
                  <a:pt x="103" y="150"/>
                  <a:pt x="101" y="151"/>
                </a:cubicBezTo>
                <a:cubicBezTo>
                  <a:pt x="103" y="149"/>
                  <a:pt x="103" y="149"/>
                  <a:pt x="104" y="149"/>
                </a:cubicBezTo>
                <a:cubicBezTo>
                  <a:pt x="105" y="148"/>
                  <a:pt x="105" y="147"/>
                  <a:pt x="107" y="145"/>
                </a:cubicBezTo>
                <a:cubicBezTo>
                  <a:pt x="108" y="144"/>
                  <a:pt x="108" y="146"/>
                  <a:pt x="109" y="144"/>
                </a:cubicBezTo>
                <a:cubicBezTo>
                  <a:pt x="111" y="142"/>
                  <a:pt x="109" y="141"/>
                  <a:pt x="113" y="139"/>
                </a:cubicBezTo>
                <a:cubicBezTo>
                  <a:pt x="113" y="139"/>
                  <a:pt x="111" y="141"/>
                  <a:pt x="111" y="141"/>
                </a:cubicBezTo>
                <a:cubicBezTo>
                  <a:pt x="114" y="139"/>
                  <a:pt x="114" y="138"/>
                  <a:pt x="113" y="138"/>
                </a:cubicBezTo>
                <a:cubicBezTo>
                  <a:pt x="115" y="136"/>
                  <a:pt x="115" y="137"/>
                  <a:pt x="115" y="137"/>
                </a:cubicBezTo>
                <a:cubicBezTo>
                  <a:pt x="115" y="136"/>
                  <a:pt x="118" y="134"/>
                  <a:pt x="118" y="133"/>
                </a:cubicBezTo>
                <a:cubicBezTo>
                  <a:pt x="118" y="133"/>
                  <a:pt x="116" y="134"/>
                  <a:pt x="115" y="135"/>
                </a:cubicBezTo>
                <a:cubicBezTo>
                  <a:pt x="116" y="134"/>
                  <a:pt x="116" y="134"/>
                  <a:pt x="117" y="132"/>
                </a:cubicBezTo>
                <a:cubicBezTo>
                  <a:pt x="115" y="134"/>
                  <a:pt x="115" y="134"/>
                  <a:pt x="116" y="132"/>
                </a:cubicBezTo>
                <a:cubicBezTo>
                  <a:pt x="115" y="132"/>
                  <a:pt x="115" y="132"/>
                  <a:pt x="115" y="132"/>
                </a:cubicBezTo>
                <a:cubicBezTo>
                  <a:pt x="114" y="133"/>
                  <a:pt x="113" y="134"/>
                  <a:pt x="112" y="135"/>
                </a:cubicBezTo>
                <a:cubicBezTo>
                  <a:pt x="111" y="136"/>
                  <a:pt x="112" y="134"/>
                  <a:pt x="109" y="137"/>
                </a:cubicBezTo>
                <a:cubicBezTo>
                  <a:pt x="111" y="135"/>
                  <a:pt x="109" y="136"/>
                  <a:pt x="110" y="134"/>
                </a:cubicBezTo>
                <a:cubicBezTo>
                  <a:pt x="112" y="133"/>
                  <a:pt x="110" y="133"/>
                  <a:pt x="111" y="133"/>
                </a:cubicBezTo>
                <a:cubicBezTo>
                  <a:pt x="112" y="131"/>
                  <a:pt x="115" y="128"/>
                  <a:pt x="116" y="127"/>
                </a:cubicBezTo>
                <a:cubicBezTo>
                  <a:pt x="118" y="126"/>
                  <a:pt x="119" y="125"/>
                  <a:pt x="120" y="126"/>
                </a:cubicBezTo>
                <a:cubicBezTo>
                  <a:pt x="121" y="125"/>
                  <a:pt x="121" y="124"/>
                  <a:pt x="121" y="124"/>
                </a:cubicBezTo>
                <a:cubicBezTo>
                  <a:pt x="121" y="124"/>
                  <a:pt x="119" y="125"/>
                  <a:pt x="119" y="124"/>
                </a:cubicBezTo>
                <a:cubicBezTo>
                  <a:pt x="122" y="121"/>
                  <a:pt x="125" y="119"/>
                  <a:pt x="126" y="117"/>
                </a:cubicBezTo>
                <a:cubicBezTo>
                  <a:pt x="127" y="116"/>
                  <a:pt x="127" y="116"/>
                  <a:pt x="128" y="116"/>
                </a:cubicBezTo>
                <a:cubicBezTo>
                  <a:pt x="142" y="104"/>
                  <a:pt x="148" y="99"/>
                  <a:pt x="162" y="88"/>
                </a:cubicBezTo>
                <a:cubicBezTo>
                  <a:pt x="163" y="89"/>
                  <a:pt x="163" y="89"/>
                  <a:pt x="164" y="88"/>
                </a:cubicBezTo>
                <a:cubicBezTo>
                  <a:pt x="166" y="86"/>
                  <a:pt x="163" y="88"/>
                  <a:pt x="163" y="88"/>
                </a:cubicBezTo>
                <a:cubicBezTo>
                  <a:pt x="175" y="79"/>
                  <a:pt x="184" y="73"/>
                  <a:pt x="197" y="65"/>
                </a:cubicBezTo>
                <a:cubicBezTo>
                  <a:pt x="197" y="65"/>
                  <a:pt x="196" y="65"/>
                  <a:pt x="195" y="66"/>
                </a:cubicBezTo>
                <a:cubicBezTo>
                  <a:pt x="196" y="65"/>
                  <a:pt x="197" y="65"/>
                  <a:pt x="199" y="63"/>
                </a:cubicBezTo>
                <a:cubicBezTo>
                  <a:pt x="199" y="64"/>
                  <a:pt x="199" y="64"/>
                  <a:pt x="201" y="63"/>
                </a:cubicBezTo>
                <a:cubicBezTo>
                  <a:pt x="202" y="63"/>
                  <a:pt x="201" y="62"/>
                  <a:pt x="201" y="62"/>
                </a:cubicBezTo>
                <a:cubicBezTo>
                  <a:pt x="203" y="61"/>
                  <a:pt x="203" y="61"/>
                  <a:pt x="203" y="62"/>
                </a:cubicBezTo>
                <a:cubicBezTo>
                  <a:pt x="207" y="60"/>
                  <a:pt x="211" y="58"/>
                  <a:pt x="214" y="56"/>
                </a:cubicBezTo>
                <a:cubicBezTo>
                  <a:pt x="213" y="56"/>
                  <a:pt x="212" y="57"/>
                  <a:pt x="210" y="57"/>
                </a:cubicBezTo>
                <a:cubicBezTo>
                  <a:pt x="214" y="54"/>
                  <a:pt x="214" y="57"/>
                  <a:pt x="222" y="53"/>
                </a:cubicBezTo>
                <a:cubicBezTo>
                  <a:pt x="222" y="52"/>
                  <a:pt x="218" y="54"/>
                  <a:pt x="217" y="54"/>
                </a:cubicBezTo>
                <a:cubicBezTo>
                  <a:pt x="219" y="52"/>
                  <a:pt x="216" y="54"/>
                  <a:pt x="216" y="53"/>
                </a:cubicBezTo>
                <a:cubicBezTo>
                  <a:pt x="215" y="53"/>
                  <a:pt x="214" y="54"/>
                  <a:pt x="214" y="54"/>
                </a:cubicBezTo>
                <a:cubicBezTo>
                  <a:pt x="212" y="54"/>
                  <a:pt x="215" y="53"/>
                  <a:pt x="210" y="56"/>
                </a:cubicBezTo>
                <a:cubicBezTo>
                  <a:pt x="211" y="54"/>
                  <a:pt x="217" y="52"/>
                  <a:pt x="219" y="50"/>
                </a:cubicBezTo>
                <a:cubicBezTo>
                  <a:pt x="220" y="50"/>
                  <a:pt x="219" y="51"/>
                  <a:pt x="221" y="50"/>
                </a:cubicBezTo>
                <a:cubicBezTo>
                  <a:pt x="227" y="46"/>
                  <a:pt x="237" y="41"/>
                  <a:pt x="245" y="39"/>
                </a:cubicBezTo>
                <a:cubicBezTo>
                  <a:pt x="246" y="40"/>
                  <a:pt x="242" y="40"/>
                  <a:pt x="241" y="41"/>
                </a:cubicBezTo>
                <a:cubicBezTo>
                  <a:pt x="242" y="41"/>
                  <a:pt x="244" y="40"/>
                  <a:pt x="245" y="40"/>
                </a:cubicBezTo>
                <a:cubicBezTo>
                  <a:pt x="247" y="39"/>
                  <a:pt x="249" y="39"/>
                  <a:pt x="254" y="37"/>
                </a:cubicBezTo>
                <a:cubicBezTo>
                  <a:pt x="252" y="37"/>
                  <a:pt x="247" y="38"/>
                  <a:pt x="253" y="36"/>
                </a:cubicBezTo>
                <a:cubicBezTo>
                  <a:pt x="252" y="36"/>
                  <a:pt x="250" y="37"/>
                  <a:pt x="251" y="36"/>
                </a:cubicBezTo>
                <a:cubicBezTo>
                  <a:pt x="252" y="36"/>
                  <a:pt x="254" y="35"/>
                  <a:pt x="255" y="35"/>
                </a:cubicBezTo>
                <a:cubicBezTo>
                  <a:pt x="257" y="35"/>
                  <a:pt x="255" y="34"/>
                  <a:pt x="258" y="33"/>
                </a:cubicBezTo>
                <a:cubicBezTo>
                  <a:pt x="259" y="34"/>
                  <a:pt x="259" y="34"/>
                  <a:pt x="259" y="34"/>
                </a:cubicBezTo>
                <a:cubicBezTo>
                  <a:pt x="263" y="32"/>
                  <a:pt x="265" y="32"/>
                  <a:pt x="267" y="31"/>
                </a:cubicBezTo>
                <a:cubicBezTo>
                  <a:pt x="273" y="28"/>
                  <a:pt x="273" y="30"/>
                  <a:pt x="279" y="27"/>
                </a:cubicBezTo>
                <a:cubicBezTo>
                  <a:pt x="280" y="27"/>
                  <a:pt x="279" y="27"/>
                  <a:pt x="279" y="28"/>
                </a:cubicBezTo>
                <a:cubicBezTo>
                  <a:pt x="282" y="27"/>
                  <a:pt x="285" y="26"/>
                  <a:pt x="285" y="25"/>
                </a:cubicBezTo>
                <a:cubicBezTo>
                  <a:pt x="288" y="26"/>
                  <a:pt x="294" y="23"/>
                  <a:pt x="301" y="22"/>
                </a:cubicBezTo>
                <a:cubicBezTo>
                  <a:pt x="301" y="21"/>
                  <a:pt x="301" y="21"/>
                  <a:pt x="301" y="21"/>
                </a:cubicBezTo>
                <a:cubicBezTo>
                  <a:pt x="301" y="21"/>
                  <a:pt x="297" y="22"/>
                  <a:pt x="296" y="22"/>
                </a:cubicBezTo>
                <a:cubicBezTo>
                  <a:pt x="298" y="21"/>
                  <a:pt x="297" y="22"/>
                  <a:pt x="298" y="21"/>
                </a:cubicBezTo>
                <a:cubicBezTo>
                  <a:pt x="301" y="20"/>
                  <a:pt x="301" y="20"/>
                  <a:pt x="301" y="20"/>
                </a:cubicBezTo>
                <a:cubicBezTo>
                  <a:pt x="301" y="20"/>
                  <a:pt x="297" y="21"/>
                  <a:pt x="297" y="21"/>
                </a:cubicBezTo>
                <a:cubicBezTo>
                  <a:pt x="300" y="19"/>
                  <a:pt x="301" y="19"/>
                  <a:pt x="305" y="18"/>
                </a:cubicBezTo>
                <a:cubicBezTo>
                  <a:pt x="305" y="19"/>
                  <a:pt x="307" y="18"/>
                  <a:pt x="306" y="19"/>
                </a:cubicBezTo>
                <a:cubicBezTo>
                  <a:pt x="308" y="18"/>
                  <a:pt x="309" y="17"/>
                  <a:pt x="309" y="18"/>
                </a:cubicBezTo>
                <a:cubicBezTo>
                  <a:pt x="316" y="16"/>
                  <a:pt x="316" y="16"/>
                  <a:pt x="322" y="15"/>
                </a:cubicBezTo>
                <a:cubicBezTo>
                  <a:pt x="325" y="15"/>
                  <a:pt x="325" y="14"/>
                  <a:pt x="327" y="13"/>
                </a:cubicBezTo>
                <a:cubicBezTo>
                  <a:pt x="329" y="12"/>
                  <a:pt x="329" y="13"/>
                  <a:pt x="330" y="13"/>
                </a:cubicBezTo>
                <a:cubicBezTo>
                  <a:pt x="332" y="13"/>
                  <a:pt x="332" y="12"/>
                  <a:pt x="334" y="12"/>
                </a:cubicBezTo>
                <a:cubicBezTo>
                  <a:pt x="336" y="12"/>
                  <a:pt x="338" y="11"/>
                  <a:pt x="338" y="12"/>
                </a:cubicBezTo>
                <a:cubicBezTo>
                  <a:pt x="337" y="12"/>
                  <a:pt x="338" y="12"/>
                  <a:pt x="337" y="12"/>
                </a:cubicBezTo>
                <a:cubicBezTo>
                  <a:pt x="337" y="12"/>
                  <a:pt x="336" y="12"/>
                  <a:pt x="336" y="12"/>
                </a:cubicBezTo>
                <a:cubicBezTo>
                  <a:pt x="336" y="13"/>
                  <a:pt x="340" y="11"/>
                  <a:pt x="341" y="12"/>
                </a:cubicBezTo>
                <a:cubicBezTo>
                  <a:pt x="343" y="12"/>
                  <a:pt x="337" y="12"/>
                  <a:pt x="340" y="11"/>
                </a:cubicBezTo>
                <a:cubicBezTo>
                  <a:pt x="342" y="11"/>
                  <a:pt x="342" y="11"/>
                  <a:pt x="342" y="11"/>
                </a:cubicBezTo>
                <a:cubicBezTo>
                  <a:pt x="344" y="11"/>
                  <a:pt x="344" y="11"/>
                  <a:pt x="345" y="11"/>
                </a:cubicBezTo>
                <a:cubicBezTo>
                  <a:pt x="346" y="10"/>
                  <a:pt x="340" y="11"/>
                  <a:pt x="342" y="10"/>
                </a:cubicBezTo>
                <a:cubicBezTo>
                  <a:pt x="347" y="10"/>
                  <a:pt x="347" y="10"/>
                  <a:pt x="347" y="10"/>
                </a:cubicBezTo>
                <a:cubicBezTo>
                  <a:pt x="347" y="9"/>
                  <a:pt x="347" y="9"/>
                  <a:pt x="345" y="9"/>
                </a:cubicBezTo>
                <a:cubicBezTo>
                  <a:pt x="349" y="8"/>
                  <a:pt x="350" y="10"/>
                  <a:pt x="354" y="10"/>
                </a:cubicBezTo>
                <a:cubicBezTo>
                  <a:pt x="356" y="10"/>
                  <a:pt x="358" y="9"/>
                  <a:pt x="360" y="9"/>
                </a:cubicBezTo>
                <a:cubicBezTo>
                  <a:pt x="361" y="9"/>
                  <a:pt x="359" y="9"/>
                  <a:pt x="361" y="9"/>
                </a:cubicBezTo>
                <a:cubicBezTo>
                  <a:pt x="360" y="9"/>
                  <a:pt x="359" y="9"/>
                  <a:pt x="358" y="9"/>
                </a:cubicBezTo>
                <a:cubicBezTo>
                  <a:pt x="355" y="8"/>
                  <a:pt x="363" y="8"/>
                  <a:pt x="360" y="8"/>
                </a:cubicBezTo>
                <a:cubicBezTo>
                  <a:pt x="361" y="7"/>
                  <a:pt x="362" y="9"/>
                  <a:pt x="364" y="8"/>
                </a:cubicBezTo>
                <a:cubicBezTo>
                  <a:pt x="367" y="8"/>
                  <a:pt x="362" y="8"/>
                  <a:pt x="363" y="7"/>
                </a:cubicBezTo>
                <a:cubicBezTo>
                  <a:pt x="364" y="7"/>
                  <a:pt x="365" y="7"/>
                  <a:pt x="365" y="7"/>
                </a:cubicBezTo>
                <a:cubicBezTo>
                  <a:pt x="366" y="7"/>
                  <a:pt x="367" y="8"/>
                  <a:pt x="367" y="8"/>
                </a:cubicBezTo>
                <a:cubicBezTo>
                  <a:pt x="367" y="9"/>
                  <a:pt x="370" y="8"/>
                  <a:pt x="371" y="9"/>
                </a:cubicBezTo>
                <a:cubicBezTo>
                  <a:pt x="374" y="8"/>
                  <a:pt x="371" y="8"/>
                  <a:pt x="372" y="8"/>
                </a:cubicBezTo>
                <a:cubicBezTo>
                  <a:pt x="372" y="7"/>
                  <a:pt x="371" y="8"/>
                  <a:pt x="371" y="8"/>
                </a:cubicBezTo>
                <a:cubicBezTo>
                  <a:pt x="371" y="7"/>
                  <a:pt x="379" y="9"/>
                  <a:pt x="381" y="7"/>
                </a:cubicBezTo>
                <a:cubicBezTo>
                  <a:pt x="384" y="7"/>
                  <a:pt x="386" y="8"/>
                  <a:pt x="390" y="7"/>
                </a:cubicBezTo>
                <a:cubicBezTo>
                  <a:pt x="390" y="7"/>
                  <a:pt x="389" y="7"/>
                  <a:pt x="390" y="7"/>
                </a:cubicBezTo>
                <a:cubicBezTo>
                  <a:pt x="387" y="6"/>
                  <a:pt x="389" y="6"/>
                  <a:pt x="386" y="5"/>
                </a:cubicBezTo>
                <a:cubicBezTo>
                  <a:pt x="388" y="6"/>
                  <a:pt x="389" y="7"/>
                  <a:pt x="391" y="6"/>
                </a:cubicBezTo>
                <a:cubicBezTo>
                  <a:pt x="392" y="6"/>
                  <a:pt x="392" y="7"/>
                  <a:pt x="394" y="7"/>
                </a:cubicBezTo>
                <a:cubicBezTo>
                  <a:pt x="395" y="7"/>
                  <a:pt x="395" y="6"/>
                  <a:pt x="395" y="6"/>
                </a:cubicBezTo>
                <a:cubicBezTo>
                  <a:pt x="396" y="6"/>
                  <a:pt x="399" y="6"/>
                  <a:pt x="397" y="6"/>
                </a:cubicBezTo>
                <a:cubicBezTo>
                  <a:pt x="401" y="5"/>
                  <a:pt x="402" y="7"/>
                  <a:pt x="401" y="7"/>
                </a:cubicBezTo>
                <a:cubicBezTo>
                  <a:pt x="408" y="7"/>
                  <a:pt x="400" y="5"/>
                  <a:pt x="400" y="4"/>
                </a:cubicBezTo>
                <a:cubicBezTo>
                  <a:pt x="402" y="5"/>
                  <a:pt x="404" y="4"/>
                  <a:pt x="401" y="4"/>
                </a:cubicBezTo>
                <a:cubicBezTo>
                  <a:pt x="406" y="3"/>
                  <a:pt x="402" y="5"/>
                  <a:pt x="407" y="5"/>
                </a:cubicBezTo>
                <a:cubicBezTo>
                  <a:pt x="411" y="4"/>
                  <a:pt x="406" y="3"/>
                  <a:pt x="410" y="3"/>
                </a:cubicBezTo>
                <a:cubicBezTo>
                  <a:pt x="408" y="2"/>
                  <a:pt x="400" y="3"/>
                  <a:pt x="399" y="2"/>
                </a:cubicBezTo>
                <a:cubicBezTo>
                  <a:pt x="400" y="1"/>
                  <a:pt x="404" y="2"/>
                  <a:pt x="404" y="2"/>
                </a:cubicBezTo>
                <a:cubicBezTo>
                  <a:pt x="407" y="2"/>
                  <a:pt x="407" y="1"/>
                  <a:pt x="412" y="2"/>
                </a:cubicBezTo>
                <a:cubicBezTo>
                  <a:pt x="411" y="2"/>
                  <a:pt x="413" y="2"/>
                  <a:pt x="412" y="3"/>
                </a:cubicBezTo>
                <a:cubicBezTo>
                  <a:pt x="415" y="3"/>
                  <a:pt x="415" y="1"/>
                  <a:pt x="419" y="1"/>
                </a:cubicBezTo>
                <a:cubicBezTo>
                  <a:pt x="417" y="2"/>
                  <a:pt x="416" y="2"/>
                  <a:pt x="421" y="2"/>
                </a:cubicBezTo>
                <a:cubicBezTo>
                  <a:pt x="420" y="3"/>
                  <a:pt x="417" y="3"/>
                  <a:pt x="417" y="2"/>
                </a:cubicBezTo>
                <a:cubicBezTo>
                  <a:pt x="416" y="2"/>
                  <a:pt x="416" y="3"/>
                  <a:pt x="415" y="3"/>
                </a:cubicBezTo>
                <a:cubicBezTo>
                  <a:pt x="414" y="3"/>
                  <a:pt x="417" y="3"/>
                  <a:pt x="417" y="4"/>
                </a:cubicBezTo>
                <a:cubicBezTo>
                  <a:pt x="419" y="4"/>
                  <a:pt x="418" y="3"/>
                  <a:pt x="416" y="3"/>
                </a:cubicBezTo>
                <a:cubicBezTo>
                  <a:pt x="417" y="3"/>
                  <a:pt x="421" y="3"/>
                  <a:pt x="421" y="4"/>
                </a:cubicBezTo>
                <a:cubicBezTo>
                  <a:pt x="418" y="4"/>
                  <a:pt x="427" y="5"/>
                  <a:pt x="424" y="5"/>
                </a:cubicBezTo>
                <a:cubicBezTo>
                  <a:pt x="427" y="5"/>
                  <a:pt x="427" y="6"/>
                  <a:pt x="430" y="6"/>
                </a:cubicBezTo>
                <a:cubicBezTo>
                  <a:pt x="426" y="5"/>
                  <a:pt x="427" y="5"/>
                  <a:pt x="425" y="4"/>
                </a:cubicBezTo>
                <a:cubicBezTo>
                  <a:pt x="426" y="4"/>
                  <a:pt x="428" y="4"/>
                  <a:pt x="430" y="4"/>
                </a:cubicBezTo>
                <a:cubicBezTo>
                  <a:pt x="427" y="4"/>
                  <a:pt x="430" y="4"/>
                  <a:pt x="428" y="4"/>
                </a:cubicBezTo>
                <a:cubicBezTo>
                  <a:pt x="429" y="5"/>
                  <a:pt x="432" y="5"/>
                  <a:pt x="433" y="5"/>
                </a:cubicBezTo>
                <a:cubicBezTo>
                  <a:pt x="434" y="5"/>
                  <a:pt x="431" y="5"/>
                  <a:pt x="431" y="4"/>
                </a:cubicBezTo>
                <a:cubicBezTo>
                  <a:pt x="432" y="4"/>
                  <a:pt x="438" y="5"/>
                  <a:pt x="438" y="5"/>
                </a:cubicBezTo>
                <a:cubicBezTo>
                  <a:pt x="442" y="6"/>
                  <a:pt x="445" y="6"/>
                  <a:pt x="453" y="7"/>
                </a:cubicBezTo>
                <a:cubicBezTo>
                  <a:pt x="453" y="7"/>
                  <a:pt x="452" y="7"/>
                  <a:pt x="451" y="7"/>
                </a:cubicBezTo>
                <a:cubicBezTo>
                  <a:pt x="451" y="7"/>
                  <a:pt x="453" y="7"/>
                  <a:pt x="453" y="7"/>
                </a:cubicBezTo>
                <a:cubicBezTo>
                  <a:pt x="452" y="8"/>
                  <a:pt x="450" y="7"/>
                  <a:pt x="447" y="6"/>
                </a:cubicBezTo>
                <a:cubicBezTo>
                  <a:pt x="447" y="7"/>
                  <a:pt x="447" y="7"/>
                  <a:pt x="447" y="7"/>
                </a:cubicBezTo>
                <a:cubicBezTo>
                  <a:pt x="448" y="7"/>
                  <a:pt x="453" y="8"/>
                  <a:pt x="453" y="9"/>
                </a:cubicBezTo>
                <a:cubicBezTo>
                  <a:pt x="454" y="8"/>
                  <a:pt x="456" y="7"/>
                  <a:pt x="453" y="6"/>
                </a:cubicBezTo>
                <a:cubicBezTo>
                  <a:pt x="454" y="6"/>
                  <a:pt x="457" y="7"/>
                  <a:pt x="455" y="6"/>
                </a:cubicBezTo>
                <a:cubicBezTo>
                  <a:pt x="456" y="6"/>
                  <a:pt x="458" y="7"/>
                  <a:pt x="460" y="7"/>
                </a:cubicBezTo>
                <a:cubicBezTo>
                  <a:pt x="460" y="7"/>
                  <a:pt x="459" y="7"/>
                  <a:pt x="458" y="6"/>
                </a:cubicBezTo>
                <a:cubicBezTo>
                  <a:pt x="460" y="6"/>
                  <a:pt x="465" y="7"/>
                  <a:pt x="465" y="6"/>
                </a:cubicBezTo>
                <a:cubicBezTo>
                  <a:pt x="466" y="7"/>
                  <a:pt x="466" y="7"/>
                  <a:pt x="465" y="7"/>
                </a:cubicBezTo>
                <a:cubicBezTo>
                  <a:pt x="466" y="7"/>
                  <a:pt x="469" y="8"/>
                  <a:pt x="468" y="8"/>
                </a:cubicBezTo>
                <a:cubicBezTo>
                  <a:pt x="466" y="8"/>
                  <a:pt x="466" y="8"/>
                  <a:pt x="463" y="7"/>
                </a:cubicBezTo>
                <a:cubicBezTo>
                  <a:pt x="463" y="8"/>
                  <a:pt x="464" y="8"/>
                  <a:pt x="464" y="8"/>
                </a:cubicBezTo>
                <a:cubicBezTo>
                  <a:pt x="468" y="9"/>
                  <a:pt x="467" y="8"/>
                  <a:pt x="470" y="9"/>
                </a:cubicBezTo>
                <a:cubicBezTo>
                  <a:pt x="470" y="8"/>
                  <a:pt x="473" y="8"/>
                  <a:pt x="477" y="9"/>
                </a:cubicBezTo>
                <a:cubicBezTo>
                  <a:pt x="476" y="10"/>
                  <a:pt x="474" y="9"/>
                  <a:pt x="471" y="9"/>
                </a:cubicBezTo>
                <a:cubicBezTo>
                  <a:pt x="472" y="9"/>
                  <a:pt x="472" y="10"/>
                  <a:pt x="472" y="10"/>
                </a:cubicBezTo>
                <a:cubicBezTo>
                  <a:pt x="473" y="10"/>
                  <a:pt x="475" y="10"/>
                  <a:pt x="476" y="10"/>
                </a:cubicBezTo>
                <a:cubicBezTo>
                  <a:pt x="478" y="10"/>
                  <a:pt x="478" y="11"/>
                  <a:pt x="478" y="11"/>
                </a:cubicBezTo>
                <a:cubicBezTo>
                  <a:pt x="479" y="11"/>
                  <a:pt x="481" y="11"/>
                  <a:pt x="483" y="12"/>
                </a:cubicBezTo>
                <a:cubicBezTo>
                  <a:pt x="483" y="11"/>
                  <a:pt x="484" y="11"/>
                  <a:pt x="482" y="11"/>
                </a:cubicBezTo>
                <a:cubicBezTo>
                  <a:pt x="483" y="10"/>
                  <a:pt x="485" y="11"/>
                  <a:pt x="484" y="12"/>
                </a:cubicBezTo>
                <a:cubicBezTo>
                  <a:pt x="485" y="12"/>
                  <a:pt x="486" y="11"/>
                  <a:pt x="487" y="12"/>
                </a:cubicBezTo>
                <a:cubicBezTo>
                  <a:pt x="487" y="12"/>
                  <a:pt x="485" y="10"/>
                  <a:pt x="490" y="11"/>
                </a:cubicBezTo>
                <a:cubicBezTo>
                  <a:pt x="490" y="10"/>
                  <a:pt x="485" y="10"/>
                  <a:pt x="484" y="9"/>
                </a:cubicBezTo>
                <a:cubicBezTo>
                  <a:pt x="482" y="9"/>
                  <a:pt x="481" y="9"/>
                  <a:pt x="482" y="9"/>
                </a:cubicBezTo>
                <a:cubicBezTo>
                  <a:pt x="480" y="9"/>
                  <a:pt x="481" y="9"/>
                  <a:pt x="478" y="8"/>
                </a:cubicBezTo>
                <a:cubicBezTo>
                  <a:pt x="478" y="8"/>
                  <a:pt x="482" y="9"/>
                  <a:pt x="481" y="7"/>
                </a:cubicBezTo>
                <a:cubicBezTo>
                  <a:pt x="484" y="8"/>
                  <a:pt x="482" y="8"/>
                  <a:pt x="482" y="8"/>
                </a:cubicBezTo>
                <a:cubicBezTo>
                  <a:pt x="486" y="9"/>
                  <a:pt x="486" y="9"/>
                  <a:pt x="489" y="9"/>
                </a:cubicBezTo>
                <a:cubicBezTo>
                  <a:pt x="489" y="9"/>
                  <a:pt x="487" y="9"/>
                  <a:pt x="487" y="8"/>
                </a:cubicBezTo>
                <a:cubicBezTo>
                  <a:pt x="491" y="9"/>
                  <a:pt x="493" y="10"/>
                  <a:pt x="496" y="11"/>
                </a:cubicBezTo>
                <a:cubicBezTo>
                  <a:pt x="495" y="11"/>
                  <a:pt x="495" y="10"/>
                  <a:pt x="495" y="11"/>
                </a:cubicBezTo>
                <a:cubicBezTo>
                  <a:pt x="496" y="11"/>
                  <a:pt x="499" y="12"/>
                  <a:pt x="499" y="11"/>
                </a:cubicBezTo>
                <a:cubicBezTo>
                  <a:pt x="500" y="12"/>
                  <a:pt x="500" y="12"/>
                  <a:pt x="501" y="13"/>
                </a:cubicBezTo>
                <a:cubicBezTo>
                  <a:pt x="505" y="13"/>
                  <a:pt x="510" y="15"/>
                  <a:pt x="512" y="16"/>
                </a:cubicBezTo>
                <a:cubicBezTo>
                  <a:pt x="514" y="17"/>
                  <a:pt x="512" y="15"/>
                  <a:pt x="510" y="14"/>
                </a:cubicBezTo>
                <a:cubicBezTo>
                  <a:pt x="510" y="14"/>
                  <a:pt x="516" y="16"/>
                  <a:pt x="514" y="16"/>
                </a:cubicBezTo>
                <a:cubicBezTo>
                  <a:pt x="516" y="17"/>
                  <a:pt x="519" y="18"/>
                  <a:pt x="520" y="18"/>
                </a:cubicBezTo>
                <a:cubicBezTo>
                  <a:pt x="519" y="17"/>
                  <a:pt x="518" y="17"/>
                  <a:pt x="517" y="17"/>
                </a:cubicBezTo>
                <a:cubicBezTo>
                  <a:pt x="520" y="17"/>
                  <a:pt x="527" y="19"/>
                  <a:pt x="532" y="21"/>
                </a:cubicBezTo>
                <a:cubicBezTo>
                  <a:pt x="529" y="19"/>
                  <a:pt x="537" y="22"/>
                  <a:pt x="537" y="22"/>
                </a:cubicBezTo>
                <a:cubicBezTo>
                  <a:pt x="539" y="22"/>
                  <a:pt x="538" y="23"/>
                  <a:pt x="540" y="23"/>
                </a:cubicBezTo>
                <a:cubicBezTo>
                  <a:pt x="539" y="23"/>
                  <a:pt x="538" y="23"/>
                  <a:pt x="536" y="22"/>
                </a:cubicBezTo>
                <a:cubicBezTo>
                  <a:pt x="536" y="23"/>
                  <a:pt x="543" y="25"/>
                  <a:pt x="545" y="25"/>
                </a:cubicBezTo>
                <a:cubicBezTo>
                  <a:pt x="545" y="25"/>
                  <a:pt x="542" y="25"/>
                  <a:pt x="540" y="24"/>
                </a:cubicBezTo>
                <a:cubicBezTo>
                  <a:pt x="543" y="24"/>
                  <a:pt x="547" y="25"/>
                  <a:pt x="551" y="27"/>
                </a:cubicBezTo>
                <a:cubicBezTo>
                  <a:pt x="551" y="27"/>
                  <a:pt x="550" y="27"/>
                  <a:pt x="552" y="28"/>
                </a:cubicBezTo>
                <a:cubicBezTo>
                  <a:pt x="551" y="28"/>
                  <a:pt x="549" y="26"/>
                  <a:pt x="549" y="27"/>
                </a:cubicBezTo>
                <a:cubicBezTo>
                  <a:pt x="550" y="28"/>
                  <a:pt x="552" y="28"/>
                  <a:pt x="552" y="29"/>
                </a:cubicBezTo>
                <a:cubicBezTo>
                  <a:pt x="554" y="30"/>
                  <a:pt x="550" y="28"/>
                  <a:pt x="551" y="29"/>
                </a:cubicBezTo>
                <a:cubicBezTo>
                  <a:pt x="555" y="29"/>
                  <a:pt x="555" y="30"/>
                  <a:pt x="558" y="30"/>
                </a:cubicBezTo>
                <a:cubicBezTo>
                  <a:pt x="562" y="32"/>
                  <a:pt x="569" y="34"/>
                  <a:pt x="569" y="35"/>
                </a:cubicBezTo>
                <a:cubicBezTo>
                  <a:pt x="571" y="36"/>
                  <a:pt x="570" y="35"/>
                  <a:pt x="571" y="35"/>
                </a:cubicBezTo>
                <a:cubicBezTo>
                  <a:pt x="572" y="36"/>
                  <a:pt x="575" y="37"/>
                  <a:pt x="573" y="37"/>
                </a:cubicBezTo>
                <a:cubicBezTo>
                  <a:pt x="575" y="38"/>
                  <a:pt x="575" y="38"/>
                  <a:pt x="577" y="39"/>
                </a:cubicBezTo>
                <a:cubicBezTo>
                  <a:pt x="577" y="39"/>
                  <a:pt x="575" y="39"/>
                  <a:pt x="576" y="39"/>
                </a:cubicBezTo>
                <a:cubicBezTo>
                  <a:pt x="578" y="40"/>
                  <a:pt x="578" y="39"/>
                  <a:pt x="579" y="39"/>
                </a:cubicBezTo>
                <a:cubicBezTo>
                  <a:pt x="579" y="38"/>
                  <a:pt x="576" y="38"/>
                  <a:pt x="576" y="38"/>
                </a:cubicBezTo>
                <a:cubicBezTo>
                  <a:pt x="576" y="37"/>
                  <a:pt x="580" y="39"/>
                  <a:pt x="579" y="39"/>
                </a:cubicBezTo>
                <a:cubicBezTo>
                  <a:pt x="581" y="40"/>
                  <a:pt x="581" y="40"/>
                  <a:pt x="583" y="40"/>
                </a:cubicBezTo>
                <a:cubicBezTo>
                  <a:pt x="586" y="42"/>
                  <a:pt x="586" y="42"/>
                  <a:pt x="589" y="44"/>
                </a:cubicBezTo>
                <a:cubicBezTo>
                  <a:pt x="587" y="43"/>
                  <a:pt x="587" y="42"/>
                  <a:pt x="586" y="42"/>
                </a:cubicBezTo>
                <a:cubicBezTo>
                  <a:pt x="585" y="40"/>
                  <a:pt x="593" y="44"/>
                  <a:pt x="594" y="45"/>
                </a:cubicBezTo>
                <a:cubicBezTo>
                  <a:pt x="594" y="45"/>
                  <a:pt x="591" y="43"/>
                  <a:pt x="590" y="43"/>
                </a:cubicBezTo>
                <a:cubicBezTo>
                  <a:pt x="592" y="45"/>
                  <a:pt x="596" y="46"/>
                  <a:pt x="598" y="48"/>
                </a:cubicBezTo>
                <a:cubicBezTo>
                  <a:pt x="600" y="49"/>
                  <a:pt x="597" y="46"/>
                  <a:pt x="599" y="47"/>
                </a:cubicBezTo>
                <a:cubicBezTo>
                  <a:pt x="600" y="48"/>
                  <a:pt x="601" y="49"/>
                  <a:pt x="603" y="50"/>
                </a:cubicBezTo>
                <a:cubicBezTo>
                  <a:pt x="603" y="50"/>
                  <a:pt x="606" y="52"/>
                  <a:pt x="606" y="51"/>
                </a:cubicBezTo>
                <a:cubicBezTo>
                  <a:pt x="612" y="54"/>
                  <a:pt x="615" y="56"/>
                  <a:pt x="620" y="59"/>
                </a:cubicBezTo>
                <a:cubicBezTo>
                  <a:pt x="619" y="58"/>
                  <a:pt x="619" y="59"/>
                  <a:pt x="619" y="59"/>
                </a:cubicBezTo>
                <a:cubicBezTo>
                  <a:pt x="624" y="60"/>
                  <a:pt x="634" y="67"/>
                  <a:pt x="640" y="71"/>
                </a:cubicBezTo>
                <a:cubicBezTo>
                  <a:pt x="642" y="72"/>
                  <a:pt x="641" y="71"/>
                  <a:pt x="643" y="73"/>
                </a:cubicBezTo>
                <a:cubicBezTo>
                  <a:pt x="643" y="73"/>
                  <a:pt x="643" y="73"/>
                  <a:pt x="644" y="73"/>
                </a:cubicBezTo>
                <a:cubicBezTo>
                  <a:pt x="644" y="73"/>
                  <a:pt x="643" y="72"/>
                  <a:pt x="642" y="72"/>
                </a:cubicBezTo>
                <a:cubicBezTo>
                  <a:pt x="645" y="73"/>
                  <a:pt x="651" y="78"/>
                  <a:pt x="653" y="78"/>
                </a:cubicBezTo>
                <a:cubicBezTo>
                  <a:pt x="655" y="80"/>
                  <a:pt x="658" y="83"/>
                  <a:pt x="661" y="84"/>
                </a:cubicBezTo>
                <a:cubicBezTo>
                  <a:pt x="665" y="87"/>
                  <a:pt x="675" y="94"/>
                  <a:pt x="680" y="98"/>
                </a:cubicBezTo>
                <a:cubicBezTo>
                  <a:pt x="680" y="98"/>
                  <a:pt x="679" y="97"/>
                  <a:pt x="679" y="98"/>
                </a:cubicBezTo>
                <a:cubicBezTo>
                  <a:pt x="681" y="99"/>
                  <a:pt x="682" y="100"/>
                  <a:pt x="684" y="102"/>
                </a:cubicBezTo>
                <a:cubicBezTo>
                  <a:pt x="685" y="102"/>
                  <a:pt x="683" y="101"/>
                  <a:pt x="684" y="101"/>
                </a:cubicBezTo>
                <a:cubicBezTo>
                  <a:pt x="688" y="104"/>
                  <a:pt x="693" y="109"/>
                  <a:pt x="699" y="114"/>
                </a:cubicBezTo>
                <a:cubicBezTo>
                  <a:pt x="698" y="114"/>
                  <a:pt x="698" y="114"/>
                  <a:pt x="699" y="115"/>
                </a:cubicBezTo>
                <a:cubicBezTo>
                  <a:pt x="701" y="117"/>
                  <a:pt x="702" y="118"/>
                  <a:pt x="703" y="118"/>
                </a:cubicBezTo>
                <a:cubicBezTo>
                  <a:pt x="705" y="120"/>
                  <a:pt x="704" y="119"/>
                  <a:pt x="705" y="120"/>
                </a:cubicBezTo>
                <a:cubicBezTo>
                  <a:pt x="707" y="122"/>
                  <a:pt x="704" y="119"/>
                  <a:pt x="705" y="119"/>
                </a:cubicBezTo>
                <a:cubicBezTo>
                  <a:pt x="707" y="121"/>
                  <a:pt x="707" y="121"/>
                  <a:pt x="709" y="123"/>
                </a:cubicBezTo>
                <a:cubicBezTo>
                  <a:pt x="705" y="121"/>
                  <a:pt x="715" y="129"/>
                  <a:pt x="718" y="132"/>
                </a:cubicBezTo>
                <a:cubicBezTo>
                  <a:pt x="716" y="131"/>
                  <a:pt x="717" y="131"/>
                  <a:pt x="716" y="129"/>
                </a:cubicBezTo>
                <a:cubicBezTo>
                  <a:pt x="716" y="129"/>
                  <a:pt x="717" y="130"/>
                  <a:pt x="717" y="130"/>
                </a:cubicBezTo>
                <a:cubicBezTo>
                  <a:pt x="722" y="135"/>
                  <a:pt x="722" y="134"/>
                  <a:pt x="723" y="137"/>
                </a:cubicBezTo>
                <a:cubicBezTo>
                  <a:pt x="724" y="138"/>
                  <a:pt x="723" y="136"/>
                  <a:pt x="724" y="136"/>
                </a:cubicBezTo>
                <a:cubicBezTo>
                  <a:pt x="727" y="139"/>
                  <a:pt x="727" y="140"/>
                  <a:pt x="728" y="141"/>
                </a:cubicBezTo>
                <a:cubicBezTo>
                  <a:pt x="729" y="142"/>
                  <a:pt x="732" y="144"/>
                  <a:pt x="732" y="145"/>
                </a:cubicBezTo>
                <a:cubicBezTo>
                  <a:pt x="732" y="146"/>
                  <a:pt x="735" y="148"/>
                  <a:pt x="734" y="148"/>
                </a:cubicBezTo>
                <a:cubicBezTo>
                  <a:pt x="736" y="149"/>
                  <a:pt x="736" y="149"/>
                  <a:pt x="737" y="150"/>
                </a:cubicBezTo>
                <a:cubicBezTo>
                  <a:pt x="738" y="150"/>
                  <a:pt x="735" y="148"/>
                  <a:pt x="734" y="147"/>
                </a:cubicBezTo>
                <a:cubicBezTo>
                  <a:pt x="736" y="147"/>
                  <a:pt x="734" y="144"/>
                  <a:pt x="736" y="144"/>
                </a:cubicBezTo>
                <a:cubicBezTo>
                  <a:pt x="739" y="150"/>
                  <a:pt x="741" y="155"/>
                  <a:pt x="745" y="161"/>
                </a:cubicBezTo>
                <a:cubicBezTo>
                  <a:pt x="747" y="163"/>
                  <a:pt x="742" y="157"/>
                  <a:pt x="747" y="162"/>
                </a:cubicBezTo>
                <a:cubicBezTo>
                  <a:pt x="747" y="161"/>
                  <a:pt x="745" y="159"/>
                  <a:pt x="746" y="160"/>
                </a:cubicBezTo>
                <a:cubicBezTo>
                  <a:pt x="744" y="157"/>
                  <a:pt x="744" y="158"/>
                  <a:pt x="743" y="156"/>
                </a:cubicBezTo>
                <a:cubicBezTo>
                  <a:pt x="743" y="156"/>
                  <a:pt x="745" y="158"/>
                  <a:pt x="746" y="159"/>
                </a:cubicBezTo>
                <a:cubicBezTo>
                  <a:pt x="746" y="159"/>
                  <a:pt x="745" y="156"/>
                  <a:pt x="747" y="158"/>
                </a:cubicBezTo>
                <a:cubicBezTo>
                  <a:pt x="746" y="156"/>
                  <a:pt x="744" y="153"/>
                  <a:pt x="745" y="154"/>
                </a:cubicBezTo>
                <a:cubicBezTo>
                  <a:pt x="747" y="156"/>
                  <a:pt x="748" y="158"/>
                  <a:pt x="749" y="159"/>
                </a:cubicBezTo>
                <a:cubicBezTo>
                  <a:pt x="749" y="160"/>
                  <a:pt x="752" y="165"/>
                  <a:pt x="750" y="164"/>
                </a:cubicBezTo>
                <a:cubicBezTo>
                  <a:pt x="752" y="166"/>
                  <a:pt x="751" y="167"/>
                  <a:pt x="751" y="167"/>
                </a:cubicBezTo>
                <a:cubicBezTo>
                  <a:pt x="753" y="170"/>
                  <a:pt x="756" y="173"/>
                  <a:pt x="757" y="174"/>
                </a:cubicBezTo>
                <a:cubicBezTo>
                  <a:pt x="757" y="173"/>
                  <a:pt x="755" y="172"/>
                  <a:pt x="754" y="170"/>
                </a:cubicBezTo>
                <a:cubicBezTo>
                  <a:pt x="754" y="168"/>
                  <a:pt x="759" y="172"/>
                  <a:pt x="756" y="168"/>
                </a:cubicBezTo>
                <a:cubicBezTo>
                  <a:pt x="757" y="169"/>
                  <a:pt x="757" y="170"/>
                  <a:pt x="759" y="173"/>
                </a:cubicBezTo>
                <a:cubicBezTo>
                  <a:pt x="759" y="174"/>
                  <a:pt x="757" y="173"/>
                  <a:pt x="760" y="177"/>
                </a:cubicBezTo>
                <a:cubicBezTo>
                  <a:pt x="759" y="176"/>
                  <a:pt x="759" y="175"/>
                  <a:pt x="758" y="175"/>
                </a:cubicBezTo>
                <a:cubicBezTo>
                  <a:pt x="760" y="177"/>
                  <a:pt x="760" y="179"/>
                  <a:pt x="762" y="181"/>
                </a:cubicBezTo>
                <a:cubicBezTo>
                  <a:pt x="762" y="182"/>
                  <a:pt x="762" y="181"/>
                  <a:pt x="764" y="182"/>
                </a:cubicBezTo>
                <a:cubicBezTo>
                  <a:pt x="765" y="184"/>
                  <a:pt x="766" y="187"/>
                  <a:pt x="767" y="186"/>
                </a:cubicBezTo>
                <a:cubicBezTo>
                  <a:pt x="768" y="186"/>
                  <a:pt x="765" y="183"/>
                  <a:pt x="764" y="182"/>
                </a:cubicBezTo>
                <a:cubicBezTo>
                  <a:pt x="762" y="178"/>
                  <a:pt x="767" y="183"/>
                  <a:pt x="764" y="178"/>
                </a:cubicBezTo>
                <a:cubicBezTo>
                  <a:pt x="766" y="180"/>
                  <a:pt x="766" y="181"/>
                  <a:pt x="766" y="179"/>
                </a:cubicBezTo>
                <a:cubicBezTo>
                  <a:pt x="767" y="180"/>
                  <a:pt x="768" y="181"/>
                  <a:pt x="768" y="181"/>
                </a:cubicBezTo>
                <a:cubicBezTo>
                  <a:pt x="770" y="185"/>
                  <a:pt x="768" y="190"/>
                  <a:pt x="774" y="194"/>
                </a:cubicBezTo>
                <a:cubicBezTo>
                  <a:pt x="773" y="192"/>
                  <a:pt x="774" y="192"/>
                  <a:pt x="776" y="194"/>
                </a:cubicBezTo>
                <a:cubicBezTo>
                  <a:pt x="775" y="192"/>
                  <a:pt x="774" y="188"/>
                  <a:pt x="776" y="190"/>
                </a:cubicBezTo>
                <a:cubicBezTo>
                  <a:pt x="782" y="200"/>
                  <a:pt x="774" y="198"/>
                  <a:pt x="781" y="209"/>
                </a:cubicBezTo>
                <a:cubicBezTo>
                  <a:pt x="782" y="211"/>
                  <a:pt x="782" y="210"/>
                  <a:pt x="784" y="211"/>
                </a:cubicBezTo>
                <a:cubicBezTo>
                  <a:pt x="782" y="207"/>
                  <a:pt x="785" y="207"/>
                  <a:pt x="785" y="203"/>
                </a:cubicBezTo>
                <a:cubicBezTo>
                  <a:pt x="789" y="210"/>
                  <a:pt x="784" y="206"/>
                  <a:pt x="788" y="212"/>
                </a:cubicBezTo>
                <a:cubicBezTo>
                  <a:pt x="786" y="212"/>
                  <a:pt x="788" y="216"/>
                  <a:pt x="786" y="217"/>
                </a:cubicBezTo>
                <a:cubicBezTo>
                  <a:pt x="787" y="218"/>
                  <a:pt x="788" y="218"/>
                  <a:pt x="789" y="220"/>
                </a:cubicBezTo>
                <a:cubicBezTo>
                  <a:pt x="788" y="220"/>
                  <a:pt x="787" y="218"/>
                  <a:pt x="787" y="219"/>
                </a:cubicBezTo>
                <a:cubicBezTo>
                  <a:pt x="788" y="221"/>
                  <a:pt x="789" y="223"/>
                  <a:pt x="791" y="226"/>
                </a:cubicBezTo>
                <a:cubicBezTo>
                  <a:pt x="793" y="227"/>
                  <a:pt x="790" y="222"/>
                  <a:pt x="793" y="224"/>
                </a:cubicBezTo>
                <a:cubicBezTo>
                  <a:pt x="792" y="220"/>
                  <a:pt x="793" y="220"/>
                  <a:pt x="795" y="221"/>
                </a:cubicBezTo>
                <a:cubicBezTo>
                  <a:pt x="798" y="227"/>
                  <a:pt x="796" y="231"/>
                  <a:pt x="795" y="230"/>
                </a:cubicBezTo>
                <a:cubicBezTo>
                  <a:pt x="795" y="231"/>
                  <a:pt x="796" y="233"/>
                  <a:pt x="796" y="234"/>
                </a:cubicBezTo>
                <a:cubicBezTo>
                  <a:pt x="793" y="231"/>
                  <a:pt x="796" y="239"/>
                  <a:pt x="792" y="235"/>
                </a:cubicBezTo>
                <a:cubicBezTo>
                  <a:pt x="794" y="238"/>
                  <a:pt x="793" y="237"/>
                  <a:pt x="792" y="236"/>
                </a:cubicBezTo>
                <a:cubicBezTo>
                  <a:pt x="794" y="240"/>
                  <a:pt x="794" y="243"/>
                  <a:pt x="797" y="248"/>
                </a:cubicBezTo>
                <a:cubicBezTo>
                  <a:pt x="797" y="246"/>
                  <a:pt x="797" y="245"/>
                  <a:pt x="799" y="248"/>
                </a:cubicBezTo>
                <a:cubicBezTo>
                  <a:pt x="799" y="247"/>
                  <a:pt x="798" y="246"/>
                  <a:pt x="798" y="245"/>
                </a:cubicBezTo>
                <a:cubicBezTo>
                  <a:pt x="798" y="244"/>
                  <a:pt x="799" y="247"/>
                  <a:pt x="800" y="247"/>
                </a:cubicBezTo>
                <a:cubicBezTo>
                  <a:pt x="800" y="246"/>
                  <a:pt x="799" y="246"/>
                  <a:pt x="798" y="244"/>
                </a:cubicBezTo>
                <a:cubicBezTo>
                  <a:pt x="799" y="244"/>
                  <a:pt x="800" y="246"/>
                  <a:pt x="800" y="246"/>
                </a:cubicBezTo>
                <a:cubicBezTo>
                  <a:pt x="802" y="250"/>
                  <a:pt x="800" y="249"/>
                  <a:pt x="801" y="252"/>
                </a:cubicBezTo>
                <a:cubicBezTo>
                  <a:pt x="799" y="250"/>
                  <a:pt x="800" y="252"/>
                  <a:pt x="799" y="251"/>
                </a:cubicBezTo>
                <a:cubicBezTo>
                  <a:pt x="800" y="252"/>
                  <a:pt x="801" y="254"/>
                  <a:pt x="802" y="256"/>
                </a:cubicBezTo>
                <a:cubicBezTo>
                  <a:pt x="800" y="254"/>
                  <a:pt x="800" y="256"/>
                  <a:pt x="799" y="255"/>
                </a:cubicBezTo>
                <a:cubicBezTo>
                  <a:pt x="799" y="256"/>
                  <a:pt x="800" y="257"/>
                  <a:pt x="800" y="258"/>
                </a:cubicBezTo>
                <a:cubicBezTo>
                  <a:pt x="798" y="257"/>
                  <a:pt x="797" y="261"/>
                  <a:pt x="794" y="257"/>
                </a:cubicBezTo>
                <a:cubicBezTo>
                  <a:pt x="794" y="258"/>
                  <a:pt x="795" y="260"/>
                  <a:pt x="794" y="260"/>
                </a:cubicBezTo>
                <a:cubicBezTo>
                  <a:pt x="792" y="255"/>
                  <a:pt x="791" y="256"/>
                  <a:pt x="790" y="256"/>
                </a:cubicBezTo>
                <a:cubicBezTo>
                  <a:pt x="792" y="259"/>
                  <a:pt x="794" y="261"/>
                  <a:pt x="795" y="265"/>
                </a:cubicBezTo>
                <a:cubicBezTo>
                  <a:pt x="793" y="262"/>
                  <a:pt x="795" y="266"/>
                  <a:pt x="793" y="262"/>
                </a:cubicBezTo>
                <a:cubicBezTo>
                  <a:pt x="792" y="267"/>
                  <a:pt x="790" y="268"/>
                  <a:pt x="787" y="266"/>
                </a:cubicBezTo>
                <a:cubicBezTo>
                  <a:pt x="786" y="263"/>
                  <a:pt x="784" y="260"/>
                  <a:pt x="784" y="259"/>
                </a:cubicBezTo>
                <a:cubicBezTo>
                  <a:pt x="784" y="258"/>
                  <a:pt x="783" y="258"/>
                  <a:pt x="783" y="257"/>
                </a:cubicBezTo>
                <a:cubicBezTo>
                  <a:pt x="783" y="257"/>
                  <a:pt x="783" y="258"/>
                  <a:pt x="784" y="259"/>
                </a:cubicBezTo>
                <a:cubicBezTo>
                  <a:pt x="783" y="258"/>
                  <a:pt x="782" y="256"/>
                  <a:pt x="782" y="255"/>
                </a:cubicBezTo>
                <a:close/>
                <a:moveTo>
                  <a:pt x="340" y="50"/>
                </a:moveTo>
                <a:cubicBezTo>
                  <a:pt x="338" y="51"/>
                  <a:pt x="336" y="51"/>
                  <a:pt x="336" y="51"/>
                </a:cubicBezTo>
                <a:cubicBezTo>
                  <a:pt x="338" y="51"/>
                  <a:pt x="340" y="51"/>
                  <a:pt x="340" y="50"/>
                </a:cubicBezTo>
                <a:close/>
                <a:moveTo>
                  <a:pt x="236" y="74"/>
                </a:moveTo>
                <a:cubicBezTo>
                  <a:pt x="236" y="74"/>
                  <a:pt x="235" y="75"/>
                  <a:pt x="235" y="74"/>
                </a:cubicBezTo>
                <a:cubicBezTo>
                  <a:pt x="234" y="75"/>
                  <a:pt x="233" y="75"/>
                  <a:pt x="233" y="76"/>
                </a:cubicBezTo>
                <a:cubicBezTo>
                  <a:pt x="236" y="75"/>
                  <a:pt x="230" y="77"/>
                  <a:pt x="232" y="77"/>
                </a:cubicBezTo>
                <a:cubicBezTo>
                  <a:pt x="234" y="76"/>
                  <a:pt x="235" y="75"/>
                  <a:pt x="236" y="74"/>
                </a:cubicBezTo>
                <a:close/>
                <a:moveTo>
                  <a:pt x="231" y="76"/>
                </a:moveTo>
                <a:cubicBezTo>
                  <a:pt x="232" y="75"/>
                  <a:pt x="233" y="76"/>
                  <a:pt x="234" y="74"/>
                </a:cubicBezTo>
                <a:cubicBezTo>
                  <a:pt x="234" y="75"/>
                  <a:pt x="236" y="72"/>
                  <a:pt x="237" y="71"/>
                </a:cubicBezTo>
                <a:cubicBezTo>
                  <a:pt x="233" y="73"/>
                  <a:pt x="233" y="74"/>
                  <a:pt x="231" y="76"/>
                </a:cubicBezTo>
                <a:close/>
                <a:moveTo>
                  <a:pt x="162" y="116"/>
                </a:moveTo>
                <a:cubicBezTo>
                  <a:pt x="164" y="115"/>
                  <a:pt x="164" y="115"/>
                  <a:pt x="164" y="115"/>
                </a:cubicBezTo>
                <a:cubicBezTo>
                  <a:pt x="162" y="115"/>
                  <a:pt x="165" y="114"/>
                  <a:pt x="167" y="112"/>
                </a:cubicBezTo>
                <a:cubicBezTo>
                  <a:pt x="165" y="113"/>
                  <a:pt x="164" y="114"/>
                  <a:pt x="164" y="114"/>
                </a:cubicBezTo>
                <a:cubicBezTo>
                  <a:pt x="167" y="111"/>
                  <a:pt x="164" y="113"/>
                  <a:pt x="165" y="111"/>
                </a:cubicBezTo>
                <a:cubicBezTo>
                  <a:pt x="164" y="112"/>
                  <a:pt x="162" y="113"/>
                  <a:pt x="162" y="114"/>
                </a:cubicBezTo>
                <a:cubicBezTo>
                  <a:pt x="168" y="110"/>
                  <a:pt x="160" y="115"/>
                  <a:pt x="162" y="114"/>
                </a:cubicBezTo>
                <a:cubicBezTo>
                  <a:pt x="166" y="112"/>
                  <a:pt x="161" y="116"/>
                  <a:pt x="162" y="116"/>
                </a:cubicBezTo>
                <a:close/>
                <a:moveTo>
                  <a:pt x="132" y="113"/>
                </a:moveTo>
                <a:cubicBezTo>
                  <a:pt x="134" y="112"/>
                  <a:pt x="135" y="111"/>
                  <a:pt x="134" y="111"/>
                </a:cubicBezTo>
                <a:cubicBezTo>
                  <a:pt x="132" y="113"/>
                  <a:pt x="132" y="113"/>
                  <a:pt x="132" y="113"/>
                </a:cubicBezTo>
                <a:close/>
                <a:moveTo>
                  <a:pt x="788" y="254"/>
                </a:moveTo>
                <a:cubicBezTo>
                  <a:pt x="788" y="256"/>
                  <a:pt x="790" y="259"/>
                  <a:pt x="791" y="260"/>
                </a:cubicBezTo>
                <a:cubicBezTo>
                  <a:pt x="790" y="258"/>
                  <a:pt x="789" y="255"/>
                  <a:pt x="788" y="254"/>
                </a:cubicBezTo>
                <a:close/>
                <a:moveTo>
                  <a:pt x="792" y="242"/>
                </a:moveTo>
                <a:cubicBezTo>
                  <a:pt x="793" y="245"/>
                  <a:pt x="794" y="247"/>
                  <a:pt x="796" y="250"/>
                </a:cubicBezTo>
                <a:cubicBezTo>
                  <a:pt x="797" y="249"/>
                  <a:pt x="792" y="240"/>
                  <a:pt x="790" y="237"/>
                </a:cubicBezTo>
                <a:cubicBezTo>
                  <a:pt x="790" y="239"/>
                  <a:pt x="794" y="244"/>
                  <a:pt x="795" y="246"/>
                </a:cubicBezTo>
                <a:cubicBezTo>
                  <a:pt x="794" y="246"/>
                  <a:pt x="793" y="243"/>
                  <a:pt x="792" y="242"/>
                </a:cubicBezTo>
                <a:close/>
                <a:moveTo>
                  <a:pt x="787" y="245"/>
                </a:moveTo>
                <a:cubicBezTo>
                  <a:pt x="787" y="245"/>
                  <a:pt x="787" y="247"/>
                  <a:pt x="786" y="246"/>
                </a:cubicBezTo>
                <a:cubicBezTo>
                  <a:pt x="788" y="248"/>
                  <a:pt x="789" y="252"/>
                  <a:pt x="790" y="253"/>
                </a:cubicBezTo>
                <a:cubicBezTo>
                  <a:pt x="789" y="250"/>
                  <a:pt x="788" y="247"/>
                  <a:pt x="787" y="245"/>
                </a:cubicBezTo>
                <a:close/>
                <a:moveTo>
                  <a:pt x="779" y="256"/>
                </a:moveTo>
                <a:cubicBezTo>
                  <a:pt x="779" y="256"/>
                  <a:pt x="776" y="252"/>
                  <a:pt x="777" y="255"/>
                </a:cubicBezTo>
                <a:cubicBezTo>
                  <a:pt x="778" y="255"/>
                  <a:pt x="778" y="255"/>
                  <a:pt x="779" y="257"/>
                </a:cubicBezTo>
                <a:cubicBezTo>
                  <a:pt x="779" y="258"/>
                  <a:pt x="779" y="258"/>
                  <a:pt x="779" y="258"/>
                </a:cubicBezTo>
                <a:cubicBezTo>
                  <a:pt x="780" y="258"/>
                  <a:pt x="780" y="258"/>
                  <a:pt x="779" y="256"/>
                </a:cubicBezTo>
                <a:close/>
                <a:moveTo>
                  <a:pt x="785" y="244"/>
                </a:moveTo>
                <a:cubicBezTo>
                  <a:pt x="787" y="249"/>
                  <a:pt x="783" y="241"/>
                  <a:pt x="784" y="244"/>
                </a:cubicBezTo>
                <a:cubicBezTo>
                  <a:pt x="786" y="246"/>
                  <a:pt x="784" y="246"/>
                  <a:pt x="785" y="247"/>
                </a:cubicBezTo>
                <a:cubicBezTo>
                  <a:pt x="785" y="246"/>
                  <a:pt x="787" y="249"/>
                  <a:pt x="787" y="249"/>
                </a:cubicBezTo>
                <a:cubicBezTo>
                  <a:pt x="786" y="247"/>
                  <a:pt x="786" y="245"/>
                  <a:pt x="785" y="244"/>
                </a:cubicBezTo>
                <a:close/>
                <a:moveTo>
                  <a:pt x="789" y="230"/>
                </a:moveTo>
                <a:cubicBezTo>
                  <a:pt x="790" y="231"/>
                  <a:pt x="791" y="232"/>
                  <a:pt x="792" y="233"/>
                </a:cubicBezTo>
                <a:cubicBezTo>
                  <a:pt x="790" y="230"/>
                  <a:pt x="789" y="228"/>
                  <a:pt x="790" y="229"/>
                </a:cubicBezTo>
                <a:cubicBezTo>
                  <a:pt x="788" y="225"/>
                  <a:pt x="789" y="224"/>
                  <a:pt x="787" y="222"/>
                </a:cubicBezTo>
                <a:cubicBezTo>
                  <a:pt x="787" y="222"/>
                  <a:pt x="787" y="224"/>
                  <a:pt x="786" y="224"/>
                </a:cubicBezTo>
                <a:cubicBezTo>
                  <a:pt x="788" y="225"/>
                  <a:pt x="788" y="226"/>
                  <a:pt x="789" y="227"/>
                </a:cubicBezTo>
                <a:cubicBezTo>
                  <a:pt x="789" y="228"/>
                  <a:pt x="789" y="229"/>
                  <a:pt x="789" y="229"/>
                </a:cubicBezTo>
                <a:cubicBezTo>
                  <a:pt x="788" y="226"/>
                  <a:pt x="787" y="226"/>
                  <a:pt x="785" y="224"/>
                </a:cubicBezTo>
                <a:cubicBezTo>
                  <a:pt x="787" y="227"/>
                  <a:pt x="786" y="227"/>
                  <a:pt x="785" y="226"/>
                </a:cubicBezTo>
                <a:cubicBezTo>
                  <a:pt x="787" y="230"/>
                  <a:pt x="786" y="228"/>
                  <a:pt x="787" y="231"/>
                </a:cubicBezTo>
                <a:cubicBezTo>
                  <a:pt x="788" y="231"/>
                  <a:pt x="789" y="234"/>
                  <a:pt x="790" y="235"/>
                </a:cubicBezTo>
                <a:cubicBezTo>
                  <a:pt x="790" y="235"/>
                  <a:pt x="792" y="237"/>
                  <a:pt x="791" y="235"/>
                </a:cubicBezTo>
                <a:cubicBezTo>
                  <a:pt x="790" y="235"/>
                  <a:pt x="790" y="233"/>
                  <a:pt x="789" y="232"/>
                </a:cubicBezTo>
                <a:cubicBezTo>
                  <a:pt x="789" y="232"/>
                  <a:pt x="790" y="235"/>
                  <a:pt x="789" y="233"/>
                </a:cubicBezTo>
                <a:cubicBezTo>
                  <a:pt x="789" y="233"/>
                  <a:pt x="787" y="230"/>
                  <a:pt x="788" y="230"/>
                </a:cubicBezTo>
                <a:cubicBezTo>
                  <a:pt x="789" y="232"/>
                  <a:pt x="790" y="234"/>
                  <a:pt x="792" y="235"/>
                </a:cubicBezTo>
                <a:cubicBezTo>
                  <a:pt x="791" y="234"/>
                  <a:pt x="789" y="231"/>
                  <a:pt x="789" y="230"/>
                </a:cubicBezTo>
                <a:close/>
                <a:moveTo>
                  <a:pt x="788" y="235"/>
                </a:moveTo>
                <a:cubicBezTo>
                  <a:pt x="788" y="233"/>
                  <a:pt x="786" y="229"/>
                  <a:pt x="785" y="229"/>
                </a:cubicBezTo>
                <a:cubicBezTo>
                  <a:pt x="787" y="231"/>
                  <a:pt x="787" y="234"/>
                  <a:pt x="788" y="235"/>
                </a:cubicBezTo>
                <a:close/>
                <a:moveTo>
                  <a:pt x="756" y="236"/>
                </a:moveTo>
                <a:cubicBezTo>
                  <a:pt x="755" y="236"/>
                  <a:pt x="757" y="239"/>
                  <a:pt x="758" y="240"/>
                </a:cubicBezTo>
                <a:cubicBezTo>
                  <a:pt x="760" y="241"/>
                  <a:pt x="759" y="242"/>
                  <a:pt x="760" y="244"/>
                </a:cubicBezTo>
                <a:cubicBezTo>
                  <a:pt x="760" y="243"/>
                  <a:pt x="762" y="245"/>
                  <a:pt x="761" y="242"/>
                </a:cubicBezTo>
                <a:cubicBezTo>
                  <a:pt x="759" y="241"/>
                  <a:pt x="759" y="241"/>
                  <a:pt x="756" y="236"/>
                </a:cubicBezTo>
                <a:close/>
                <a:moveTo>
                  <a:pt x="780" y="220"/>
                </a:moveTo>
                <a:cubicBezTo>
                  <a:pt x="781" y="222"/>
                  <a:pt x="781" y="223"/>
                  <a:pt x="782" y="225"/>
                </a:cubicBezTo>
                <a:cubicBezTo>
                  <a:pt x="783" y="226"/>
                  <a:pt x="784" y="227"/>
                  <a:pt x="785" y="228"/>
                </a:cubicBezTo>
                <a:cubicBezTo>
                  <a:pt x="783" y="225"/>
                  <a:pt x="782" y="222"/>
                  <a:pt x="780" y="220"/>
                </a:cubicBezTo>
                <a:close/>
                <a:moveTo>
                  <a:pt x="787" y="219"/>
                </a:moveTo>
                <a:cubicBezTo>
                  <a:pt x="786" y="219"/>
                  <a:pt x="786" y="220"/>
                  <a:pt x="787" y="221"/>
                </a:cubicBezTo>
                <a:cubicBezTo>
                  <a:pt x="787" y="221"/>
                  <a:pt x="789" y="225"/>
                  <a:pt x="789" y="223"/>
                </a:cubicBezTo>
                <a:cubicBezTo>
                  <a:pt x="787" y="221"/>
                  <a:pt x="787" y="220"/>
                  <a:pt x="787" y="219"/>
                </a:cubicBezTo>
                <a:close/>
                <a:moveTo>
                  <a:pt x="781" y="226"/>
                </a:moveTo>
                <a:cubicBezTo>
                  <a:pt x="781" y="227"/>
                  <a:pt x="780" y="223"/>
                  <a:pt x="779" y="224"/>
                </a:cubicBezTo>
                <a:cubicBezTo>
                  <a:pt x="780" y="224"/>
                  <a:pt x="780" y="225"/>
                  <a:pt x="779" y="225"/>
                </a:cubicBezTo>
                <a:cubicBezTo>
                  <a:pt x="781" y="228"/>
                  <a:pt x="783" y="228"/>
                  <a:pt x="781" y="226"/>
                </a:cubicBezTo>
                <a:close/>
                <a:moveTo>
                  <a:pt x="760" y="233"/>
                </a:moveTo>
                <a:cubicBezTo>
                  <a:pt x="761" y="237"/>
                  <a:pt x="756" y="230"/>
                  <a:pt x="756" y="233"/>
                </a:cubicBezTo>
                <a:cubicBezTo>
                  <a:pt x="758" y="234"/>
                  <a:pt x="760" y="235"/>
                  <a:pt x="762" y="237"/>
                </a:cubicBezTo>
                <a:cubicBezTo>
                  <a:pt x="761" y="235"/>
                  <a:pt x="761" y="233"/>
                  <a:pt x="760" y="233"/>
                </a:cubicBezTo>
                <a:close/>
                <a:moveTo>
                  <a:pt x="754" y="232"/>
                </a:moveTo>
                <a:cubicBezTo>
                  <a:pt x="755" y="231"/>
                  <a:pt x="756" y="235"/>
                  <a:pt x="757" y="236"/>
                </a:cubicBezTo>
                <a:cubicBezTo>
                  <a:pt x="757" y="234"/>
                  <a:pt x="753" y="229"/>
                  <a:pt x="754" y="232"/>
                </a:cubicBezTo>
                <a:close/>
                <a:moveTo>
                  <a:pt x="747" y="236"/>
                </a:moveTo>
                <a:cubicBezTo>
                  <a:pt x="746" y="236"/>
                  <a:pt x="748" y="238"/>
                  <a:pt x="748" y="239"/>
                </a:cubicBezTo>
                <a:cubicBezTo>
                  <a:pt x="749" y="239"/>
                  <a:pt x="749" y="240"/>
                  <a:pt x="749" y="239"/>
                </a:cubicBezTo>
                <a:cubicBezTo>
                  <a:pt x="748" y="239"/>
                  <a:pt x="748" y="237"/>
                  <a:pt x="747" y="236"/>
                </a:cubicBezTo>
                <a:close/>
                <a:moveTo>
                  <a:pt x="753" y="170"/>
                </a:moveTo>
                <a:cubicBezTo>
                  <a:pt x="752" y="170"/>
                  <a:pt x="752" y="170"/>
                  <a:pt x="753" y="172"/>
                </a:cubicBezTo>
                <a:cubicBezTo>
                  <a:pt x="754" y="172"/>
                  <a:pt x="755" y="172"/>
                  <a:pt x="756" y="173"/>
                </a:cubicBezTo>
                <a:cubicBezTo>
                  <a:pt x="754" y="172"/>
                  <a:pt x="753" y="171"/>
                  <a:pt x="753" y="170"/>
                </a:cubicBezTo>
                <a:close/>
                <a:moveTo>
                  <a:pt x="747" y="163"/>
                </a:moveTo>
                <a:cubicBezTo>
                  <a:pt x="746" y="162"/>
                  <a:pt x="745" y="163"/>
                  <a:pt x="746" y="165"/>
                </a:cubicBezTo>
                <a:cubicBezTo>
                  <a:pt x="746" y="164"/>
                  <a:pt x="749" y="168"/>
                  <a:pt x="749" y="167"/>
                </a:cubicBezTo>
                <a:cubicBezTo>
                  <a:pt x="746" y="163"/>
                  <a:pt x="748" y="165"/>
                  <a:pt x="747" y="163"/>
                </a:cubicBezTo>
                <a:close/>
                <a:moveTo>
                  <a:pt x="726" y="156"/>
                </a:moveTo>
                <a:cubicBezTo>
                  <a:pt x="725" y="156"/>
                  <a:pt x="728" y="159"/>
                  <a:pt x="729" y="160"/>
                </a:cubicBezTo>
                <a:cubicBezTo>
                  <a:pt x="730" y="160"/>
                  <a:pt x="728" y="158"/>
                  <a:pt x="726" y="156"/>
                </a:cubicBezTo>
                <a:close/>
                <a:moveTo>
                  <a:pt x="723" y="152"/>
                </a:moveTo>
                <a:cubicBezTo>
                  <a:pt x="722" y="152"/>
                  <a:pt x="721" y="151"/>
                  <a:pt x="721" y="150"/>
                </a:cubicBezTo>
                <a:cubicBezTo>
                  <a:pt x="720" y="150"/>
                  <a:pt x="720" y="151"/>
                  <a:pt x="721" y="152"/>
                </a:cubicBezTo>
                <a:cubicBezTo>
                  <a:pt x="722" y="151"/>
                  <a:pt x="725" y="155"/>
                  <a:pt x="724" y="153"/>
                </a:cubicBezTo>
                <a:cubicBezTo>
                  <a:pt x="723" y="153"/>
                  <a:pt x="723" y="153"/>
                  <a:pt x="723" y="152"/>
                </a:cubicBezTo>
                <a:close/>
                <a:moveTo>
                  <a:pt x="726" y="146"/>
                </a:moveTo>
                <a:cubicBezTo>
                  <a:pt x="727" y="147"/>
                  <a:pt x="726" y="147"/>
                  <a:pt x="728" y="149"/>
                </a:cubicBezTo>
                <a:cubicBezTo>
                  <a:pt x="729" y="150"/>
                  <a:pt x="727" y="147"/>
                  <a:pt x="726" y="146"/>
                </a:cubicBezTo>
                <a:close/>
                <a:moveTo>
                  <a:pt x="717" y="154"/>
                </a:moveTo>
                <a:cubicBezTo>
                  <a:pt x="718" y="156"/>
                  <a:pt x="715" y="152"/>
                  <a:pt x="714" y="152"/>
                </a:cubicBezTo>
                <a:cubicBezTo>
                  <a:pt x="714" y="153"/>
                  <a:pt x="716" y="154"/>
                  <a:pt x="717" y="156"/>
                </a:cubicBezTo>
                <a:cubicBezTo>
                  <a:pt x="718" y="156"/>
                  <a:pt x="718" y="155"/>
                  <a:pt x="717" y="154"/>
                </a:cubicBezTo>
                <a:close/>
                <a:moveTo>
                  <a:pt x="723" y="138"/>
                </a:moveTo>
                <a:cubicBezTo>
                  <a:pt x="726" y="140"/>
                  <a:pt x="727" y="142"/>
                  <a:pt x="728" y="143"/>
                </a:cubicBezTo>
                <a:cubicBezTo>
                  <a:pt x="727" y="141"/>
                  <a:pt x="725" y="139"/>
                  <a:pt x="723" y="138"/>
                </a:cubicBezTo>
                <a:close/>
                <a:moveTo>
                  <a:pt x="723" y="139"/>
                </a:moveTo>
                <a:cubicBezTo>
                  <a:pt x="723" y="138"/>
                  <a:pt x="722" y="137"/>
                  <a:pt x="721" y="137"/>
                </a:cubicBezTo>
                <a:cubicBezTo>
                  <a:pt x="720" y="136"/>
                  <a:pt x="720" y="136"/>
                  <a:pt x="720" y="137"/>
                </a:cubicBezTo>
                <a:cubicBezTo>
                  <a:pt x="721" y="139"/>
                  <a:pt x="722" y="140"/>
                  <a:pt x="723" y="141"/>
                </a:cubicBezTo>
                <a:cubicBezTo>
                  <a:pt x="722" y="139"/>
                  <a:pt x="720" y="138"/>
                  <a:pt x="721" y="137"/>
                </a:cubicBezTo>
                <a:cubicBezTo>
                  <a:pt x="723" y="139"/>
                  <a:pt x="724" y="140"/>
                  <a:pt x="725" y="140"/>
                </a:cubicBezTo>
                <a:cubicBezTo>
                  <a:pt x="724" y="139"/>
                  <a:pt x="724" y="139"/>
                  <a:pt x="723" y="139"/>
                </a:cubicBezTo>
                <a:close/>
                <a:moveTo>
                  <a:pt x="722" y="140"/>
                </a:moveTo>
                <a:cubicBezTo>
                  <a:pt x="719" y="137"/>
                  <a:pt x="719" y="137"/>
                  <a:pt x="719" y="137"/>
                </a:cubicBezTo>
                <a:cubicBezTo>
                  <a:pt x="718" y="137"/>
                  <a:pt x="720" y="140"/>
                  <a:pt x="721" y="141"/>
                </a:cubicBezTo>
                <a:cubicBezTo>
                  <a:pt x="722" y="141"/>
                  <a:pt x="722" y="141"/>
                  <a:pt x="722" y="140"/>
                </a:cubicBezTo>
                <a:close/>
                <a:moveTo>
                  <a:pt x="721" y="134"/>
                </a:moveTo>
                <a:cubicBezTo>
                  <a:pt x="720" y="134"/>
                  <a:pt x="719" y="134"/>
                  <a:pt x="719" y="134"/>
                </a:cubicBezTo>
                <a:cubicBezTo>
                  <a:pt x="723" y="138"/>
                  <a:pt x="724" y="137"/>
                  <a:pt x="721" y="134"/>
                </a:cubicBezTo>
                <a:close/>
                <a:moveTo>
                  <a:pt x="714" y="136"/>
                </a:moveTo>
                <a:cubicBezTo>
                  <a:pt x="715" y="135"/>
                  <a:pt x="715" y="135"/>
                  <a:pt x="714" y="134"/>
                </a:cubicBezTo>
                <a:cubicBezTo>
                  <a:pt x="713" y="133"/>
                  <a:pt x="712" y="134"/>
                  <a:pt x="714" y="136"/>
                </a:cubicBezTo>
                <a:close/>
                <a:moveTo>
                  <a:pt x="697" y="113"/>
                </a:moveTo>
                <a:cubicBezTo>
                  <a:pt x="698" y="114"/>
                  <a:pt x="698" y="113"/>
                  <a:pt x="697" y="113"/>
                </a:cubicBezTo>
                <a:cubicBezTo>
                  <a:pt x="696" y="113"/>
                  <a:pt x="694" y="110"/>
                  <a:pt x="693" y="110"/>
                </a:cubicBezTo>
                <a:cubicBezTo>
                  <a:pt x="695" y="112"/>
                  <a:pt x="698" y="116"/>
                  <a:pt x="700" y="117"/>
                </a:cubicBezTo>
                <a:cubicBezTo>
                  <a:pt x="699" y="116"/>
                  <a:pt x="696" y="113"/>
                  <a:pt x="697" y="113"/>
                </a:cubicBezTo>
                <a:close/>
                <a:moveTo>
                  <a:pt x="662" y="153"/>
                </a:moveTo>
                <a:cubicBezTo>
                  <a:pt x="663" y="154"/>
                  <a:pt x="665" y="156"/>
                  <a:pt x="666" y="156"/>
                </a:cubicBezTo>
                <a:cubicBezTo>
                  <a:pt x="665" y="155"/>
                  <a:pt x="663" y="152"/>
                  <a:pt x="662" y="153"/>
                </a:cubicBezTo>
                <a:close/>
                <a:moveTo>
                  <a:pt x="685" y="103"/>
                </a:moveTo>
                <a:cubicBezTo>
                  <a:pt x="687" y="104"/>
                  <a:pt x="686" y="104"/>
                  <a:pt x="687" y="105"/>
                </a:cubicBezTo>
                <a:cubicBezTo>
                  <a:pt x="688" y="106"/>
                  <a:pt x="689" y="106"/>
                  <a:pt x="689" y="106"/>
                </a:cubicBezTo>
                <a:cubicBezTo>
                  <a:pt x="688" y="105"/>
                  <a:pt x="687" y="103"/>
                  <a:pt x="685" y="103"/>
                </a:cubicBezTo>
                <a:close/>
                <a:moveTo>
                  <a:pt x="599" y="49"/>
                </a:moveTo>
                <a:cubicBezTo>
                  <a:pt x="600" y="50"/>
                  <a:pt x="603" y="51"/>
                  <a:pt x="603" y="50"/>
                </a:cubicBezTo>
                <a:cubicBezTo>
                  <a:pt x="600" y="49"/>
                  <a:pt x="601" y="50"/>
                  <a:pt x="599" y="49"/>
                </a:cubicBezTo>
                <a:close/>
                <a:moveTo>
                  <a:pt x="579" y="43"/>
                </a:moveTo>
                <a:cubicBezTo>
                  <a:pt x="579" y="42"/>
                  <a:pt x="584" y="44"/>
                  <a:pt x="581" y="43"/>
                </a:cubicBezTo>
                <a:cubicBezTo>
                  <a:pt x="581" y="43"/>
                  <a:pt x="576" y="41"/>
                  <a:pt x="579" y="43"/>
                </a:cubicBezTo>
                <a:close/>
                <a:moveTo>
                  <a:pt x="568" y="37"/>
                </a:moveTo>
                <a:cubicBezTo>
                  <a:pt x="568" y="36"/>
                  <a:pt x="570" y="37"/>
                  <a:pt x="571" y="38"/>
                </a:cubicBezTo>
                <a:cubicBezTo>
                  <a:pt x="573" y="38"/>
                  <a:pt x="568" y="36"/>
                  <a:pt x="567" y="36"/>
                </a:cubicBezTo>
                <a:cubicBezTo>
                  <a:pt x="570" y="37"/>
                  <a:pt x="565" y="36"/>
                  <a:pt x="568" y="37"/>
                </a:cubicBezTo>
                <a:close/>
                <a:moveTo>
                  <a:pt x="562" y="33"/>
                </a:moveTo>
                <a:cubicBezTo>
                  <a:pt x="563" y="34"/>
                  <a:pt x="563" y="33"/>
                  <a:pt x="565" y="33"/>
                </a:cubicBezTo>
                <a:cubicBezTo>
                  <a:pt x="567" y="35"/>
                  <a:pt x="567" y="35"/>
                  <a:pt x="567" y="35"/>
                </a:cubicBezTo>
                <a:cubicBezTo>
                  <a:pt x="570" y="35"/>
                  <a:pt x="558" y="30"/>
                  <a:pt x="562" y="33"/>
                </a:cubicBezTo>
                <a:close/>
                <a:moveTo>
                  <a:pt x="533" y="22"/>
                </a:moveTo>
                <a:cubicBezTo>
                  <a:pt x="531" y="22"/>
                  <a:pt x="527" y="19"/>
                  <a:pt x="523" y="19"/>
                </a:cubicBezTo>
                <a:cubicBezTo>
                  <a:pt x="524" y="20"/>
                  <a:pt x="519" y="18"/>
                  <a:pt x="519" y="19"/>
                </a:cubicBezTo>
                <a:cubicBezTo>
                  <a:pt x="522" y="20"/>
                  <a:pt x="520" y="20"/>
                  <a:pt x="524" y="21"/>
                </a:cubicBezTo>
                <a:cubicBezTo>
                  <a:pt x="522" y="19"/>
                  <a:pt x="526" y="20"/>
                  <a:pt x="528" y="20"/>
                </a:cubicBezTo>
                <a:cubicBezTo>
                  <a:pt x="529" y="21"/>
                  <a:pt x="532" y="22"/>
                  <a:pt x="535" y="23"/>
                </a:cubicBezTo>
                <a:cubicBezTo>
                  <a:pt x="534" y="23"/>
                  <a:pt x="535" y="22"/>
                  <a:pt x="533" y="22"/>
                </a:cubicBezTo>
                <a:close/>
                <a:moveTo>
                  <a:pt x="513" y="21"/>
                </a:moveTo>
                <a:cubicBezTo>
                  <a:pt x="515" y="21"/>
                  <a:pt x="520" y="24"/>
                  <a:pt x="520" y="23"/>
                </a:cubicBezTo>
                <a:cubicBezTo>
                  <a:pt x="516" y="22"/>
                  <a:pt x="514" y="21"/>
                  <a:pt x="513" y="21"/>
                </a:cubicBezTo>
                <a:close/>
                <a:moveTo>
                  <a:pt x="499" y="13"/>
                </a:moveTo>
                <a:cubicBezTo>
                  <a:pt x="501" y="14"/>
                  <a:pt x="499" y="14"/>
                  <a:pt x="502" y="15"/>
                </a:cubicBezTo>
                <a:cubicBezTo>
                  <a:pt x="501" y="14"/>
                  <a:pt x="504" y="14"/>
                  <a:pt x="502" y="14"/>
                </a:cubicBezTo>
                <a:cubicBezTo>
                  <a:pt x="502" y="14"/>
                  <a:pt x="499" y="13"/>
                  <a:pt x="499" y="13"/>
                </a:cubicBezTo>
                <a:close/>
                <a:moveTo>
                  <a:pt x="497" y="13"/>
                </a:moveTo>
                <a:cubicBezTo>
                  <a:pt x="502" y="15"/>
                  <a:pt x="497" y="14"/>
                  <a:pt x="497" y="15"/>
                </a:cubicBezTo>
                <a:cubicBezTo>
                  <a:pt x="499" y="15"/>
                  <a:pt x="500" y="16"/>
                  <a:pt x="501" y="16"/>
                </a:cubicBezTo>
                <a:cubicBezTo>
                  <a:pt x="500" y="15"/>
                  <a:pt x="499" y="13"/>
                  <a:pt x="497" y="13"/>
                </a:cubicBezTo>
                <a:close/>
                <a:moveTo>
                  <a:pt x="494" y="15"/>
                </a:moveTo>
                <a:cubicBezTo>
                  <a:pt x="494" y="14"/>
                  <a:pt x="496" y="15"/>
                  <a:pt x="496" y="14"/>
                </a:cubicBezTo>
                <a:cubicBezTo>
                  <a:pt x="492" y="13"/>
                  <a:pt x="493" y="14"/>
                  <a:pt x="494" y="15"/>
                </a:cubicBezTo>
                <a:close/>
                <a:moveTo>
                  <a:pt x="441" y="7"/>
                </a:moveTo>
                <a:cubicBezTo>
                  <a:pt x="441" y="7"/>
                  <a:pt x="443" y="7"/>
                  <a:pt x="445" y="7"/>
                </a:cubicBezTo>
                <a:cubicBezTo>
                  <a:pt x="444" y="7"/>
                  <a:pt x="445" y="7"/>
                  <a:pt x="444" y="7"/>
                </a:cubicBezTo>
                <a:cubicBezTo>
                  <a:pt x="444" y="7"/>
                  <a:pt x="439" y="7"/>
                  <a:pt x="441" y="7"/>
                </a:cubicBezTo>
                <a:close/>
                <a:moveTo>
                  <a:pt x="436" y="6"/>
                </a:moveTo>
                <a:cubicBezTo>
                  <a:pt x="433" y="6"/>
                  <a:pt x="434" y="5"/>
                  <a:pt x="431" y="6"/>
                </a:cubicBezTo>
                <a:cubicBezTo>
                  <a:pt x="431" y="6"/>
                  <a:pt x="433" y="6"/>
                  <a:pt x="432" y="7"/>
                </a:cubicBezTo>
                <a:cubicBezTo>
                  <a:pt x="434" y="7"/>
                  <a:pt x="436" y="8"/>
                  <a:pt x="437" y="7"/>
                </a:cubicBezTo>
                <a:cubicBezTo>
                  <a:pt x="432" y="7"/>
                  <a:pt x="433" y="6"/>
                  <a:pt x="436" y="6"/>
                </a:cubicBezTo>
                <a:close/>
                <a:moveTo>
                  <a:pt x="424" y="8"/>
                </a:moveTo>
                <a:cubicBezTo>
                  <a:pt x="420" y="7"/>
                  <a:pt x="426" y="6"/>
                  <a:pt x="421" y="7"/>
                </a:cubicBezTo>
                <a:cubicBezTo>
                  <a:pt x="423" y="7"/>
                  <a:pt x="420" y="8"/>
                  <a:pt x="424" y="8"/>
                </a:cubicBezTo>
                <a:close/>
                <a:moveTo>
                  <a:pt x="415" y="4"/>
                </a:moveTo>
                <a:cubicBezTo>
                  <a:pt x="415" y="4"/>
                  <a:pt x="414" y="4"/>
                  <a:pt x="413" y="4"/>
                </a:cubicBezTo>
                <a:cubicBezTo>
                  <a:pt x="415" y="4"/>
                  <a:pt x="417" y="5"/>
                  <a:pt x="420" y="5"/>
                </a:cubicBezTo>
                <a:cubicBezTo>
                  <a:pt x="420" y="4"/>
                  <a:pt x="417" y="4"/>
                  <a:pt x="415" y="4"/>
                </a:cubicBezTo>
                <a:close/>
                <a:moveTo>
                  <a:pt x="417" y="5"/>
                </a:moveTo>
                <a:cubicBezTo>
                  <a:pt x="417" y="6"/>
                  <a:pt x="414" y="6"/>
                  <a:pt x="412" y="5"/>
                </a:cubicBezTo>
                <a:cubicBezTo>
                  <a:pt x="412" y="6"/>
                  <a:pt x="415" y="6"/>
                  <a:pt x="416" y="7"/>
                </a:cubicBezTo>
                <a:cubicBezTo>
                  <a:pt x="416" y="7"/>
                  <a:pt x="417" y="7"/>
                  <a:pt x="418" y="7"/>
                </a:cubicBezTo>
                <a:cubicBezTo>
                  <a:pt x="413" y="6"/>
                  <a:pt x="418" y="6"/>
                  <a:pt x="419" y="6"/>
                </a:cubicBezTo>
                <a:cubicBezTo>
                  <a:pt x="419" y="6"/>
                  <a:pt x="419" y="5"/>
                  <a:pt x="417" y="5"/>
                </a:cubicBezTo>
                <a:close/>
                <a:moveTo>
                  <a:pt x="412" y="4"/>
                </a:moveTo>
                <a:cubicBezTo>
                  <a:pt x="409" y="4"/>
                  <a:pt x="409" y="5"/>
                  <a:pt x="410" y="5"/>
                </a:cubicBezTo>
                <a:cubicBezTo>
                  <a:pt x="409" y="4"/>
                  <a:pt x="414" y="5"/>
                  <a:pt x="413" y="5"/>
                </a:cubicBezTo>
                <a:cubicBezTo>
                  <a:pt x="410" y="4"/>
                  <a:pt x="413" y="4"/>
                  <a:pt x="412" y="4"/>
                </a:cubicBezTo>
                <a:close/>
                <a:moveTo>
                  <a:pt x="409" y="5"/>
                </a:moveTo>
                <a:cubicBezTo>
                  <a:pt x="405" y="5"/>
                  <a:pt x="405" y="5"/>
                  <a:pt x="405" y="5"/>
                </a:cubicBezTo>
                <a:cubicBezTo>
                  <a:pt x="404" y="6"/>
                  <a:pt x="408" y="6"/>
                  <a:pt x="407" y="7"/>
                </a:cubicBezTo>
                <a:cubicBezTo>
                  <a:pt x="409" y="7"/>
                  <a:pt x="409" y="7"/>
                  <a:pt x="412" y="8"/>
                </a:cubicBezTo>
                <a:cubicBezTo>
                  <a:pt x="411" y="7"/>
                  <a:pt x="404" y="6"/>
                  <a:pt x="409" y="5"/>
                </a:cubicBezTo>
                <a:close/>
                <a:moveTo>
                  <a:pt x="391" y="7"/>
                </a:moveTo>
                <a:cubicBezTo>
                  <a:pt x="393" y="7"/>
                  <a:pt x="395" y="7"/>
                  <a:pt x="397" y="7"/>
                </a:cubicBezTo>
                <a:cubicBezTo>
                  <a:pt x="397" y="7"/>
                  <a:pt x="397" y="7"/>
                  <a:pt x="397" y="7"/>
                </a:cubicBezTo>
                <a:cubicBezTo>
                  <a:pt x="395" y="7"/>
                  <a:pt x="393" y="7"/>
                  <a:pt x="391" y="7"/>
                </a:cubicBezTo>
                <a:close/>
                <a:moveTo>
                  <a:pt x="376" y="46"/>
                </a:moveTo>
                <a:cubicBezTo>
                  <a:pt x="376" y="47"/>
                  <a:pt x="379" y="47"/>
                  <a:pt x="380" y="47"/>
                </a:cubicBezTo>
                <a:cubicBezTo>
                  <a:pt x="378" y="47"/>
                  <a:pt x="378" y="46"/>
                  <a:pt x="376" y="46"/>
                </a:cubicBezTo>
                <a:close/>
                <a:moveTo>
                  <a:pt x="354" y="47"/>
                </a:moveTo>
                <a:cubicBezTo>
                  <a:pt x="353" y="48"/>
                  <a:pt x="359" y="47"/>
                  <a:pt x="359" y="47"/>
                </a:cubicBezTo>
                <a:cubicBezTo>
                  <a:pt x="357" y="47"/>
                  <a:pt x="357" y="46"/>
                  <a:pt x="354" y="47"/>
                </a:cubicBezTo>
                <a:close/>
                <a:moveTo>
                  <a:pt x="323" y="15"/>
                </a:moveTo>
                <a:cubicBezTo>
                  <a:pt x="323" y="16"/>
                  <a:pt x="322" y="16"/>
                  <a:pt x="324" y="16"/>
                </a:cubicBezTo>
                <a:cubicBezTo>
                  <a:pt x="326" y="16"/>
                  <a:pt x="326" y="15"/>
                  <a:pt x="323" y="15"/>
                </a:cubicBezTo>
                <a:close/>
                <a:moveTo>
                  <a:pt x="325" y="47"/>
                </a:moveTo>
                <a:cubicBezTo>
                  <a:pt x="324" y="48"/>
                  <a:pt x="328" y="47"/>
                  <a:pt x="329" y="46"/>
                </a:cubicBezTo>
                <a:cubicBezTo>
                  <a:pt x="327" y="47"/>
                  <a:pt x="327" y="46"/>
                  <a:pt x="325" y="47"/>
                </a:cubicBezTo>
                <a:close/>
                <a:moveTo>
                  <a:pt x="321" y="51"/>
                </a:moveTo>
                <a:cubicBezTo>
                  <a:pt x="324" y="50"/>
                  <a:pt x="323" y="50"/>
                  <a:pt x="321" y="51"/>
                </a:cubicBezTo>
                <a:cubicBezTo>
                  <a:pt x="323" y="51"/>
                  <a:pt x="325" y="50"/>
                  <a:pt x="327" y="50"/>
                </a:cubicBezTo>
                <a:cubicBezTo>
                  <a:pt x="328" y="50"/>
                  <a:pt x="328" y="49"/>
                  <a:pt x="328" y="49"/>
                </a:cubicBezTo>
                <a:cubicBezTo>
                  <a:pt x="325" y="50"/>
                  <a:pt x="321" y="49"/>
                  <a:pt x="321" y="51"/>
                </a:cubicBezTo>
                <a:close/>
                <a:moveTo>
                  <a:pt x="316" y="18"/>
                </a:moveTo>
                <a:cubicBezTo>
                  <a:pt x="319" y="17"/>
                  <a:pt x="317" y="18"/>
                  <a:pt x="320" y="18"/>
                </a:cubicBezTo>
                <a:cubicBezTo>
                  <a:pt x="319" y="17"/>
                  <a:pt x="321" y="17"/>
                  <a:pt x="321" y="16"/>
                </a:cubicBezTo>
                <a:cubicBezTo>
                  <a:pt x="318" y="17"/>
                  <a:pt x="319" y="17"/>
                  <a:pt x="317" y="17"/>
                </a:cubicBezTo>
                <a:cubicBezTo>
                  <a:pt x="317" y="17"/>
                  <a:pt x="317" y="17"/>
                  <a:pt x="316" y="18"/>
                </a:cubicBezTo>
                <a:close/>
                <a:moveTo>
                  <a:pt x="311" y="35"/>
                </a:moveTo>
                <a:cubicBezTo>
                  <a:pt x="312" y="34"/>
                  <a:pt x="316" y="34"/>
                  <a:pt x="315" y="34"/>
                </a:cubicBezTo>
                <a:cubicBezTo>
                  <a:pt x="314" y="34"/>
                  <a:pt x="308" y="35"/>
                  <a:pt x="311" y="35"/>
                </a:cubicBezTo>
                <a:close/>
                <a:moveTo>
                  <a:pt x="314" y="49"/>
                </a:moveTo>
                <a:cubicBezTo>
                  <a:pt x="314" y="50"/>
                  <a:pt x="318" y="49"/>
                  <a:pt x="318" y="49"/>
                </a:cubicBezTo>
                <a:lnTo>
                  <a:pt x="314" y="49"/>
                </a:lnTo>
                <a:close/>
                <a:moveTo>
                  <a:pt x="308" y="47"/>
                </a:moveTo>
                <a:cubicBezTo>
                  <a:pt x="308" y="48"/>
                  <a:pt x="314" y="46"/>
                  <a:pt x="315" y="46"/>
                </a:cubicBezTo>
                <a:cubicBezTo>
                  <a:pt x="315" y="46"/>
                  <a:pt x="315" y="45"/>
                  <a:pt x="316" y="45"/>
                </a:cubicBezTo>
                <a:cubicBezTo>
                  <a:pt x="313" y="46"/>
                  <a:pt x="309" y="47"/>
                  <a:pt x="308" y="47"/>
                </a:cubicBezTo>
                <a:close/>
                <a:moveTo>
                  <a:pt x="302" y="21"/>
                </a:moveTo>
                <a:cubicBezTo>
                  <a:pt x="305" y="21"/>
                  <a:pt x="305" y="20"/>
                  <a:pt x="306" y="20"/>
                </a:cubicBezTo>
                <a:cubicBezTo>
                  <a:pt x="306" y="19"/>
                  <a:pt x="307" y="19"/>
                  <a:pt x="307" y="19"/>
                </a:cubicBezTo>
                <a:cubicBezTo>
                  <a:pt x="304" y="20"/>
                  <a:pt x="303" y="20"/>
                  <a:pt x="302" y="21"/>
                </a:cubicBezTo>
                <a:close/>
                <a:moveTo>
                  <a:pt x="314" y="52"/>
                </a:moveTo>
                <a:cubicBezTo>
                  <a:pt x="313" y="52"/>
                  <a:pt x="311" y="53"/>
                  <a:pt x="311" y="53"/>
                </a:cubicBezTo>
                <a:cubicBezTo>
                  <a:pt x="314" y="52"/>
                  <a:pt x="313" y="53"/>
                  <a:pt x="315" y="52"/>
                </a:cubicBezTo>
                <a:cubicBezTo>
                  <a:pt x="315" y="52"/>
                  <a:pt x="315" y="52"/>
                  <a:pt x="314" y="52"/>
                </a:cubicBezTo>
                <a:close/>
                <a:moveTo>
                  <a:pt x="309" y="42"/>
                </a:moveTo>
                <a:cubicBezTo>
                  <a:pt x="307" y="43"/>
                  <a:pt x="305" y="43"/>
                  <a:pt x="304" y="44"/>
                </a:cubicBezTo>
                <a:cubicBezTo>
                  <a:pt x="306" y="44"/>
                  <a:pt x="309" y="43"/>
                  <a:pt x="310" y="42"/>
                </a:cubicBezTo>
                <a:cubicBezTo>
                  <a:pt x="310" y="42"/>
                  <a:pt x="310" y="41"/>
                  <a:pt x="309" y="41"/>
                </a:cubicBezTo>
                <a:lnTo>
                  <a:pt x="309" y="42"/>
                </a:lnTo>
                <a:close/>
                <a:moveTo>
                  <a:pt x="306" y="49"/>
                </a:moveTo>
                <a:cubicBezTo>
                  <a:pt x="308" y="49"/>
                  <a:pt x="309" y="49"/>
                  <a:pt x="310" y="49"/>
                </a:cubicBezTo>
                <a:cubicBezTo>
                  <a:pt x="310" y="48"/>
                  <a:pt x="310" y="48"/>
                  <a:pt x="311" y="48"/>
                </a:cubicBezTo>
                <a:cubicBezTo>
                  <a:pt x="311" y="48"/>
                  <a:pt x="311" y="48"/>
                  <a:pt x="311" y="48"/>
                </a:cubicBezTo>
                <a:cubicBezTo>
                  <a:pt x="308" y="49"/>
                  <a:pt x="307" y="48"/>
                  <a:pt x="306" y="49"/>
                </a:cubicBezTo>
                <a:close/>
                <a:moveTo>
                  <a:pt x="306" y="51"/>
                </a:moveTo>
                <a:cubicBezTo>
                  <a:pt x="307" y="51"/>
                  <a:pt x="308" y="50"/>
                  <a:pt x="309" y="50"/>
                </a:cubicBezTo>
                <a:cubicBezTo>
                  <a:pt x="310" y="50"/>
                  <a:pt x="310" y="50"/>
                  <a:pt x="310" y="50"/>
                </a:cubicBezTo>
                <a:cubicBezTo>
                  <a:pt x="310" y="50"/>
                  <a:pt x="310" y="50"/>
                  <a:pt x="310" y="50"/>
                </a:cubicBezTo>
                <a:cubicBezTo>
                  <a:pt x="307" y="50"/>
                  <a:pt x="304" y="51"/>
                  <a:pt x="306" y="51"/>
                </a:cubicBezTo>
                <a:close/>
                <a:moveTo>
                  <a:pt x="307" y="53"/>
                </a:moveTo>
                <a:cubicBezTo>
                  <a:pt x="309" y="53"/>
                  <a:pt x="306" y="54"/>
                  <a:pt x="306" y="54"/>
                </a:cubicBezTo>
                <a:cubicBezTo>
                  <a:pt x="309" y="54"/>
                  <a:pt x="310" y="53"/>
                  <a:pt x="311" y="52"/>
                </a:cubicBezTo>
                <a:cubicBezTo>
                  <a:pt x="310" y="52"/>
                  <a:pt x="308" y="53"/>
                  <a:pt x="307" y="53"/>
                </a:cubicBezTo>
                <a:close/>
                <a:moveTo>
                  <a:pt x="308" y="54"/>
                </a:moveTo>
                <a:cubicBezTo>
                  <a:pt x="305" y="55"/>
                  <a:pt x="306" y="55"/>
                  <a:pt x="305" y="56"/>
                </a:cubicBezTo>
                <a:cubicBezTo>
                  <a:pt x="308" y="55"/>
                  <a:pt x="309" y="56"/>
                  <a:pt x="310" y="55"/>
                </a:cubicBezTo>
                <a:cubicBezTo>
                  <a:pt x="308" y="55"/>
                  <a:pt x="308" y="55"/>
                  <a:pt x="308" y="54"/>
                </a:cubicBezTo>
                <a:close/>
                <a:moveTo>
                  <a:pt x="302" y="38"/>
                </a:moveTo>
                <a:cubicBezTo>
                  <a:pt x="300" y="39"/>
                  <a:pt x="300" y="39"/>
                  <a:pt x="300" y="40"/>
                </a:cubicBezTo>
                <a:cubicBezTo>
                  <a:pt x="303" y="39"/>
                  <a:pt x="303" y="39"/>
                  <a:pt x="302" y="38"/>
                </a:cubicBezTo>
                <a:close/>
                <a:moveTo>
                  <a:pt x="301" y="46"/>
                </a:moveTo>
                <a:cubicBezTo>
                  <a:pt x="300" y="47"/>
                  <a:pt x="300" y="47"/>
                  <a:pt x="299" y="47"/>
                </a:cubicBezTo>
                <a:cubicBezTo>
                  <a:pt x="299" y="47"/>
                  <a:pt x="297" y="48"/>
                  <a:pt x="299" y="48"/>
                </a:cubicBezTo>
                <a:cubicBezTo>
                  <a:pt x="300" y="47"/>
                  <a:pt x="305" y="45"/>
                  <a:pt x="302" y="46"/>
                </a:cubicBezTo>
                <a:cubicBezTo>
                  <a:pt x="302" y="46"/>
                  <a:pt x="301" y="46"/>
                  <a:pt x="301" y="46"/>
                </a:cubicBezTo>
                <a:close/>
                <a:moveTo>
                  <a:pt x="300" y="51"/>
                </a:moveTo>
                <a:cubicBezTo>
                  <a:pt x="300" y="51"/>
                  <a:pt x="303" y="50"/>
                  <a:pt x="303" y="50"/>
                </a:cubicBezTo>
                <a:cubicBezTo>
                  <a:pt x="301" y="50"/>
                  <a:pt x="297" y="52"/>
                  <a:pt x="300" y="51"/>
                </a:cubicBezTo>
                <a:close/>
                <a:moveTo>
                  <a:pt x="296" y="41"/>
                </a:moveTo>
                <a:cubicBezTo>
                  <a:pt x="296" y="40"/>
                  <a:pt x="297" y="40"/>
                  <a:pt x="297" y="40"/>
                </a:cubicBezTo>
                <a:cubicBezTo>
                  <a:pt x="294" y="40"/>
                  <a:pt x="293" y="42"/>
                  <a:pt x="296" y="41"/>
                </a:cubicBezTo>
                <a:close/>
                <a:moveTo>
                  <a:pt x="295" y="49"/>
                </a:moveTo>
                <a:cubicBezTo>
                  <a:pt x="293" y="50"/>
                  <a:pt x="294" y="51"/>
                  <a:pt x="297" y="51"/>
                </a:cubicBezTo>
                <a:cubicBezTo>
                  <a:pt x="298" y="50"/>
                  <a:pt x="294" y="50"/>
                  <a:pt x="297" y="49"/>
                </a:cubicBezTo>
                <a:cubicBezTo>
                  <a:pt x="296" y="49"/>
                  <a:pt x="296" y="49"/>
                  <a:pt x="295" y="49"/>
                </a:cubicBezTo>
                <a:close/>
                <a:moveTo>
                  <a:pt x="296" y="54"/>
                </a:moveTo>
                <a:cubicBezTo>
                  <a:pt x="296" y="55"/>
                  <a:pt x="294" y="55"/>
                  <a:pt x="294" y="55"/>
                </a:cubicBezTo>
                <a:cubicBezTo>
                  <a:pt x="294" y="56"/>
                  <a:pt x="294" y="56"/>
                  <a:pt x="295" y="57"/>
                </a:cubicBezTo>
                <a:cubicBezTo>
                  <a:pt x="293" y="57"/>
                  <a:pt x="293" y="57"/>
                  <a:pt x="293" y="57"/>
                </a:cubicBezTo>
                <a:cubicBezTo>
                  <a:pt x="293" y="58"/>
                  <a:pt x="293" y="58"/>
                  <a:pt x="292" y="58"/>
                </a:cubicBezTo>
                <a:cubicBezTo>
                  <a:pt x="294" y="58"/>
                  <a:pt x="294" y="58"/>
                  <a:pt x="295" y="58"/>
                </a:cubicBezTo>
                <a:cubicBezTo>
                  <a:pt x="293" y="58"/>
                  <a:pt x="293" y="57"/>
                  <a:pt x="297" y="57"/>
                </a:cubicBezTo>
                <a:cubicBezTo>
                  <a:pt x="297" y="56"/>
                  <a:pt x="295" y="56"/>
                  <a:pt x="295" y="56"/>
                </a:cubicBezTo>
                <a:cubicBezTo>
                  <a:pt x="295" y="55"/>
                  <a:pt x="299" y="54"/>
                  <a:pt x="298" y="54"/>
                </a:cubicBezTo>
                <a:cubicBezTo>
                  <a:pt x="297" y="55"/>
                  <a:pt x="297" y="54"/>
                  <a:pt x="296" y="54"/>
                </a:cubicBezTo>
                <a:close/>
                <a:moveTo>
                  <a:pt x="286" y="51"/>
                </a:moveTo>
                <a:cubicBezTo>
                  <a:pt x="286" y="52"/>
                  <a:pt x="282" y="52"/>
                  <a:pt x="282" y="53"/>
                </a:cubicBezTo>
                <a:cubicBezTo>
                  <a:pt x="285" y="52"/>
                  <a:pt x="292" y="51"/>
                  <a:pt x="293" y="49"/>
                </a:cubicBezTo>
                <a:cubicBezTo>
                  <a:pt x="289" y="50"/>
                  <a:pt x="289" y="51"/>
                  <a:pt x="286" y="51"/>
                </a:cubicBezTo>
                <a:close/>
                <a:moveTo>
                  <a:pt x="287" y="58"/>
                </a:moveTo>
                <a:cubicBezTo>
                  <a:pt x="291" y="56"/>
                  <a:pt x="292" y="55"/>
                  <a:pt x="293" y="54"/>
                </a:cubicBezTo>
                <a:cubicBezTo>
                  <a:pt x="288" y="56"/>
                  <a:pt x="290" y="56"/>
                  <a:pt x="287" y="58"/>
                </a:cubicBezTo>
                <a:close/>
                <a:moveTo>
                  <a:pt x="286" y="51"/>
                </a:moveTo>
                <a:cubicBezTo>
                  <a:pt x="288" y="50"/>
                  <a:pt x="291" y="49"/>
                  <a:pt x="291" y="48"/>
                </a:cubicBezTo>
                <a:cubicBezTo>
                  <a:pt x="289" y="49"/>
                  <a:pt x="285" y="51"/>
                  <a:pt x="286" y="51"/>
                </a:cubicBezTo>
                <a:close/>
                <a:moveTo>
                  <a:pt x="288" y="60"/>
                </a:moveTo>
                <a:cubicBezTo>
                  <a:pt x="289" y="60"/>
                  <a:pt x="294" y="59"/>
                  <a:pt x="294" y="59"/>
                </a:cubicBezTo>
                <a:cubicBezTo>
                  <a:pt x="293" y="59"/>
                  <a:pt x="289" y="59"/>
                  <a:pt x="288" y="60"/>
                </a:cubicBezTo>
                <a:close/>
                <a:moveTo>
                  <a:pt x="283" y="27"/>
                </a:moveTo>
                <a:cubicBezTo>
                  <a:pt x="276" y="29"/>
                  <a:pt x="276" y="29"/>
                  <a:pt x="276" y="29"/>
                </a:cubicBezTo>
                <a:cubicBezTo>
                  <a:pt x="277" y="30"/>
                  <a:pt x="274" y="30"/>
                  <a:pt x="274" y="31"/>
                </a:cubicBezTo>
                <a:cubicBezTo>
                  <a:pt x="278" y="29"/>
                  <a:pt x="276" y="29"/>
                  <a:pt x="281" y="28"/>
                </a:cubicBezTo>
                <a:cubicBezTo>
                  <a:pt x="281" y="28"/>
                  <a:pt x="279" y="29"/>
                  <a:pt x="280" y="29"/>
                </a:cubicBezTo>
                <a:cubicBezTo>
                  <a:pt x="282" y="28"/>
                  <a:pt x="282" y="29"/>
                  <a:pt x="284" y="28"/>
                </a:cubicBezTo>
                <a:cubicBezTo>
                  <a:pt x="285" y="27"/>
                  <a:pt x="281" y="28"/>
                  <a:pt x="283" y="27"/>
                </a:cubicBezTo>
                <a:close/>
                <a:moveTo>
                  <a:pt x="291" y="52"/>
                </a:moveTo>
                <a:cubicBezTo>
                  <a:pt x="291" y="51"/>
                  <a:pt x="289" y="52"/>
                  <a:pt x="291" y="51"/>
                </a:cubicBezTo>
                <a:cubicBezTo>
                  <a:pt x="285" y="53"/>
                  <a:pt x="289" y="53"/>
                  <a:pt x="291" y="52"/>
                </a:cubicBezTo>
                <a:close/>
                <a:moveTo>
                  <a:pt x="282" y="46"/>
                </a:moveTo>
                <a:cubicBezTo>
                  <a:pt x="282" y="46"/>
                  <a:pt x="281" y="46"/>
                  <a:pt x="281" y="47"/>
                </a:cubicBezTo>
                <a:cubicBezTo>
                  <a:pt x="283" y="46"/>
                  <a:pt x="285" y="46"/>
                  <a:pt x="286" y="45"/>
                </a:cubicBezTo>
                <a:cubicBezTo>
                  <a:pt x="284" y="45"/>
                  <a:pt x="284" y="45"/>
                  <a:pt x="282" y="46"/>
                </a:cubicBezTo>
                <a:close/>
                <a:moveTo>
                  <a:pt x="275" y="46"/>
                </a:moveTo>
                <a:cubicBezTo>
                  <a:pt x="277" y="46"/>
                  <a:pt x="280" y="44"/>
                  <a:pt x="281" y="44"/>
                </a:cubicBezTo>
                <a:cubicBezTo>
                  <a:pt x="282" y="44"/>
                  <a:pt x="286" y="42"/>
                  <a:pt x="284" y="42"/>
                </a:cubicBezTo>
                <a:cubicBezTo>
                  <a:pt x="283" y="43"/>
                  <a:pt x="276" y="45"/>
                  <a:pt x="275" y="46"/>
                </a:cubicBezTo>
                <a:close/>
                <a:moveTo>
                  <a:pt x="284" y="57"/>
                </a:moveTo>
                <a:cubicBezTo>
                  <a:pt x="285" y="56"/>
                  <a:pt x="283" y="55"/>
                  <a:pt x="287" y="54"/>
                </a:cubicBezTo>
                <a:cubicBezTo>
                  <a:pt x="288" y="53"/>
                  <a:pt x="286" y="54"/>
                  <a:pt x="285" y="54"/>
                </a:cubicBezTo>
                <a:cubicBezTo>
                  <a:pt x="284" y="55"/>
                  <a:pt x="285" y="55"/>
                  <a:pt x="283" y="56"/>
                </a:cubicBezTo>
                <a:cubicBezTo>
                  <a:pt x="282" y="56"/>
                  <a:pt x="285" y="56"/>
                  <a:pt x="281" y="57"/>
                </a:cubicBezTo>
                <a:cubicBezTo>
                  <a:pt x="281" y="58"/>
                  <a:pt x="283" y="57"/>
                  <a:pt x="284" y="57"/>
                </a:cubicBezTo>
                <a:cubicBezTo>
                  <a:pt x="283" y="57"/>
                  <a:pt x="283" y="57"/>
                  <a:pt x="284" y="57"/>
                </a:cubicBezTo>
                <a:close/>
                <a:moveTo>
                  <a:pt x="279" y="43"/>
                </a:moveTo>
                <a:cubicBezTo>
                  <a:pt x="279" y="43"/>
                  <a:pt x="279" y="43"/>
                  <a:pt x="280" y="43"/>
                </a:cubicBezTo>
                <a:cubicBezTo>
                  <a:pt x="280" y="43"/>
                  <a:pt x="283" y="42"/>
                  <a:pt x="283" y="42"/>
                </a:cubicBezTo>
                <a:cubicBezTo>
                  <a:pt x="281" y="42"/>
                  <a:pt x="281" y="42"/>
                  <a:pt x="279" y="43"/>
                </a:cubicBezTo>
                <a:close/>
                <a:moveTo>
                  <a:pt x="273" y="49"/>
                </a:moveTo>
                <a:cubicBezTo>
                  <a:pt x="277" y="47"/>
                  <a:pt x="276" y="49"/>
                  <a:pt x="277" y="48"/>
                </a:cubicBezTo>
                <a:cubicBezTo>
                  <a:pt x="278" y="48"/>
                  <a:pt x="278" y="48"/>
                  <a:pt x="278" y="47"/>
                </a:cubicBezTo>
                <a:cubicBezTo>
                  <a:pt x="276" y="48"/>
                  <a:pt x="274" y="48"/>
                  <a:pt x="273" y="49"/>
                </a:cubicBezTo>
                <a:close/>
                <a:moveTo>
                  <a:pt x="274" y="62"/>
                </a:moveTo>
                <a:cubicBezTo>
                  <a:pt x="273" y="62"/>
                  <a:pt x="272" y="63"/>
                  <a:pt x="272" y="63"/>
                </a:cubicBezTo>
                <a:cubicBezTo>
                  <a:pt x="273" y="62"/>
                  <a:pt x="274" y="63"/>
                  <a:pt x="275" y="62"/>
                </a:cubicBezTo>
                <a:cubicBezTo>
                  <a:pt x="274" y="62"/>
                  <a:pt x="281" y="60"/>
                  <a:pt x="282" y="59"/>
                </a:cubicBezTo>
                <a:cubicBezTo>
                  <a:pt x="281" y="60"/>
                  <a:pt x="280" y="60"/>
                  <a:pt x="280" y="60"/>
                </a:cubicBezTo>
                <a:cubicBezTo>
                  <a:pt x="279" y="60"/>
                  <a:pt x="280" y="59"/>
                  <a:pt x="278" y="59"/>
                </a:cubicBezTo>
                <a:cubicBezTo>
                  <a:pt x="279" y="60"/>
                  <a:pt x="277" y="60"/>
                  <a:pt x="275" y="61"/>
                </a:cubicBezTo>
                <a:cubicBezTo>
                  <a:pt x="276" y="61"/>
                  <a:pt x="275" y="61"/>
                  <a:pt x="274" y="62"/>
                </a:cubicBezTo>
                <a:close/>
                <a:moveTo>
                  <a:pt x="270" y="48"/>
                </a:moveTo>
                <a:cubicBezTo>
                  <a:pt x="270" y="49"/>
                  <a:pt x="273" y="48"/>
                  <a:pt x="276" y="47"/>
                </a:cubicBezTo>
                <a:cubicBezTo>
                  <a:pt x="273" y="47"/>
                  <a:pt x="273" y="46"/>
                  <a:pt x="271" y="47"/>
                </a:cubicBezTo>
                <a:cubicBezTo>
                  <a:pt x="272" y="47"/>
                  <a:pt x="274" y="47"/>
                  <a:pt x="270" y="48"/>
                </a:cubicBezTo>
                <a:close/>
                <a:moveTo>
                  <a:pt x="276" y="60"/>
                </a:moveTo>
                <a:cubicBezTo>
                  <a:pt x="276" y="60"/>
                  <a:pt x="277" y="59"/>
                  <a:pt x="276" y="59"/>
                </a:cubicBezTo>
                <a:cubicBezTo>
                  <a:pt x="270" y="61"/>
                  <a:pt x="269" y="62"/>
                  <a:pt x="276" y="60"/>
                </a:cubicBezTo>
                <a:close/>
                <a:moveTo>
                  <a:pt x="264" y="34"/>
                </a:moveTo>
                <a:cubicBezTo>
                  <a:pt x="262" y="34"/>
                  <a:pt x="261" y="35"/>
                  <a:pt x="261" y="35"/>
                </a:cubicBezTo>
                <a:cubicBezTo>
                  <a:pt x="263" y="35"/>
                  <a:pt x="265" y="34"/>
                  <a:pt x="265" y="34"/>
                </a:cubicBezTo>
                <a:cubicBezTo>
                  <a:pt x="264" y="34"/>
                  <a:pt x="264" y="34"/>
                  <a:pt x="264" y="34"/>
                </a:cubicBezTo>
                <a:close/>
                <a:moveTo>
                  <a:pt x="248" y="40"/>
                </a:moveTo>
                <a:cubicBezTo>
                  <a:pt x="250" y="40"/>
                  <a:pt x="247" y="41"/>
                  <a:pt x="248" y="41"/>
                </a:cubicBezTo>
                <a:cubicBezTo>
                  <a:pt x="251" y="40"/>
                  <a:pt x="250" y="40"/>
                  <a:pt x="252" y="39"/>
                </a:cubicBezTo>
                <a:cubicBezTo>
                  <a:pt x="252" y="39"/>
                  <a:pt x="252" y="40"/>
                  <a:pt x="253" y="39"/>
                </a:cubicBezTo>
                <a:cubicBezTo>
                  <a:pt x="254" y="39"/>
                  <a:pt x="253" y="39"/>
                  <a:pt x="254" y="38"/>
                </a:cubicBezTo>
                <a:cubicBezTo>
                  <a:pt x="257" y="37"/>
                  <a:pt x="256" y="38"/>
                  <a:pt x="259" y="36"/>
                </a:cubicBezTo>
                <a:cubicBezTo>
                  <a:pt x="260" y="36"/>
                  <a:pt x="260" y="36"/>
                  <a:pt x="260" y="35"/>
                </a:cubicBezTo>
                <a:cubicBezTo>
                  <a:pt x="258" y="36"/>
                  <a:pt x="258" y="36"/>
                  <a:pt x="256" y="36"/>
                </a:cubicBezTo>
                <a:cubicBezTo>
                  <a:pt x="258" y="36"/>
                  <a:pt x="253" y="38"/>
                  <a:pt x="254" y="37"/>
                </a:cubicBezTo>
                <a:cubicBezTo>
                  <a:pt x="251" y="38"/>
                  <a:pt x="252" y="39"/>
                  <a:pt x="250" y="40"/>
                </a:cubicBezTo>
                <a:cubicBezTo>
                  <a:pt x="250" y="39"/>
                  <a:pt x="251" y="39"/>
                  <a:pt x="250" y="39"/>
                </a:cubicBezTo>
                <a:cubicBezTo>
                  <a:pt x="245" y="41"/>
                  <a:pt x="242" y="42"/>
                  <a:pt x="238" y="44"/>
                </a:cubicBezTo>
                <a:cubicBezTo>
                  <a:pt x="237" y="45"/>
                  <a:pt x="241" y="44"/>
                  <a:pt x="239" y="45"/>
                </a:cubicBezTo>
                <a:cubicBezTo>
                  <a:pt x="235" y="46"/>
                  <a:pt x="238" y="43"/>
                  <a:pt x="235" y="45"/>
                </a:cubicBezTo>
                <a:cubicBezTo>
                  <a:pt x="236" y="45"/>
                  <a:pt x="236" y="46"/>
                  <a:pt x="238" y="45"/>
                </a:cubicBezTo>
                <a:cubicBezTo>
                  <a:pt x="239" y="44"/>
                  <a:pt x="241" y="44"/>
                  <a:pt x="242" y="44"/>
                </a:cubicBezTo>
                <a:cubicBezTo>
                  <a:pt x="243" y="43"/>
                  <a:pt x="241" y="44"/>
                  <a:pt x="242" y="43"/>
                </a:cubicBezTo>
                <a:cubicBezTo>
                  <a:pt x="245" y="42"/>
                  <a:pt x="246" y="41"/>
                  <a:pt x="248" y="40"/>
                </a:cubicBezTo>
                <a:close/>
                <a:moveTo>
                  <a:pt x="253" y="56"/>
                </a:moveTo>
                <a:cubicBezTo>
                  <a:pt x="253" y="57"/>
                  <a:pt x="253" y="57"/>
                  <a:pt x="254" y="57"/>
                </a:cubicBezTo>
                <a:cubicBezTo>
                  <a:pt x="257" y="55"/>
                  <a:pt x="256" y="56"/>
                  <a:pt x="258" y="55"/>
                </a:cubicBezTo>
                <a:cubicBezTo>
                  <a:pt x="258" y="55"/>
                  <a:pt x="263" y="53"/>
                  <a:pt x="264" y="52"/>
                </a:cubicBezTo>
                <a:cubicBezTo>
                  <a:pt x="260" y="53"/>
                  <a:pt x="255" y="56"/>
                  <a:pt x="253" y="56"/>
                </a:cubicBezTo>
                <a:close/>
                <a:moveTo>
                  <a:pt x="264" y="64"/>
                </a:moveTo>
                <a:cubicBezTo>
                  <a:pt x="267" y="64"/>
                  <a:pt x="264" y="65"/>
                  <a:pt x="263" y="65"/>
                </a:cubicBezTo>
                <a:cubicBezTo>
                  <a:pt x="263" y="66"/>
                  <a:pt x="263" y="66"/>
                  <a:pt x="264" y="66"/>
                </a:cubicBezTo>
                <a:cubicBezTo>
                  <a:pt x="264" y="65"/>
                  <a:pt x="265" y="66"/>
                  <a:pt x="267" y="65"/>
                </a:cubicBezTo>
                <a:cubicBezTo>
                  <a:pt x="268" y="64"/>
                  <a:pt x="268" y="64"/>
                  <a:pt x="268" y="63"/>
                </a:cubicBezTo>
                <a:cubicBezTo>
                  <a:pt x="267" y="64"/>
                  <a:pt x="265" y="63"/>
                  <a:pt x="264" y="64"/>
                </a:cubicBezTo>
                <a:close/>
                <a:moveTo>
                  <a:pt x="261" y="65"/>
                </a:moveTo>
                <a:cubicBezTo>
                  <a:pt x="261" y="65"/>
                  <a:pt x="261" y="65"/>
                  <a:pt x="261" y="65"/>
                </a:cubicBezTo>
                <a:cubicBezTo>
                  <a:pt x="263" y="65"/>
                  <a:pt x="266" y="63"/>
                  <a:pt x="264" y="63"/>
                </a:cubicBezTo>
                <a:cubicBezTo>
                  <a:pt x="264" y="64"/>
                  <a:pt x="263" y="64"/>
                  <a:pt x="261" y="65"/>
                </a:cubicBezTo>
                <a:close/>
                <a:moveTo>
                  <a:pt x="253" y="68"/>
                </a:moveTo>
                <a:cubicBezTo>
                  <a:pt x="255" y="68"/>
                  <a:pt x="258" y="67"/>
                  <a:pt x="259" y="67"/>
                </a:cubicBezTo>
                <a:cubicBezTo>
                  <a:pt x="258" y="67"/>
                  <a:pt x="261" y="66"/>
                  <a:pt x="260" y="66"/>
                </a:cubicBezTo>
                <a:cubicBezTo>
                  <a:pt x="257" y="67"/>
                  <a:pt x="256" y="67"/>
                  <a:pt x="253" y="68"/>
                </a:cubicBezTo>
                <a:close/>
                <a:moveTo>
                  <a:pt x="256" y="64"/>
                </a:moveTo>
                <a:cubicBezTo>
                  <a:pt x="258" y="64"/>
                  <a:pt x="255" y="65"/>
                  <a:pt x="257" y="65"/>
                </a:cubicBezTo>
                <a:cubicBezTo>
                  <a:pt x="258" y="64"/>
                  <a:pt x="257" y="64"/>
                  <a:pt x="258" y="63"/>
                </a:cubicBezTo>
                <a:lnTo>
                  <a:pt x="256" y="64"/>
                </a:lnTo>
                <a:close/>
                <a:moveTo>
                  <a:pt x="249" y="75"/>
                </a:moveTo>
                <a:cubicBezTo>
                  <a:pt x="249" y="75"/>
                  <a:pt x="249" y="75"/>
                  <a:pt x="248" y="75"/>
                </a:cubicBezTo>
                <a:cubicBezTo>
                  <a:pt x="247" y="75"/>
                  <a:pt x="250" y="73"/>
                  <a:pt x="247" y="74"/>
                </a:cubicBezTo>
                <a:cubicBezTo>
                  <a:pt x="250" y="74"/>
                  <a:pt x="243" y="77"/>
                  <a:pt x="246" y="77"/>
                </a:cubicBezTo>
                <a:cubicBezTo>
                  <a:pt x="246" y="77"/>
                  <a:pt x="247" y="76"/>
                  <a:pt x="247" y="76"/>
                </a:cubicBezTo>
                <a:cubicBezTo>
                  <a:pt x="246" y="77"/>
                  <a:pt x="246" y="77"/>
                  <a:pt x="247" y="77"/>
                </a:cubicBezTo>
                <a:cubicBezTo>
                  <a:pt x="249" y="75"/>
                  <a:pt x="255" y="74"/>
                  <a:pt x="257" y="72"/>
                </a:cubicBezTo>
                <a:cubicBezTo>
                  <a:pt x="255" y="72"/>
                  <a:pt x="252" y="74"/>
                  <a:pt x="249" y="75"/>
                </a:cubicBezTo>
                <a:close/>
                <a:moveTo>
                  <a:pt x="248" y="62"/>
                </a:moveTo>
                <a:cubicBezTo>
                  <a:pt x="250" y="61"/>
                  <a:pt x="251" y="61"/>
                  <a:pt x="251" y="60"/>
                </a:cubicBezTo>
                <a:cubicBezTo>
                  <a:pt x="249" y="61"/>
                  <a:pt x="248" y="62"/>
                  <a:pt x="248" y="62"/>
                </a:cubicBezTo>
                <a:close/>
                <a:moveTo>
                  <a:pt x="246" y="67"/>
                </a:moveTo>
                <a:cubicBezTo>
                  <a:pt x="243" y="68"/>
                  <a:pt x="245" y="69"/>
                  <a:pt x="248" y="68"/>
                </a:cubicBezTo>
                <a:cubicBezTo>
                  <a:pt x="248" y="67"/>
                  <a:pt x="246" y="68"/>
                  <a:pt x="246" y="67"/>
                </a:cubicBezTo>
                <a:close/>
                <a:moveTo>
                  <a:pt x="244" y="65"/>
                </a:moveTo>
                <a:cubicBezTo>
                  <a:pt x="243" y="65"/>
                  <a:pt x="245" y="64"/>
                  <a:pt x="245" y="63"/>
                </a:cubicBezTo>
                <a:cubicBezTo>
                  <a:pt x="242" y="64"/>
                  <a:pt x="242" y="66"/>
                  <a:pt x="244" y="65"/>
                </a:cubicBezTo>
                <a:close/>
                <a:moveTo>
                  <a:pt x="241" y="72"/>
                </a:moveTo>
                <a:cubicBezTo>
                  <a:pt x="241" y="72"/>
                  <a:pt x="241" y="71"/>
                  <a:pt x="240" y="71"/>
                </a:cubicBezTo>
                <a:cubicBezTo>
                  <a:pt x="240" y="72"/>
                  <a:pt x="239" y="72"/>
                  <a:pt x="239" y="72"/>
                </a:cubicBezTo>
                <a:cubicBezTo>
                  <a:pt x="239" y="72"/>
                  <a:pt x="238" y="73"/>
                  <a:pt x="238" y="73"/>
                </a:cubicBezTo>
                <a:cubicBezTo>
                  <a:pt x="242" y="71"/>
                  <a:pt x="237" y="74"/>
                  <a:pt x="239" y="74"/>
                </a:cubicBezTo>
                <a:cubicBezTo>
                  <a:pt x="243" y="71"/>
                  <a:pt x="246" y="72"/>
                  <a:pt x="248" y="70"/>
                </a:cubicBezTo>
                <a:cubicBezTo>
                  <a:pt x="245" y="70"/>
                  <a:pt x="241" y="73"/>
                  <a:pt x="239" y="73"/>
                </a:cubicBezTo>
                <a:cubicBezTo>
                  <a:pt x="239" y="73"/>
                  <a:pt x="240" y="72"/>
                  <a:pt x="241" y="72"/>
                </a:cubicBezTo>
                <a:close/>
                <a:moveTo>
                  <a:pt x="239" y="71"/>
                </a:moveTo>
                <a:cubicBezTo>
                  <a:pt x="236" y="72"/>
                  <a:pt x="237" y="73"/>
                  <a:pt x="236" y="74"/>
                </a:cubicBezTo>
                <a:cubicBezTo>
                  <a:pt x="238" y="73"/>
                  <a:pt x="239" y="72"/>
                  <a:pt x="239" y="71"/>
                </a:cubicBezTo>
                <a:close/>
                <a:moveTo>
                  <a:pt x="226" y="49"/>
                </a:moveTo>
                <a:cubicBezTo>
                  <a:pt x="226" y="48"/>
                  <a:pt x="225" y="49"/>
                  <a:pt x="227" y="47"/>
                </a:cubicBezTo>
                <a:cubicBezTo>
                  <a:pt x="225" y="49"/>
                  <a:pt x="222" y="49"/>
                  <a:pt x="221" y="51"/>
                </a:cubicBezTo>
                <a:cubicBezTo>
                  <a:pt x="225" y="49"/>
                  <a:pt x="224" y="50"/>
                  <a:pt x="226" y="50"/>
                </a:cubicBezTo>
                <a:cubicBezTo>
                  <a:pt x="224" y="51"/>
                  <a:pt x="224" y="51"/>
                  <a:pt x="222" y="51"/>
                </a:cubicBezTo>
                <a:cubicBezTo>
                  <a:pt x="223" y="52"/>
                  <a:pt x="227" y="50"/>
                  <a:pt x="230" y="49"/>
                </a:cubicBezTo>
                <a:cubicBezTo>
                  <a:pt x="230" y="48"/>
                  <a:pt x="230" y="48"/>
                  <a:pt x="231" y="47"/>
                </a:cubicBezTo>
                <a:cubicBezTo>
                  <a:pt x="231" y="47"/>
                  <a:pt x="231" y="48"/>
                  <a:pt x="233" y="47"/>
                </a:cubicBezTo>
                <a:cubicBezTo>
                  <a:pt x="233" y="46"/>
                  <a:pt x="233" y="46"/>
                  <a:pt x="233" y="46"/>
                </a:cubicBezTo>
                <a:cubicBezTo>
                  <a:pt x="229" y="48"/>
                  <a:pt x="228" y="48"/>
                  <a:pt x="226" y="49"/>
                </a:cubicBezTo>
                <a:close/>
                <a:moveTo>
                  <a:pt x="235" y="57"/>
                </a:moveTo>
                <a:cubicBezTo>
                  <a:pt x="233" y="58"/>
                  <a:pt x="231" y="59"/>
                  <a:pt x="230" y="59"/>
                </a:cubicBezTo>
                <a:cubicBezTo>
                  <a:pt x="228" y="60"/>
                  <a:pt x="231" y="59"/>
                  <a:pt x="232" y="59"/>
                </a:cubicBezTo>
                <a:cubicBezTo>
                  <a:pt x="232" y="59"/>
                  <a:pt x="231" y="59"/>
                  <a:pt x="233" y="58"/>
                </a:cubicBezTo>
                <a:cubicBezTo>
                  <a:pt x="233" y="58"/>
                  <a:pt x="233" y="59"/>
                  <a:pt x="232" y="59"/>
                </a:cubicBezTo>
                <a:cubicBezTo>
                  <a:pt x="234" y="58"/>
                  <a:pt x="236" y="58"/>
                  <a:pt x="236" y="57"/>
                </a:cubicBezTo>
                <a:cubicBezTo>
                  <a:pt x="235" y="57"/>
                  <a:pt x="235" y="57"/>
                  <a:pt x="235" y="57"/>
                </a:cubicBezTo>
                <a:close/>
                <a:moveTo>
                  <a:pt x="235" y="64"/>
                </a:moveTo>
                <a:cubicBezTo>
                  <a:pt x="237" y="63"/>
                  <a:pt x="235" y="65"/>
                  <a:pt x="235" y="65"/>
                </a:cubicBezTo>
                <a:cubicBezTo>
                  <a:pt x="238" y="64"/>
                  <a:pt x="238" y="64"/>
                  <a:pt x="238" y="63"/>
                </a:cubicBezTo>
                <a:cubicBezTo>
                  <a:pt x="237" y="64"/>
                  <a:pt x="235" y="64"/>
                  <a:pt x="235" y="64"/>
                </a:cubicBezTo>
                <a:close/>
                <a:moveTo>
                  <a:pt x="230" y="61"/>
                </a:moveTo>
                <a:cubicBezTo>
                  <a:pt x="230" y="61"/>
                  <a:pt x="228" y="63"/>
                  <a:pt x="231" y="62"/>
                </a:cubicBezTo>
                <a:cubicBezTo>
                  <a:pt x="230" y="62"/>
                  <a:pt x="232" y="60"/>
                  <a:pt x="232" y="60"/>
                </a:cubicBezTo>
                <a:cubicBezTo>
                  <a:pt x="231" y="60"/>
                  <a:pt x="230" y="61"/>
                  <a:pt x="230" y="61"/>
                </a:cubicBezTo>
                <a:close/>
                <a:moveTo>
                  <a:pt x="227" y="61"/>
                </a:moveTo>
                <a:cubicBezTo>
                  <a:pt x="227" y="62"/>
                  <a:pt x="227" y="62"/>
                  <a:pt x="227" y="62"/>
                </a:cubicBezTo>
                <a:cubicBezTo>
                  <a:pt x="228" y="61"/>
                  <a:pt x="229" y="60"/>
                  <a:pt x="230" y="60"/>
                </a:cubicBezTo>
                <a:cubicBezTo>
                  <a:pt x="230" y="60"/>
                  <a:pt x="229" y="60"/>
                  <a:pt x="227" y="61"/>
                </a:cubicBezTo>
                <a:close/>
                <a:moveTo>
                  <a:pt x="225" y="71"/>
                </a:moveTo>
                <a:cubicBezTo>
                  <a:pt x="228" y="69"/>
                  <a:pt x="229" y="68"/>
                  <a:pt x="232" y="66"/>
                </a:cubicBezTo>
                <a:cubicBezTo>
                  <a:pt x="230" y="67"/>
                  <a:pt x="232" y="66"/>
                  <a:pt x="232" y="65"/>
                </a:cubicBezTo>
                <a:cubicBezTo>
                  <a:pt x="230" y="67"/>
                  <a:pt x="226" y="67"/>
                  <a:pt x="226" y="68"/>
                </a:cubicBezTo>
                <a:cubicBezTo>
                  <a:pt x="227" y="69"/>
                  <a:pt x="228" y="67"/>
                  <a:pt x="230" y="67"/>
                </a:cubicBezTo>
                <a:cubicBezTo>
                  <a:pt x="230" y="67"/>
                  <a:pt x="231" y="67"/>
                  <a:pt x="231" y="67"/>
                </a:cubicBezTo>
                <a:cubicBezTo>
                  <a:pt x="228" y="69"/>
                  <a:pt x="225" y="70"/>
                  <a:pt x="225" y="71"/>
                </a:cubicBezTo>
                <a:close/>
                <a:moveTo>
                  <a:pt x="228" y="73"/>
                </a:moveTo>
                <a:cubicBezTo>
                  <a:pt x="228" y="73"/>
                  <a:pt x="228" y="72"/>
                  <a:pt x="226" y="73"/>
                </a:cubicBezTo>
                <a:cubicBezTo>
                  <a:pt x="227" y="74"/>
                  <a:pt x="227" y="74"/>
                  <a:pt x="227" y="74"/>
                </a:cubicBezTo>
                <a:cubicBezTo>
                  <a:pt x="228" y="73"/>
                  <a:pt x="231" y="72"/>
                  <a:pt x="230" y="72"/>
                </a:cubicBezTo>
                <a:lnTo>
                  <a:pt x="228" y="73"/>
                </a:lnTo>
                <a:close/>
                <a:moveTo>
                  <a:pt x="221" y="77"/>
                </a:moveTo>
                <a:cubicBezTo>
                  <a:pt x="221" y="77"/>
                  <a:pt x="224" y="76"/>
                  <a:pt x="225" y="76"/>
                </a:cubicBezTo>
                <a:cubicBezTo>
                  <a:pt x="224" y="77"/>
                  <a:pt x="222" y="78"/>
                  <a:pt x="221" y="79"/>
                </a:cubicBezTo>
                <a:cubicBezTo>
                  <a:pt x="223" y="78"/>
                  <a:pt x="225" y="77"/>
                  <a:pt x="227" y="76"/>
                </a:cubicBezTo>
                <a:cubicBezTo>
                  <a:pt x="228" y="75"/>
                  <a:pt x="227" y="75"/>
                  <a:pt x="226" y="74"/>
                </a:cubicBezTo>
                <a:cubicBezTo>
                  <a:pt x="224" y="75"/>
                  <a:pt x="223" y="76"/>
                  <a:pt x="222" y="77"/>
                </a:cubicBezTo>
                <a:cubicBezTo>
                  <a:pt x="222" y="76"/>
                  <a:pt x="221" y="76"/>
                  <a:pt x="221" y="77"/>
                </a:cubicBezTo>
                <a:close/>
                <a:moveTo>
                  <a:pt x="224" y="73"/>
                </a:moveTo>
                <a:cubicBezTo>
                  <a:pt x="220" y="76"/>
                  <a:pt x="220" y="76"/>
                  <a:pt x="220" y="76"/>
                </a:cubicBezTo>
                <a:cubicBezTo>
                  <a:pt x="222" y="76"/>
                  <a:pt x="221" y="76"/>
                  <a:pt x="224" y="75"/>
                </a:cubicBezTo>
                <a:cubicBezTo>
                  <a:pt x="223" y="74"/>
                  <a:pt x="226" y="73"/>
                  <a:pt x="224" y="73"/>
                </a:cubicBezTo>
                <a:close/>
                <a:moveTo>
                  <a:pt x="206" y="64"/>
                </a:moveTo>
                <a:cubicBezTo>
                  <a:pt x="207" y="65"/>
                  <a:pt x="208" y="64"/>
                  <a:pt x="207" y="65"/>
                </a:cubicBezTo>
                <a:cubicBezTo>
                  <a:pt x="212" y="62"/>
                  <a:pt x="208" y="64"/>
                  <a:pt x="209" y="63"/>
                </a:cubicBezTo>
                <a:cubicBezTo>
                  <a:pt x="210" y="62"/>
                  <a:pt x="210" y="63"/>
                  <a:pt x="212" y="62"/>
                </a:cubicBezTo>
                <a:cubicBezTo>
                  <a:pt x="212" y="61"/>
                  <a:pt x="209" y="62"/>
                  <a:pt x="206" y="64"/>
                </a:cubicBezTo>
                <a:close/>
                <a:moveTo>
                  <a:pt x="197" y="73"/>
                </a:moveTo>
                <a:cubicBezTo>
                  <a:pt x="198" y="73"/>
                  <a:pt x="198" y="72"/>
                  <a:pt x="198" y="73"/>
                </a:cubicBezTo>
                <a:cubicBezTo>
                  <a:pt x="199" y="72"/>
                  <a:pt x="200" y="71"/>
                  <a:pt x="200" y="71"/>
                </a:cubicBezTo>
                <a:cubicBezTo>
                  <a:pt x="198" y="72"/>
                  <a:pt x="201" y="70"/>
                  <a:pt x="200" y="70"/>
                </a:cubicBezTo>
                <a:cubicBezTo>
                  <a:pt x="197" y="72"/>
                  <a:pt x="200" y="72"/>
                  <a:pt x="197" y="73"/>
                </a:cubicBezTo>
                <a:close/>
                <a:moveTo>
                  <a:pt x="196" y="70"/>
                </a:moveTo>
                <a:cubicBezTo>
                  <a:pt x="196" y="71"/>
                  <a:pt x="198" y="69"/>
                  <a:pt x="197" y="71"/>
                </a:cubicBezTo>
                <a:cubicBezTo>
                  <a:pt x="200" y="69"/>
                  <a:pt x="198" y="68"/>
                  <a:pt x="196" y="70"/>
                </a:cubicBezTo>
                <a:close/>
                <a:moveTo>
                  <a:pt x="191" y="75"/>
                </a:moveTo>
                <a:cubicBezTo>
                  <a:pt x="192" y="74"/>
                  <a:pt x="194" y="72"/>
                  <a:pt x="192" y="73"/>
                </a:cubicBezTo>
                <a:cubicBezTo>
                  <a:pt x="192" y="74"/>
                  <a:pt x="189" y="75"/>
                  <a:pt x="191" y="75"/>
                </a:cubicBezTo>
                <a:close/>
                <a:moveTo>
                  <a:pt x="187" y="76"/>
                </a:moveTo>
                <a:cubicBezTo>
                  <a:pt x="186" y="77"/>
                  <a:pt x="184" y="78"/>
                  <a:pt x="185" y="79"/>
                </a:cubicBezTo>
                <a:cubicBezTo>
                  <a:pt x="185" y="78"/>
                  <a:pt x="187" y="77"/>
                  <a:pt x="187" y="78"/>
                </a:cubicBezTo>
                <a:cubicBezTo>
                  <a:pt x="186" y="78"/>
                  <a:pt x="187" y="78"/>
                  <a:pt x="188" y="77"/>
                </a:cubicBezTo>
                <a:cubicBezTo>
                  <a:pt x="189" y="76"/>
                  <a:pt x="189" y="76"/>
                  <a:pt x="187" y="76"/>
                </a:cubicBezTo>
                <a:close/>
                <a:moveTo>
                  <a:pt x="186" y="75"/>
                </a:moveTo>
                <a:cubicBezTo>
                  <a:pt x="185" y="76"/>
                  <a:pt x="184" y="77"/>
                  <a:pt x="184" y="77"/>
                </a:cubicBezTo>
                <a:cubicBezTo>
                  <a:pt x="183" y="78"/>
                  <a:pt x="188" y="76"/>
                  <a:pt x="188" y="75"/>
                </a:cubicBezTo>
                <a:cubicBezTo>
                  <a:pt x="186" y="76"/>
                  <a:pt x="187" y="75"/>
                  <a:pt x="186" y="75"/>
                </a:cubicBezTo>
                <a:close/>
                <a:moveTo>
                  <a:pt x="186" y="95"/>
                </a:moveTo>
                <a:cubicBezTo>
                  <a:pt x="187" y="94"/>
                  <a:pt x="186" y="95"/>
                  <a:pt x="186" y="95"/>
                </a:cubicBezTo>
                <a:cubicBezTo>
                  <a:pt x="191" y="92"/>
                  <a:pt x="191" y="92"/>
                  <a:pt x="191" y="92"/>
                </a:cubicBezTo>
                <a:cubicBezTo>
                  <a:pt x="192" y="92"/>
                  <a:pt x="191" y="93"/>
                  <a:pt x="193" y="92"/>
                </a:cubicBezTo>
                <a:cubicBezTo>
                  <a:pt x="192" y="92"/>
                  <a:pt x="195" y="91"/>
                  <a:pt x="195" y="90"/>
                </a:cubicBezTo>
                <a:cubicBezTo>
                  <a:pt x="194" y="91"/>
                  <a:pt x="193" y="90"/>
                  <a:pt x="192" y="91"/>
                </a:cubicBezTo>
                <a:cubicBezTo>
                  <a:pt x="190" y="93"/>
                  <a:pt x="187" y="94"/>
                  <a:pt x="186" y="95"/>
                </a:cubicBezTo>
                <a:close/>
                <a:moveTo>
                  <a:pt x="178" y="81"/>
                </a:moveTo>
                <a:cubicBezTo>
                  <a:pt x="176" y="83"/>
                  <a:pt x="179" y="82"/>
                  <a:pt x="180" y="81"/>
                </a:cubicBezTo>
                <a:cubicBezTo>
                  <a:pt x="181" y="80"/>
                  <a:pt x="183" y="79"/>
                  <a:pt x="183" y="79"/>
                </a:cubicBezTo>
                <a:cubicBezTo>
                  <a:pt x="180" y="81"/>
                  <a:pt x="183" y="78"/>
                  <a:pt x="178" y="81"/>
                </a:cubicBezTo>
                <a:close/>
                <a:moveTo>
                  <a:pt x="182" y="80"/>
                </a:moveTo>
                <a:cubicBezTo>
                  <a:pt x="182" y="81"/>
                  <a:pt x="178" y="83"/>
                  <a:pt x="179" y="83"/>
                </a:cubicBezTo>
                <a:cubicBezTo>
                  <a:pt x="181" y="82"/>
                  <a:pt x="182" y="82"/>
                  <a:pt x="183" y="81"/>
                </a:cubicBezTo>
                <a:cubicBezTo>
                  <a:pt x="180" y="82"/>
                  <a:pt x="186" y="79"/>
                  <a:pt x="182" y="80"/>
                </a:cubicBezTo>
                <a:close/>
                <a:moveTo>
                  <a:pt x="182" y="82"/>
                </a:moveTo>
                <a:cubicBezTo>
                  <a:pt x="180" y="84"/>
                  <a:pt x="178" y="86"/>
                  <a:pt x="180" y="86"/>
                </a:cubicBezTo>
                <a:cubicBezTo>
                  <a:pt x="180" y="85"/>
                  <a:pt x="183" y="83"/>
                  <a:pt x="181" y="85"/>
                </a:cubicBezTo>
                <a:cubicBezTo>
                  <a:pt x="186" y="82"/>
                  <a:pt x="180" y="85"/>
                  <a:pt x="183" y="82"/>
                </a:cubicBezTo>
                <a:cubicBezTo>
                  <a:pt x="182" y="82"/>
                  <a:pt x="182" y="83"/>
                  <a:pt x="182" y="82"/>
                </a:cubicBezTo>
                <a:close/>
                <a:moveTo>
                  <a:pt x="165" y="91"/>
                </a:moveTo>
                <a:cubicBezTo>
                  <a:pt x="163" y="92"/>
                  <a:pt x="163" y="92"/>
                  <a:pt x="163" y="93"/>
                </a:cubicBezTo>
                <a:cubicBezTo>
                  <a:pt x="163" y="92"/>
                  <a:pt x="159" y="95"/>
                  <a:pt x="158" y="95"/>
                </a:cubicBezTo>
                <a:cubicBezTo>
                  <a:pt x="159" y="96"/>
                  <a:pt x="163" y="93"/>
                  <a:pt x="166" y="91"/>
                </a:cubicBezTo>
                <a:cubicBezTo>
                  <a:pt x="165" y="91"/>
                  <a:pt x="167" y="90"/>
                  <a:pt x="165" y="91"/>
                </a:cubicBezTo>
                <a:close/>
                <a:moveTo>
                  <a:pt x="167" y="91"/>
                </a:moveTo>
                <a:cubicBezTo>
                  <a:pt x="169" y="90"/>
                  <a:pt x="169" y="90"/>
                  <a:pt x="171" y="90"/>
                </a:cubicBezTo>
                <a:cubicBezTo>
                  <a:pt x="171" y="88"/>
                  <a:pt x="176" y="85"/>
                  <a:pt x="178" y="83"/>
                </a:cubicBezTo>
                <a:cubicBezTo>
                  <a:pt x="176" y="84"/>
                  <a:pt x="176" y="82"/>
                  <a:pt x="174" y="84"/>
                </a:cubicBezTo>
                <a:cubicBezTo>
                  <a:pt x="175" y="85"/>
                  <a:pt x="170" y="87"/>
                  <a:pt x="170" y="88"/>
                </a:cubicBezTo>
                <a:cubicBezTo>
                  <a:pt x="169" y="88"/>
                  <a:pt x="169" y="88"/>
                  <a:pt x="169" y="87"/>
                </a:cubicBezTo>
                <a:cubicBezTo>
                  <a:pt x="166" y="90"/>
                  <a:pt x="167" y="90"/>
                  <a:pt x="167" y="91"/>
                </a:cubicBezTo>
                <a:close/>
                <a:moveTo>
                  <a:pt x="173" y="93"/>
                </a:moveTo>
                <a:cubicBezTo>
                  <a:pt x="174" y="92"/>
                  <a:pt x="173" y="94"/>
                  <a:pt x="176" y="92"/>
                </a:cubicBezTo>
                <a:cubicBezTo>
                  <a:pt x="176" y="91"/>
                  <a:pt x="175" y="92"/>
                  <a:pt x="176" y="91"/>
                </a:cubicBezTo>
                <a:cubicBezTo>
                  <a:pt x="174" y="92"/>
                  <a:pt x="173" y="92"/>
                  <a:pt x="173" y="93"/>
                </a:cubicBezTo>
                <a:close/>
                <a:moveTo>
                  <a:pt x="174" y="104"/>
                </a:moveTo>
                <a:cubicBezTo>
                  <a:pt x="174" y="105"/>
                  <a:pt x="181" y="100"/>
                  <a:pt x="180" y="100"/>
                </a:cubicBezTo>
                <a:cubicBezTo>
                  <a:pt x="177" y="102"/>
                  <a:pt x="177" y="103"/>
                  <a:pt x="174" y="104"/>
                </a:cubicBezTo>
                <a:close/>
                <a:moveTo>
                  <a:pt x="164" y="99"/>
                </a:moveTo>
                <a:cubicBezTo>
                  <a:pt x="166" y="98"/>
                  <a:pt x="169" y="96"/>
                  <a:pt x="170" y="95"/>
                </a:cubicBezTo>
                <a:cubicBezTo>
                  <a:pt x="167" y="97"/>
                  <a:pt x="165" y="97"/>
                  <a:pt x="164" y="99"/>
                </a:cubicBezTo>
                <a:close/>
                <a:moveTo>
                  <a:pt x="159" y="99"/>
                </a:moveTo>
                <a:cubicBezTo>
                  <a:pt x="159" y="100"/>
                  <a:pt x="158" y="100"/>
                  <a:pt x="158" y="100"/>
                </a:cubicBezTo>
                <a:cubicBezTo>
                  <a:pt x="160" y="99"/>
                  <a:pt x="160" y="98"/>
                  <a:pt x="161" y="97"/>
                </a:cubicBezTo>
                <a:cubicBezTo>
                  <a:pt x="161" y="97"/>
                  <a:pt x="161" y="98"/>
                  <a:pt x="162" y="97"/>
                </a:cubicBezTo>
                <a:cubicBezTo>
                  <a:pt x="163" y="96"/>
                  <a:pt x="162" y="97"/>
                  <a:pt x="162" y="97"/>
                </a:cubicBezTo>
                <a:cubicBezTo>
                  <a:pt x="158" y="99"/>
                  <a:pt x="158" y="99"/>
                  <a:pt x="158" y="99"/>
                </a:cubicBezTo>
                <a:cubicBezTo>
                  <a:pt x="158" y="100"/>
                  <a:pt x="157" y="102"/>
                  <a:pt x="159" y="99"/>
                </a:cubicBezTo>
                <a:close/>
                <a:moveTo>
                  <a:pt x="153" y="99"/>
                </a:moveTo>
                <a:cubicBezTo>
                  <a:pt x="153" y="99"/>
                  <a:pt x="152" y="100"/>
                  <a:pt x="153" y="101"/>
                </a:cubicBezTo>
                <a:cubicBezTo>
                  <a:pt x="151" y="101"/>
                  <a:pt x="149" y="103"/>
                  <a:pt x="150" y="103"/>
                </a:cubicBezTo>
                <a:cubicBezTo>
                  <a:pt x="154" y="100"/>
                  <a:pt x="153" y="100"/>
                  <a:pt x="156" y="98"/>
                </a:cubicBezTo>
                <a:cubicBezTo>
                  <a:pt x="155" y="98"/>
                  <a:pt x="155" y="98"/>
                  <a:pt x="154" y="98"/>
                </a:cubicBezTo>
                <a:cubicBezTo>
                  <a:pt x="154" y="100"/>
                  <a:pt x="154" y="98"/>
                  <a:pt x="153" y="99"/>
                </a:cubicBezTo>
                <a:close/>
                <a:moveTo>
                  <a:pt x="160" y="120"/>
                </a:moveTo>
                <a:cubicBezTo>
                  <a:pt x="160" y="120"/>
                  <a:pt x="160" y="121"/>
                  <a:pt x="161" y="120"/>
                </a:cubicBezTo>
                <a:cubicBezTo>
                  <a:pt x="162" y="119"/>
                  <a:pt x="165" y="116"/>
                  <a:pt x="163" y="117"/>
                </a:cubicBezTo>
                <a:cubicBezTo>
                  <a:pt x="163" y="117"/>
                  <a:pt x="162" y="119"/>
                  <a:pt x="160" y="120"/>
                </a:cubicBezTo>
                <a:close/>
                <a:moveTo>
                  <a:pt x="150" y="106"/>
                </a:moveTo>
                <a:cubicBezTo>
                  <a:pt x="148" y="108"/>
                  <a:pt x="154" y="103"/>
                  <a:pt x="151" y="106"/>
                </a:cubicBezTo>
                <a:cubicBezTo>
                  <a:pt x="154" y="104"/>
                  <a:pt x="154" y="104"/>
                  <a:pt x="154" y="104"/>
                </a:cubicBezTo>
                <a:cubicBezTo>
                  <a:pt x="154" y="103"/>
                  <a:pt x="153" y="104"/>
                  <a:pt x="154" y="103"/>
                </a:cubicBezTo>
                <a:cubicBezTo>
                  <a:pt x="151" y="105"/>
                  <a:pt x="151" y="105"/>
                  <a:pt x="150" y="106"/>
                </a:cubicBezTo>
                <a:close/>
                <a:moveTo>
                  <a:pt x="146" y="105"/>
                </a:moveTo>
                <a:cubicBezTo>
                  <a:pt x="142" y="108"/>
                  <a:pt x="147" y="106"/>
                  <a:pt x="145" y="108"/>
                </a:cubicBezTo>
                <a:cubicBezTo>
                  <a:pt x="147" y="106"/>
                  <a:pt x="146" y="106"/>
                  <a:pt x="149" y="104"/>
                </a:cubicBezTo>
                <a:cubicBezTo>
                  <a:pt x="148" y="104"/>
                  <a:pt x="149" y="103"/>
                  <a:pt x="149" y="103"/>
                </a:cubicBezTo>
                <a:cubicBezTo>
                  <a:pt x="145" y="105"/>
                  <a:pt x="149" y="103"/>
                  <a:pt x="146" y="106"/>
                </a:cubicBezTo>
                <a:cubicBezTo>
                  <a:pt x="146" y="105"/>
                  <a:pt x="147" y="104"/>
                  <a:pt x="146" y="105"/>
                </a:cubicBezTo>
                <a:close/>
                <a:moveTo>
                  <a:pt x="153" y="120"/>
                </a:moveTo>
                <a:cubicBezTo>
                  <a:pt x="156" y="118"/>
                  <a:pt x="154" y="119"/>
                  <a:pt x="157" y="116"/>
                </a:cubicBezTo>
                <a:cubicBezTo>
                  <a:pt x="156" y="117"/>
                  <a:pt x="154" y="118"/>
                  <a:pt x="152" y="119"/>
                </a:cubicBezTo>
                <a:cubicBezTo>
                  <a:pt x="154" y="119"/>
                  <a:pt x="151" y="121"/>
                  <a:pt x="149" y="122"/>
                </a:cubicBezTo>
                <a:cubicBezTo>
                  <a:pt x="148" y="124"/>
                  <a:pt x="152" y="120"/>
                  <a:pt x="151" y="122"/>
                </a:cubicBezTo>
                <a:cubicBezTo>
                  <a:pt x="153" y="120"/>
                  <a:pt x="153" y="119"/>
                  <a:pt x="154" y="119"/>
                </a:cubicBezTo>
                <a:cubicBezTo>
                  <a:pt x="154" y="119"/>
                  <a:pt x="153" y="120"/>
                  <a:pt x="153" y="120"/>
                </a:cubicBezTo>
                <a:close/>
                <a:moveTo>
                  <a:pt x="136" y="117"/>
                </a:moveTo>
                <a:cubicBezTo>
                  <a:pt x="139" y="115"/>
                  <a:pt x="135" y="118"/>
                  <a:pt x="135" y="118"/>
                </a:cubicBezTo>
                <a:cubicBezTo>
                  <a:pt x="138" y="116"/>
                  <a:pt x="140" y="115"/>
                  <a:pt x="142" y="113"/>
                </a:cubicBezTo>
                <a:cubicBezTo>
                  <a:pt x="142" y="112"/>
                  <a:pt x="147" y="109"/>
                  <a:pt x="148" y="107"/>
                </a:cubicBezTo>
                <a:cubicBezTo>
                  <a:pt x="147" y="108"/>
                  <a:pt x="146" y="108"/>
                  <a:pt x="146" y="108"/>
                </a:cubicBezTo>
                <a:cubicBezTo>
                  <a:pt x="144" y="109"/>
                  <a:pt x="144" y="110"/>
                  <a:pt x="142" y="111"/>
                </a:cubicBezTo>
                <a:cubicBezTo>
                  <a:pt x="141" y="113"/>
                  <a:pt x="142" y="113"/>
                  <a:pt x="141" y="113"/>
                </a:cubicBezTo>
                <a:cubicBezTo>
                  <a:pt x="140" y="113"/>
                  <a:pt x="136" y="116"/>
                  <a:pt x="136" y="117"/>
                </a:cubicBezTo>
                <a:close/>
                <a:moveTo>
                  <a:pt x="153" y="123"/>
                </a:moveTo>
                <a:cubicBezTo>
                  <a:pt x="154" y="123"/>
                  <a:pt x="157" y="120"/>
                  <a:pt x="156" y="120"/>
                </a:cubicBezTo>
                <a:cubicBezTo>
                  <a:pt x="155" y="121"/>
                  <a:pt x="152" y="123"/>
                  <a:pt x="153" y="123"/>
                </a:cubicBezTo>
                <a:close/>
                <a:moveTo>
                  <a:pt x="137" y="109"/>
                </a:moveTo>
                <a:cubicBezTo>
                  <a:pt x="139" y="108"/>
                  <a:pt x="141" y="106"/>
                  <a:pt x="141" y="106"/>
                </a:cubicBezTo>
                <a:cubicBezTo>
                  <a:pt x="139" y="107"/>
                  <a:pt x="137" y="109"/>
                  <a:pt x="137" y="109"/>
                </a:cubicBezTo>
                <a:close/>
                <a:moveTo>
                  <a:pt x="136" y="114"/>
                </a:moveTo>
                <a:cubicBezTo>
                  <a:pt x="138" y="114"/>
                  <a:pt x="137" y="113"/>
                  <a:pt x="137" y="115"/>
                </a:cubicBezTo>
                <a:cubicBezTo>
                  <a:pt x="138" y="114"/>
                  <a:pt x="138" y="113"/>
                  <a:pt x="141" y="111"/>
                </a:cubicBezTo>
                <a:cubicBezTo>
                  <a:pt x="142" y="110"/>
                  <a:pt x="141" y="111"/>
                  <a:pt x="140" y="111"/>
                </a:cubicBezTo>
                <a:cubicBezTo>
                  <a:pt x="141" y="110"/>
                  <a:pt x="142" y="110"/>
                  <a:pt x="143" y="109"/>
                </a:cubicBezTo>
                <a:cubicBezTo>
                  <a:pt x="143" y="109"/>
                  <a:pt x="144" y="108"/>
                  <a:pt x="143" y="108"/>
                </a:cubicBezTo>
                <a:cubicBezTo>
                  <a:pt x="141" y="111"/>
                  <a:pt x="139" y="111"/>
                  <a:pt x="136" y="114"/>
                </a:cubicBezTo>
                <a:close/>
                <a:moveTo>
                  <a:pt x="142" y="117"/>
                </a:moveTo>
                <a:cubicBezTo>
                  <a:pt x="140" y="118"/>
                  <a:pt x="142" y="116"/>
                  <a:pt x="144" y="115"/>
                </a:cubicBezTo>
                <a:cubicBezTo>
                  <a:pt x="144" y="114"/>
                  <a:pt x="142" y="115"/>
                  <a:pt x="141" y="116"/>
                </a:cubicBezTo>
                <a:cubicBezTo>
                  <a:pt x="141" y="116"/>
                  <a:pt x="141" y="117"/>
                  <a:pt x="140" y="117"/>
                </a:cubicBezTo>
                <a:cubicBezTo>
                  <a:pt x="137" y="118"/>
                  <a:pt x="139" y="119"/>
                  <a:pt x="136" y="120"/>
                </a:cubicBezTo>
                <a:cubicBezTo>
                  <a:pt x="136" y="121"/>
                  <a:pt x="133" y="123"/>
                  <a:pt x="132" y="124"/>
                </a:cubicBezTo>
                <a:cubicBezTo>
                  <a:pt x="133" y="124"/>
                  <a:pt x="131" y="125"/>
                  <a:pt x="131" y="126"/>
                </a:cubicBezTo>
                <a:cubicBezTo>
                  <a:pt x="133" y="124"/>
                  <a:pt x="135" y="122"/>
                  <a:pt x="134" y="124"/>
                </a:cubicBezTo>
                <a:cubicBezTo>
                  <a:pt x="135" y="124"/>
                  <a:pt x="139" y="121"/>
                  <a:pt x="138" y="121"/>
                </a:cubicBezTo>
                <a:cubicBezTo>
                  <a:pt x="137" y="121"/>
                  <a:pt x="135" y="124"/>
                  <a:pt x="135" y="123"/>
                </a:cubicBezTo>
                <a:cubicBezTo>
                  <a:pt x="136" y="122"/>
                  <a:pt x="135" y="122"/>
                  <a:pt x="137" y="121"/>
                </a:cubicBezTo>
                <a:cubicBezTo>
                  <a:pt x="139" y="119"/>
                  <a:pt x="142" y="117"/>
                  <a:pt x="142" y="117"/>
                </a:cubicBezTo>
                <a:close/>
                <a:moveTo>
                  <a:pt x="143" y="118"/>
                </a:moveTo>
                <a:cubicBezTo>
                  <a:pt x="141" y="119"/>
                  <a:pt x="141" y="119"/>
                  <a:pt x="141" y="119"/>
                </a:cubicBezTo>
                <a:cubicBezTo>
                  <a:pt x="140" y="120"/>
                  <a:pt x="140" y="120"/>
                  <a:pt x="141" y="121"/>
                </a:cubicBezTo>
                <a:cubicBezTo>
                  <a:pt x="143" y="119"/>
                  <a:pt x="142" y="119"/>
                  <a:pt x="143" y="118"/>
                </a:cubicBezTo>
                <a:cubicBezTo>
                  <a:pt x="143" y="119"/>
                  <a:pt x="144" y="118"/>
                  <a:pt x="145" y="117"/>
                </a:cubicBezTo>
                <a:cubicBezTo>
                  <a:pt x="143" y="118"/>
                  <a:pt x="144" y="117"/>
                  <a:pt x="143" y="118"/>
                </a:cubicBezTo>
                <a:close/>
                <a:moveTo>
                  <a:pt x="146" y="128"/>
                </a:moveTo>
                <a:cubicBezTo>
                  <a:pt x="147" y="128"/>
                  <a:pt x="145" y="129"/>
                  <a:pt x="145" y="130"/>
                </a:cubicBezTo>
                <a:cubicBezTo>
                  <a:pt x="146" y="129"/>
                  <a:pt x="146" y="129"/>
                  <a:pt x="148" y="128"/>
                </a:cubicBezTo>
                <a:cubicBezTo>
                  <a:pt x="147" y="128"/>
                  <a:pt x="147" y="127"/>
                  <a:pt x="148" y="127"/>
                </a:cubicBezTo>
                <a:cubicBezTo>
                  <a:pt x="147" y="127"/>
                  <a:pt x="146" y="128"/>
                  <a:pt x="146" y="128"/>
                </a:cubicBezTo>
                <a:close/>
                <a:moveTo>
                  <a:pt x="133" y="117"/>
                </a:moveTo>
                <a:cubicBezTo>
                  <a:pt x="133" y="118"/>
                  <a:pt x="134" y="117"/>
                  <a:pt x="135" y="117"/>
                </a:cubicBezTo>
                <a:cubicBezTo>
                  <a:pt x="136" y="116"/>
                  <a:pt x="137" y="115"/>
                  <a:pt x="137" y="115"/>
                </a:cubicBezTo>
                <a:cubicBezTo>
                  <a:pt x="136" y="116"/>
                  <a:pt x="135" y="115"/>
                  <a:pt x="133" y="117"/>
                </a:cubicBezTo>
                <a:close/>
                <a:moveTo>
                  <a:pt x="144" y="129"/>
                </a:moveTo>
                <a:cubicBezTo>
                  <a:pt x="143" y="129"/>
                  <a:pt x="141" y="129"/>
                  <a:pt x="139" y="132"/>
                </a:cubicBezTo>
                <a:cubicBezTo>
                  <a:pt x="139" y="133"/>
                  <a:pt x="145" y="129"/>
                  <a:pt x="146" y="127"/>
                </a:cubicBezTo>
                <a:cubicBezTo>
                  <a:pt x="145" y="128"/>
                  <a:pt x="144" y="128"/>
                  <a:pt x="144" y="129"/>
                </a:cubicBezTo>
                <a:close/>
                <a:moveTo>
                  <a:pt x="133" y="117"/>
                </a:moveTo>
                <a:cubicBezTo>
                  <a:pt x="132" y="118"/>
                  <a:pt x="132" y="117"/>
                  <a:pt x="131" y="118"/>
                </a:cubicBezTo>
                <a:cubicBezTo>
                  <a:pt x="131" y="119"/>
                  <a:pt x="133" y="117"/>
                  <a:pt x="135" y="116"/>
                </a:cubicBezTo>
                <a:cubicBezTo>
                  <a:pt x="134" y="116"/>
                  <a:pt x="136" y="114"/>
                  <a:pt x="134" y="115"/>
                </a:cubicBezTo>
                <a:cubicBezTo>
                  <a:pt x="134" y="116"/>
                  <a:pt x="134" y="116"/>
                  <a:pt x="133" y="117"/>
                </a:cubicBezTo>
                <a:close/>
                <a:moveTo>
                  <a:pt x="138" y="122"/>
                </a:moveTo>
                <a:cubicBezTo>
                  <a:pt x="137" y="123"/>
                  <a:pt x="137" y="123"/>
                  <a:pt x="139" y="122"/>
                </a:cubicBezTo>
                <a:cubicBezTo>
                  <a:pt x="140" y="121"/>
                  <a:pt x="140" y="120"/>
                  <a:pt x="138" y="122"/>
                </a:cubicBezTo>
                <a:close/>
                <a:moveTo>
                  <a:pt x="139" y="137"/>
                </a:moveTo>
                <a:cubicBezTo>
                  <a:pt x="141" y="135"/>
                  <a:pt x="141" y="137"/>
                  <a:pt x="139" y="138"/>
                </a:cubicBezTo>
                <a:cubicBezTo>
                  <a:pt x="140" y="137"/>
                  <a:pt x="141" y="137"/>
                  <a:pt x="142" y="136"/>
                </a:cubicBezTo>
                <a:cubicBezTo>
                  <a:pt x="142" y="135"/>
                  <a:pt x="142" y="135"/>
                  <a:pt x="142" y="135"/>
                </a:cubicBezTo>
                <a:cubicBezTo>
                  <a:pt x="142" y="135"/>
                  <a:pt x="143" y="134"/>
                  <a:pt x="144" y="134"/>
                </a:cubicBezTo>
                <a:cubicBezTo>
                  <a:pt x="142" y="136"/>
                  <a:pt x="138" y="139"/>
                  <a:pt x="138" y="140"/>
                </a:cubicBezTo>
                <a:cubicBezTo>
                  <a:pt x="138" y="140"/>
                  <a:pt x="137" y="141"/>
                  <a:pt x="136" y="141"/>
                </a:cubicBezTo>
                <a:cubicBezTo>
                  <a:pt x="138" y="140"/>
                  <a:pt x="138" y="139"/>
                  <a:pt x="139" y="138"/>
                </a:cubicBezTo>
                <a:cubicBezTo>
                  <a:pt x="139" y="137"/>
                  <a:pt x="136" y="138"/>
                  <a:pt x="133" y="141"/>
                </a:cubicBezTo>
                <a:cubicBezTo>
                  <a:pt x="134" y="141"/>
                  <a:pt x="136" y="139"/>
                  <a:pt x="137" y="139"/>
                </a:cubicBezTo>
                <a:cubicBezTo>
                  <a:pt x="137" y="139"/>
                  <a:pt x="138" y="139"/>
                  <a:pt x="138" y="139"/>
                </a:cubicBezTo>
                <a:cubicBezTo>
                  <a:pt x="135" y="142"/>
                  <a:pt x="132" y="145"/>
                  <a:pt x="132" y="146"/>
                </a:cubicBezTo>
                <a:cubicBezTo>
                  <a:pt x="133" y="145"/>
                  <a:pt x="135" y="144"/>
                  <a:pt x="135" y="143"/>
                </a:cubicBezTo>
                <a:cubicBezTo>
                  <a:pt x="134" y="144"/>
                  <a:pt x="134" y="144"/>
                  <a:pt x="134" y="144"/>
                </a:cubicBezTo>
                <a:cubicBezTo>
                  <a:pt x="135" y="144"/>
                  <a:pt x="136" y="142"/>
                  <a:pt x="136" y="142"/>
                </a:cubicBezTo>
                <a:cubicBezTo>
                  <a:pt x="137" y="142"/>
                  <a:pt x="134" y="145"/>
                  <a:pt x="137" y="143"/>
                </a:cubicBezTo>
                <a:cubicBezTo>
                  <a:pt x="136" y="142"/>
                  <a:pt x="139" y="141"/>
                  <a:pt x="140" y="141"/>
                </a:cubicBezTo>
                <a:cubicBezTo>
                  <a:pt x="139" y="140"/>
                  <a:pt x="141" y="139"/>
                  <a:pt x="141" y="139"/>
                </a:cubicBezTo>
                <a:cubicBezTo>
                  <a:pt x="140" y="139"/>
                  <a:pt x="140" y="139"/>
                  <a:pt x="141" y="138"/>
                </a:cubicBezTo>
                <a:cubicBezTo>
                  <a:pt x="144" y="136"/>
                  <a:pt x="146" y="134"/>
                  <a:pt x="148" y="133"/>
                </a:cubicBezTo>
                <a:cubicBezTo>
                  <a:pt x="147" y="133"/>
                  <a:pt x="143" y="135"/>
                  <a:pt x="146" y="132"/>
                </a:cubicBezTo>
                <a:cubicBezTo>
                  <a:pt x="143" y="133"/>
                  <a:pt x="141" y="134"/>
                  <a:pt x="139" y="137"/>
                </a:cubicBezTo>
                <a:close/>
                <a:moveTo>
                  <a:pt x="142" y="131"/>
                </a:moveTo>
                <a:cubicBezTo>
                  <a:pt x="142" y="131"/>
                  <a:pt x="143" y="132"/>
                  <a:pt x="144" y="130"/>
                </a:cubicBezTo>
                <a:cubicBezTo>
                  <a:pt x="144" y="130"/>
                  <a:pt x="144" y="130"/>
                  <a:pt x="144" y="129"/>
                </a:cubicBezTo>
                <a:cubicBezTo>
                  <a:pt x="144" y="130"/>
                  <a:pt x="143" y="130"/>
                  <a:pt x="142" y="131"/>
                </a:cubicBezTo>
                <a:close/>
                <a:moveTo>
                  <a:pt x="142" y="143"/>
                </a:moveTo>
                <a:cubicBezTo>
                  <a:pt x="142" y="143"/>
                  <a:pt x="145" y="140"/>
                  <a:pt x="145" y="142"/>
                </a:cubicBezTo>
                <a:cubicBezTo>
                  <a:pt x="147" y="140"/>
                  <a:pt x="149" y="139"/>
                  <a:pt x="150" y="138"/>
                </a:cubicBezTo>
                <a:cubicBezTo>
                  <a:pt x="148" y="139"/>
                  <a:pt x="147" y="140"/>
                  <a:pt x="146" y="140"/>
                </a:cubicBezTo>
                <a:cubicBezTo>
                  <a:pt x="147" y="139"/>
                  <a:pt x="147" y="139"/>
                  <a:pt x="148" y="138"/>
                </a:cubicBezTo>
                <a:cubicBezTo>
                  <a:pt x="147" y="139"/>
                  <a:pt x="150" y="137"/>
                  <a:pt x="150" y="137"/>
                </a:cubicBezTo>
                <a:cubicBezTo>
                  <a:pt x="148" y="138"/>
                  <a:pt x="142" y="142"/>
                  <a:pt x="142" y="143"/>
                </a:cubicBezTo>
                <a:close/>
                <a:moveTo>
                  <a:pt x="125" y="125"/>
                </a:moveTo>
                <a:cubicBezTo>
                  <a:pt x="126" y="125"/>
                  <a:pt x="128" y="123"/>
                  <a:pt x="128" y="124"/>
                </a:cubicBezTo>
                <a:cubicBezTo>
                  <a:pt x="126" y="126"/>
                  <a:pt x="124" y="127"/>
                  <a:pt x="124" y="128"/>
                </a:cubicBezTo>
                <a:cubicBezTo>
                  <a:pt x="129" y="124"/>
                  <a:pt x="129" y="124"/>
                  <a:pt x="129" y="124"/>
                </a:cubicBezTo>
                <a:cubicBezTo>
                  <a:pt x="128" y="123"/>
                  <a:pt x="132" y="121"/>
                  <a:pt x="131" y="120"/>
                </a:cubicBezTo>
                <a:cubicBezTo>
                  <a:pt x="129" y="122"/>
                  <a:pt x="127" y="123"/>
                  <a:pt x="125" y="125"/>
                </a:cubicBezTo>
                <a:close/>
                <a:moveTo>
                  <a:pt x="131" y="122"/>
                </a:moveTo>
                <a:cubicBezTo>
                  <a:pt x="132" y="122"/>
                  <a:pt x="131" y="122"/>
                  <a:pt x="131" y="123"/>
                </a:cubicBezTo>
                <a:cubicBezTo>
                  <a:pt x="132" y="122"/>
                  <a:pt x="132" y="121"/>
                  <a:pt x="133" y="120"/>
                </a:cubicBezTo>
                <a:cubicBezTo>
                  <a:pt x="134" y="120"/>
                  <a:pt x="134" y="120"/>
                  <a:pt x="134" y="120"/>
                </a:cubicBezTo>
                <a:cubicBezTo>
                  <a:pt x="133" y="120"/>
                  <a:pt x="135" y="117"/>
                  <a:pt x="131" y="119"/>
                </a:cubicBezTo>
                <a:cubicBezTo>
                  <a:pt x="131" y="120"/>
                  <a:pt x="134" y="119"/>
                  <a:pt x="131" y="122"/>
                </a:cubicBezTo>
                <a:close/>
                <a:moveTo>
                  <a:pt x="139" y="130"/>
                </a:moveTo>
                <a:cubicBezTo>
                  <a:pt x="138" y="132"/>
                  <a:pt x="142" y="129"/>
                  <a:pt x="142" y="129"/>
                </a:cubicBezTo>
                <a:lnTo>
                  <a:pt x="139" y="130"/>
                </a:lnTo>
                <a:close/>
                <a:moveTo>
                  <a:pt x="133" y="129"/>
                </a:moveTo>
                <a:cubicBezTo>
                  <a:pt x="135" y="127"/>
                  <a:pt x="136" y="126"/>
                  <a:pt x="135" y="126"/>
                </a:cubicBezTo>
                <a:cubicBezTo>
                  <a:pt x="133" y="128"/>
                  <a:pt x="132" y="129"/>
                  <a:pt x="133" y="129"/>
                </a:cubicBezTo>
                <a:close/>
                <a:moveTo>
                  <a:pt x="129" y="121"/>
                </a:moveTo>
                <a:cubicBezTo>
                  <a:pt x="128" y="120"/>
                  <a:pt x="126" y="121"/>
                  <a:pt x="124" y="124"/>
                </a:cubicBezTo>
                <a:cubicBezTo>
                  <a:pt x="125" y="123"/>
                  <a:pt x="125" y="123"/>
                  <a:pt x="124" y="124"/>
                </a:cubicBezTo>
                <a:cubicBezTo>
                  <a:pt x="123" y="124"/>
                  <a:pt x="121" y="127"/>
                  <a:pt x="120" y="128"/>
                </a:cubicBezTo>
                <a:cubicBezTo>
                  <a:pt x="121" y="128"/>
                  <a:pt x="121" y="128"/>
                  <a:pt x="120" y="130"/>
                </a:cubicBezTo>
                <a:cubicBezTo>
                  <a:pt x="121" y="129"/>
                  <a:pt x="121" y="129"/>
                  <a:pt x="121" y="129"/>
                </a:cubicBezTo>
                <a:cubicBezTo>
                  <a:pt x="125" y="126"/>
                  <a:pt x="124" y="125"/>
                  <a:pt x="128" y="123"/>
                </a:cubicBezTo>
                <a:cubicBezTo>
                  <a:pt x="127" y="122"/>
                  <a:pt x="126" y="123"/>
                  <a:pt x="129" y="121"/>
                </a:cubicBezTo>
                <a:close/>
                <a:moveTo>
                  <a:pt x="129" y="131"/>
                </a:moveTo>
                <a:cubicBezTo>
                  <a:pt x="130" y="130"/>
                  <a:pt x="133" y="127"/>
                  <a:pt x="134" y="126"/>
                </a:cubicBezTo>
                <a:cubicBezTo>
                  <a:pt x="131" y="128"/>
                  <a:pt x="130" y="130"/>
                  <a:pt x="129" y="131"/>
                </a:cubicBezTo>
                <a:close/>
                <a:moveTo>
                  <a:pt x="133" y="136"/>
                </a:moveTo>
                <a:cubicBezTo>
                  <a:pt x="135" y="136"/>
                  <a:pt x="137" y="136"/>
                  <a:pt x="139" y="133"/>
                </a:cubicBezTo>
                <a:cubicBezTo>
                  <a:pt x="136" y="135"/>
                  <a:pt x="136" y="134"/>
                  <a:pt x="133" y="136"/>
                </a:cubicBezTo>
                <a:close/>
                <a:moveTo>
                  <a:pt x="124" y="131"/>
                </a:moveTo>
                <a:cubicBezTo>
                  <a:pt x="125" y="131"/>
                  <a:pt x="125" y="131"/>
                  <a:pt x="124" y="132"/>
                </a:cubicBezTo>
                <a:cubicBezTo>
                  <a:pt x="126" y="131"/>
                  <a:pt x="131" y="127"/>
                  <a:pt x="128" y="128"/>
                </a:cubicBezTo>
                <a:cubicBezTo>
                  <a:pt x="128" y="129"/>
                  <a:pt x="126" y="130"/>
                  <a:pt x="124" y="131"/>
                </a:cubicBezTo>
                <a:close/>
                <a:moveTo>
                  <a:pt x="121" y="127"/>
                </a:moveTo>
                <a:cubicBezTo>
                  <a:pt x="121" y="126"/>
                  <a:pt x="121" y="125"/>
                  <a:pt x="123" y="124"/>
                </a:cubicBezTo>
                <a:cubicBezTo>
                  <a:pt x="120" y="126"/>
                  <a:pt x="117" y="127"/>
                  <a:pt x="117" y="128"/>
                </a:cubicBezTo>
                <a:cubicBezTo>
                  <a:pt x="118" y="128"/>
                  <a:pt x="120" y="126"/>
                  <a:pt x="121" y="126"/>
                </a:cubicBezTo>
                <a:cubicBezTo>
                  <a:pt x="120" y="126"/>
                  <a:pt x="119" y="128"/>
                  <a:pt x="121" y="127"/>
                </a:cubicBezTo>
                <a:close/>
                <a:moveTo>
                  <a:pt x="120" y="131"/>
                </a:moveTo>
                <a:cubicBezTo>
                  <a:pt x="121" y="131"/>
                  <a:pt x="122" y="131"/>
                  <a:pt x="124" y="129"/>
                </a:cubicBezTo>
                <a:cubicBezTo>
                  <a:pt x="124" y="128"/>
                  <a:pt x="121" y="130"/>
                  <a:pt x="120" y="131"/>
                </a:cubicBezTo>
                <a:close/>
                <a:moveTo>
                  <a:pt x="119" y="140"/>
                </a:moveTo>
                <a:cubicBezTo>
                  <a:pt x="121" y="139"/>
                  <a:pt x="122" y="137"/>
                  <a:pt x="124" y="135"/>
                </a:cubicBezTo>
                <a:cubicBezTo>
                  <a:pt x="124" y="134"/>
                  <a:pt x="124" y="134"/>
                  <a:pt x="124" y="134"/>
                </a:cubicBezTo>
                <a:cubicBezTo>
                  <a:pt x="121" y="137"/>
                  <a:pt x="119" y="139"/>
                  <a:pt x="119" y="140"/>
                </a:cubicBezTo>
                <a:close/>
                <a:moveTo>
                  <a:pt x="117" y="131"/>
                </a:moveTo>
                <a:cubicBezTo>
                  <a:pt x="119" y="130"/>
                  <a:pt x="117" y="130"/>
                  <a:pt x="118" y="129"/>
                </a:cubicBezTo>
                <a:cubicBezTo>
                  <a:pt x="116" y="131"/>
                  <a:pt x="116" y="131"/>
                  <a:pt x="117" y="131"/>
                </a:cubicBezTo>
                <a:close/>
                <a:moveTo>
                  <a:pt x="112" y="133"/>
                </a:moveTo>
                <a:cubicBezTo>
                  <a:pt x="112" y="134"/>
                  <a:pt x="114" y="132"/>
                  <a:pt x="113" y="133"/>
                </a:cubicBezTo>
                <a:cubicBezTo>
                  <a:pt x="117" y="130"/>
                  <a:pt x="114" y="131"/>
                  <a:pt x="112" y="133"/>
                </a:cubicBezTo>
                <a:close/>
                <a:moveTo>
                  <a:pt x="117" y="138"/>
                </a:moveTo>
                <a:cubicBezTo>
                  <a:pt x="116" y="140"/>
                  <a:pt x="113" y="143"/>
                  <a:pt x="114" y="143"/>
                </a:cubicBezTo>
                <a:cubicBezTo>
                  <a:pt x="117" y="140"/>
                  <a:pt x="116" y="140"/>
                  <a:pt x="119" y="137"/>
                </a:cubicBezTo>
                <a:cubicBezTo>
                  <a:pt x="118" y="138"/>
                  <a:pt x="118" y="137"/>
                  <a:pt x="117" y="138"/>
                </a:cubicBezTo>
                <a:close/>
                <a:moveTo>
                  <a:pt x="114" y="157"/>
                </a:moveTo>
                <a:cubicBezTo>
                  <a:pt x="112" y="158"/>
                  <a:pt x="113" y="158"/>
                  <a:pt x="111" y="158"/>
                </a:cubicBezTo>
                <a:cubicBezTo>
                  <a:pt x="113" y="158"/>
                  <a:pt x="109" y="161"/>
                  <a:pt x="109" y="161"/>
                </a:cubicBezTo>
                <a:cubicBezTo>
                  <a:pt x="111" y="159"/>
                  <a:pt x="109" y="160"/>
                  <a:pt x="108" y="161"/>
                </a:cubicBezTo>
                <a:cubicBezTo>
                  <a:pt x="108" y="162"/>
                  <a:pt x="107" y="163"/>
                  <a:pt x="107" y="164"/>
                </a:cubicBezTo>
                <a:cubicBezTo>
                  <a:pt x="105" y="166"/>
                  <a:pt x="105" y="164"/>
                  <a:pt x="102" y="167"/>
                </a:cubicBezTo>
                <a:cubicBezTo>
                  <a:pt x="102" y="169"/>
                  <a:pt x="103" y="167"/>
                  <a:pt x="104" y="167"/>
                </a:cubicBezTo>
                <a:cubicBezTo>
                  <a:pt x="103" y="168"/>
                  <a:pt x="102" y="168"/>
                  <a:pt x="101" y="169"/>
                </a:cubicBezTo>
                <a:cubicBezTo>
                  <a:pt x="103" y="169"/>
                  <a:pt x="106" y="166"/>
                  <a:pt x="107" y="164"/>
                </a:cubicBezTo>
                <a:cubicBezTo>
                  <a:pt x="106" y="167"/>
                  <a:pt x="101" y="172"/>
                  <a:pt x="99" y="173"/>
                </a:cubicBezTo>
                <a:cubicBezTo>
                  <a:pt x="99" y="173"/>
                  <a:pt x="99" y="175"/>
                  <a:pt x="98" y="175"/>
                </a:cubicBezTo>
                <a:cubicBezTo>
                  <a:pt x="98" y="175"/>
                  <a:pt x="99" y="175"/>
                  <a:pt x="98" y="175"/>
                </a:cubicBezTo>
                <a:cubicBezTo>
                  <a:pt x="99" y="175"/>
                  <a:pt x="98" y="175"/>
                  <a:pt x="99" y="175"/>
                </a:cubicBezTo>
                <a:cubicBezTo>
                  <a:pt x="99" y="175"/>
                  <a:pt x="100" y="174"/>
                  <a:pt x="100" y="174"/>
                </a:cubicBezTo>
                <a:cubicBezTo>
                  <a:pt x="100" y="174"/>
                  <a:pt x="100" y="174"/>
                  <a:pt x="100" y="174"/>
                </a:cubicBezTo>
                <a:cubicBezTo>
                  <a:pt x="101" y="172"/>
                  <a:pt x="101" y="172"/>
                  <a:pt x="101" y="172"/>
                </a:cubicBezTo>
                <a:cubicBezTo>
                  <a:pt x="102" y="172"/>
                  <a:pt x="103" y="171"/>
                  <a:pt x="104" y="170"/>
                </a:cubicBezTo>
                <a:cubicBezTo>
                  <a:pt x="103" y="170"/>
                  <a:pt x="106" y="168"/>
                  <a:pt x="106" y="167"/>
                </a:cubicBezTo>
                <a:cubicBezTo>
                  <a:pt x="108" y="166"/>
                  <a:pt x="114" y="158"/>
                  <a:pt x="117" y="157"/>
                </a:cubicBezTo>
                <a:cubicBezTo>
                  <a:pt x="117" y="157"/>
                  <a:pt x="116" y="157"/>
                  <a:pt x="117" y="156"/>
                </a:cubicBezTo>
                <a:cubicBezTo>
                  <a:pt x="119" y="155"/>
                  <a:pt x="120" y="153"/>
                  <a:pt x="123" y="151"/>
                </a:cubicBezTo>
                <a:cubicBezTo>
                  <a:pt x="122" y="150"/>
                  <a:pt x="125" y="150"/>
                  <a:pt x="126" y="148"/>
                </a:cubicBezTo>
                <a:cubicBezTo>
                  <a:pt x="126" y="148"/>
                  <a:pt x="127" y="147"/>
                  <a:pt x="126" y="147"/>
                </a:cubicBezTo>
                <a:cubicBezTo>
                  <a:pt x="123" y="150"/>
                  <a:pt x="122" y="148"/>
                  <a:pt x="120" y="151"/>
                </a:cubicBezTo>
                <a:cubicBezTo>
                  <a:pt x="121" y="150"/>
                  <a:pt x="120" y="153"/>
                  <a:pt x="119" y="153"/>
                </a:cubicBezTo>
                <a:cubicBezTo>
                  <a:pt x="119" y="152"/>
                  <a:pt x="117" y="155"/>
                  <a:pt x="116" y="155"/>
                </a:cubicBezTo>
                <a:cubicBezTo>
                  <a:pt x="117" y="154"/>
                  <a:pt x="118" y="153"/>
                  <a:pt x="118" y="152"/>
                </a:cubicBezTo>
                <a:cubicBezTo>
                  <a:pt x="117" y="154"/>
                  <a:pt x="116" y="154"/>
                  <a:pt x="116" y="154"/>
                </a:cubicBezTo>
                <a:cubicBezTo>
                  <a:pt x="116" y="154"/>
                  <a:pt x="117" y="153"/>
                  <a:pt x="117" y="153"/>
                </a:cubicBezTo>
                <a:cubicBezTo>
                  <a:pt x="115" y="155"/>
                  <a:pt x="115" y="155"/>
                  <a:pt x="114" y="157"/>
                </a:cubicBezTo>
                <a:close/>
                <a:moveTo>
                  <a:pt x="119" y="151"/>
                </a:moveTo>
                <a:cubicBezTo>
                  <a:pt x="120" y="150"/>
                  <a:pt x="121" y="149"/>
                  <a:pt x="121" y="148"/>
                </a:cubicBezTo>
                <a:cubicBezTo>
                  <a:pt x="120" y="149"/>
                  <a:pt x="119" y="149"/>
                  <a:pt x="118" y="151"/>
                </a:cubicBezTo>
                <a:cubicBezTo>
                  <a:pt x="118" y="152"/>
                  <a:pt x="119" y="150"/>
                  <a:pt x="120" y="150"/>
                </a:cubicBezTo>
                <a:cubicBezTo>
                  <a:pt x="119" y="151"/>
                  <a:pt x="118" y="152"/>
                  <a:pt x="119" y="151"/>
                </a:cubicBezTo>
                <a:close/>
                <a:moveTo>
                  <a:pt x="124" y="159"/>
                </a:moveTo>
                <a:cubicBezTo>
                  <a:pt x="125" y="159"/>
                  <a:pt x="128" y="159"/>
                  <a:pt x="128" y="157"/>
                </a:cubicBezTo>
                <a:cubicBezTo>
                  <a:pt x="125" y="160"/>
                  <a:pt x="127" y="156"/>
                  <a:pt x="124" y="159"/>
                </a:cubicBezTo>
                <a:close/>
                <a:moveTo>
                  <a:pt x="112" y="142"/>
                </a:moveTo>
                <a:cubicBezTo>
                  <a:pt x="110" y="143"/>
                  <a:pt x="109" y="144"/>
                  <a:pt x="109" y="145"/>
                </a:cubicBezTo>
                <a:cubicBezTo>
                  <a:pt x="110" y="145"/>
                  <a:pt x="111" y="143"/>
                  <a:pt x="112" y="142"/>
                </a:cubicBezTo>
                <a:cubicBezTo>
                  <a:pt x="112" y="143"/>
                  <a:pt x="112" y="143"/>
                  <a:pt x="113" y="142"/>
                </a:cubicBezTo>
                <a:cubicBezTo>
                  <a:pt x="113" y="142"/>
                  <a:pt x="112" y="142"/>
                  <a:pt x="112" y="142"/>
                </a:cubicBezTo>
                <a:close/>
                <a:moveTo>
                  <a:pt x="114" y="170"/>
                </a:moveTo>
                <a:cubicBezTo>
                  <a:pt x="115" y="170"/>
                  <a:pt x="118" y="166"/>
                  <a:pt x="117" y="166"/>
                </a:cubicBezTo>
                <a:cubicBezTo>
                  <a:pt x="115" y="168"/>
                  <a:pt x="116" y="167"/>
                  <a:pt x="114" y="170"/>
                </a:cubicBezTo>
                <a:close/>
                <a:moveTo>
                  <a:pt x="88" y="182"/>
                </a:moveTo>
                <a:cubicBezTo>
                  <a:pt x="88" y="182"/>
                  <a:pt x="89" y="182"/>
                  <a:pt x="89" y="181"/>
                </a:cubicBezTo>
                <a:cubicBezTo>
                  <a:pt x="88" y="181"/>
                  <a:pt x="88" y="182"/>
                  <a:pt x="88" y="182"/>
                </a:cubicBezTo>
                <a:close/>
                <a:moveTo>
                  <a:pt x="108" y="144"/>
                </a:moveTo>
                <a:cubicBezTo>
                  <a:pt x="106" y="144"/>
                  <a:pt x="109" y="142"/>
                  <a:pt x="108" y="142"/>
                </a:cubicBezTo>
                <a:cubicBezTo>
                  <a:pt x="107" y="142"/>
                  <a:pt x="103" y="145"/>
                  <a:pt x="103" y="145"/>
                </a:cubicBezTo>
                <a:cubicBezTo>
                  <a:pt x="105" y="144"/>
                  <a:pt x="106" y="145"/>
                  <a:pt x="107" y="144"/>
                </a:cubicBezTo>
                <a:cubicBezTo>
                  <a:pt x="109" y="143"/>
                  <a:pt x="109" y="143"/>
                  <a:pt x="110" y="141"/>
                </a:cubicBezTo>
                <a:cubicBezTo>
                  <a:pt x="110" y="141"/>
                  <a:pt x="110" y="141"/>
                  <a:pt x="110" y="141"/>
                </a:cubicBezTo>
                <a:cubicBezTo>
                  <a:pt x="107" y="143"/>
                  <a:pt x="110" y="142"/>
                  <a:pt x="108" y="144"/>
                </a:cubicBezTo>
                <a:close/>
                <a:moveTo>
                  <a:pt x="802" y="247"/>
                </a:moveTo>
                <a:cubicBezTo>
                  <a:pt x="799" y="242"/>
                  <a:pt x="799" y="242"/>
                  <a:pt x="799" y="242"/>
                </a:cubicBezTo>
                <a:cubicBezTo>
                  <a:pt x="798" y="242"/>
                  <a:pt x="801" y="247"/>
                  <a:pt x="801" y="246"/>
                </a:cubicBezTo>
                <a:cubicBezTo>
                  <a:pt x="801" y="247"/>
                  <a:pt x="801" y="247"/>
                  <a:pt x="801" y="247"/>
                </a:cubicBezTo>
                <a:cubicBezTo>
                  <a:pt x="800" y="244"/>
                  <a:pt x="802" y="246"/>
                  <a:pt x="802" y="247"/>
                </a:cubicBezTo>
                <a:close/>
                <a:moveTo>
                  <a:pt x="596" y="44"/>
                </a:moveTo>
                <a:cubicBezTo>
                  <a:pt x="592" y="42"/>
                  <a:pt x="592" y="42"/>
                  <a:pt x="592" y="42"/>
                </a:cubicBezTo>
                <a:cubicBezTo>
                  <a:pt x="592" y="43"/>
                  <a:pt x="593" y="43"/>
                  <a:pt x="594" y="44"/>
                </a:cubicBezTo>
                <a:cubicBezTo>
                  <a:pt x="591" y="43"/>
                  <a:pt x="597" y="45"/>
                  <a:pt x="596" y="44"/>
                </a:cubicBezTo>
                <a:close/>
                <a:moveTo>
                  <a:pt x="493" y="9"/>
                </a:moveTo>
                <a:cubicBezTo>
                  <a:pt x="495" y="10"/>
                  <a:pt x="500" y="11"/>
                  <a:pt x="502" y="11"/>
                </a:cubicBezTo>
                <a:cubicBezTo>
                  <a:pt x="500" y="10"/>
                  <a:pt x="492" y="9"/>
                  <a:pt x="493" y="9"/>
                </a:cubicBezTo>
                <a:close/>
                <a:moveTo>
                  <a:pt x="467" y="5"/>
                </a:moveTo>
                <a:cubicBezTo>
                  <a:pt x="469" y="5"/>
                  <a:pt x="477" y="7"/>
                  <a:pt x="475" y="6"/>
                </a:cubicBezTo>
                <a:cubicBezTo>
                  <a:pt x="473" y="6"/>
                  <a:pt x="466" y="4"/>
                  <a:pt x="466" y="5"/>
                </a:cubicBezTo>
                <a:cubicBezTo>
                  <a:pt x="467" y="6"/>
                  <a:pt x="469" y="7"/>
                  <a:pt x="470" y="6"/>
                </a:cubicBezTo>
                <a:cubicBezTo>
                  <a:pt x="469" y="6"/>
                  <a:pt x="468" y="6"/>
                  <a:pt x="467" y="5"/>
                </a:cubicBezTo>
                <a:close/>
                <a:moveTo>
                  <a:pt x="411" y="0"/>
                </a:moveTo>
                <a:cubicBezTo>
                  <a:pt x="410" y="0"/>
                  <a:pt x="406" y="0"/>
                  <a:pt x="404" y="1"/>
                </a:cubicBezTo>
                <a:cubicBezTo>
                  <a:pt x="407" y="1"/>
                  <a:pt x="411" y="1"/>
                  <a:pt x="414" y="1"/>
                </a:cubicBezTo>
                <a:cubicBezTo>
                  <a:pt x="413" y="1"/>
                  <a:pt x="411" y="1"/>
                  <a:pt x="412" y="1"/>
                </a:cubicBezTo>
                <a:cubicBezTo>
                  <a:pt x="413" y="1"/>
                  <a:pt x="417" y="0"/>
                  <a:pt x="415" y="0"/>
                </a:cubicBezTo>
                <a:cubicBezTo>
                  <a:pt x="415" y="1"/>
                  <a:pt x="413" y="0"/>
                  <a:pt x="411" y="0"/>
                </a:cubicBezTo>
                <a:close/>
                <a:moveTo>
                  <a:pt x="394" y="50"/>
                </a:moveTo>
                <a:cubicBezTo>
                  <a:pt x="394" y="49"/>
                  <a:pt x="401" y="50"/>
                  <a:pt x="399" y="50"/>
                </a:cubicBezTo>
                <a:cubicBezTo>
                  <a:pt x="399" y="49"/>
                  <a:pt x="391" y="49"/>
                  <a:pt x="394" y="50"/>
                </a:cubicBezTo>
                <a:close/>
                <a:moveTo>
                  <a:pt x="388" y="50"/>
                </a:moveTo>
                <a:cubicBezTo>
                  <a:pt x="389" y="50"/>
                  <a:pt x="391" y="51"/>
                  <a:pt x="393" y="50"/>
                </a:cubicBezTo>
                <a:cubicBezTo>
                  <a:pt x="384" y="50"/>
                  <a:pt x="379" y="50"/>
                  <a:pt x="376" y="50"/>
                </a:cubicBezTo>
                <a:cubicBezTo>
                  <a:pt x="379" y="50"/>
                  <a:pt x="373" y="51"/>
                  <a:pt x="376" y="51"/>
                </a:cubicBezTo>
                <a:cubicBezTo>
                  <a:pt x="378" y="50"/>
                  <a:pt x="383" y="51"/>
                  <a:pt x="382" y="50"/>
                </a:cubicBezTo>
                <a:cubicBezTo>
                  <a:pt x="383" y="50"/>
                  <a:pt x="386" y="50"/>
                  <a:pt x="388" y="50"/>
                </a:cubicBezTo>
                <a:close/>
                <a:moveTo>
                  <a:pt x="350" y="7"/>
                </a:moveTo>
                <a:cubicBezTo>
                  <a:pt x="351" y="6"/>
                  <a:pt x="358" y="6"/>
                  <a:pt x="359" y="6"/>
                </a:cubicBezTo>
                <a:cubicBezTo>
                  <a:pt x="355" y="6"/>
                  <a:pt x="351" y="7"/>
                  <a:pt x="349" y="7"/>
                </a:cubicBezTo>
                <a:cubicBezTo>
                  <a:pt x="350" y="7"/>
                  <a:pt x="350" y="7"/>
                  <a:pt x="350" y="7"/>
                </a:cubicBezTo>
                <a:cubicBezTo>
                  <a:pt x="350" y="7"/>
                  <a:pt x="349" y="7"/>
                  <a:pt x="350" y="7"/>
                </a:cubicBezTo>
                <a:close/>
                <a:moveTo>
                  <a:pt x="350" y="8"/>
                </a:moveTo>
                <a:cubicBezTo>
                  <a:pt x="350" y="8"/>
                  <a:pt x="350" y="8"/>
                  <a:pt x="351" y="7"/>
                </a:cubicBezTo>
                <a:cubicBezTo>
                  <a:pt x="348" y="8"/>
                  <a:pt x="348" y="7"/>
                  <a:pt x="347" y="7"/>
                </a:cubicBezTo>
                <a:cubicBezTo>
                  <a:pt x="346" y="8"/>
                  <a:pt x="345" y="8"/>
                  <a:pt x="343" y="8"/>
                </a:cubicBezTo>
                <a:cubicBezTo>
                  <a:pt x="342" y="8"/>
                  <a:pt x="336" y="8"/>
                  <a:pt x="335" y="9"/>
                </a:cubicBezTo>
                <a:cubicBezTo>
                  <a:pt x="336" y="9"/>
                  <a:pt x="337" y="9"/>
                  <a:pt x="337" y="9"/>
                </a:cubicBezTo>
                <a:cubicBezTo>
                  <a:pt x="334" y="10"/>
                  <a:pt x="330" y="9"/>
                  <a:pt x="327" y="11"/>
                </a:cubicBezTo>
                <a:cubicBezTo>
                  <a:pt x="331" y="11"/>
                  <a:pt x="333" y="10"/>
                  <a:pt x="336" y="10"/>
                </a:cubicBezTo>
                <a:cubicBezTo>
                  <a:pt x="336" y="9"/>
                  <a:pt x="337" y="9"/>
                  <a:pt x="339" y="9"/>
                </a:cubicBezTo>
                <a:cubicBezTo>
                  <a:pt x="339" y="9"/>
                  <a:pt x="336" y="9"/>
                  <a:pt x="337" y="10"/>
                </a:cubicBezTo>
                <a:cubicBezTo>
                  <a:pt x="342" y="9"/>
                  <a:pt x="350" y="9"/>
                  <a:pt x="351" y="8"/>
                </a:cubicBezTo>
                <a:cubicBezTo>
                  <a:pt x="350" y="8"/>
                  <a:pt x="350" y="8"/>
                  <a:pt x="350" y="8"/>
                </a:cubicBezTo>
                <a:close/>
                <a:moveTo>
                  <a:pt x="314" y="14"/>
                </a:moveTo>
                <a:cubicBezTo>
                  <a:pt x="315" y="14"/>
                  <a:pt x="322" y="13"/>
                  <a:pt x="320" y="13"/>
                </a:cubicBezTo>
                <a:cubicBezTo>
                  <a:pt x="317" y="14"/>
                  <a:pt x="316" y="13"/>
                  <a:pt x="314" y="14"/>
                </a:cubicBezTo>
                <a:close/>
                <a:moveTo>
                  <a:pt x="241" y="77"/>
                </a:moveTo>
                <a:cubicBezTo>
                  <a:pt x="240" y="77"/>
                  <a:pt x="241" y="75"/>
                  <a:pt x="240" y="76"/>
                </a:cubicBezTo>
                <a:cubicBezTo>
                  <a:pt x="240" y="76"/>
                  <a:pt x="238" y="77"/>
                  <a:pt x="238" y="77"/>
                </a:cubicBezTo>
                <a:cubicBezTo>
                  <a:pt x="238" y="77"/>
                  <a:pt x="238" y="77"/>
                  <a:pt x="237" y="77"/>
                </a:cubicBezTo>
                <a:cubicBezTo>
                  <a:pt x="237" y="78"/>
                  <a:pt x="238" y="77"/>
                  <a:pt x="238" y="77"/>
                </a:cubicBezTo>
                <a:cubicBezTo>
                  <a:pt x="236" y="79"/>
                  <a:pt x="236" y="78"/>
                  <a:pt x="235" y="79"/>
                </a:cubicBezTo>
                <a:cubicBezTo>
                  <a:pt x="236" y="79"/>
                  <a:pt x="240" y="77"/>
                  <a:pt x="241" y="77"/>
                </a:cubicBezTo>
                <a:close/>
                <a:moveTo>
                  <a:pt x="232" y="80"/>
                </a:moveTo>
                <a:cubicBezTo>
                  <a:pt x="232" y="81"/>
                  <a:pt x="233" y="81"/>
                  <a:pt x="228" y="83"/>
                </a:cubicBezTo>
                <a:cubicBezTo>
                  <a:pt x="231" y="83"/>
                  <a:pt x="236" y="79"/>
                  <a:pt x="241" y="77"/>
                </a:cubicBezTo>
                <a:cubicBezTo>
                  <a:pt x="238" y="78"/>
                  <a:pt x="235" y="79"/>
                  <a:pt x="232" y="80"/>
                </a:cubicBezTo>
                <a:close/>
                <a:moveTo>
                  <a:pt x="222" y="84"/>
                </a:moveTo>
                <a:cubicBezTo>
                  <a:pt x="220" y="86"/>
                  <a:pt x="220" y="87"/>
                  <a:pt x="223" y="86"/>
                </a:cubicBezTo>
                <a:cubicBezTo>
                  <a:pt x="221" y="87"/>
                  <a:pt x="219" y="89"/>
                  <a:pt x="217" y="89"/>
                </a:cubicBezTo>
                <a:cubicBezTo>
                  <a:pt x="217" y="88"/>
                  <a:pt x="219" y="88"/>
                  <a:pt x="219" y="87"/>
                </a:cubicBezTo>
                <a:cubicBezTo>
                  <a:pt x="217" y="88"/>
                  <a:pt x="213" y="90"/>
                  <a:pt x="213" y="91"/>
                </a:cubicBezTo>
                <a:cubicBezTo>
                  <a:pt x="218" y="88"/>
                  <a:pt x="214" y="91"/>
                  <a:pt x="215" y="91"/>
                </a:cubicBezTo>
                <a:cubicBezTo>
                  <a:pt x="219" y="89"/>
                  <a:pt x="219" y="89"/>
                  <a:pt x="219" y="89"/>
                </a:cubicBezTo>
                <a:cubicBezTo>
                  <a:pt x="219" y="88"/>
                  <a:pt x="224" y="86"/>
                  <a:pt x="226" y="84"/>
                </a:cubicBezTo>
                <a:cubicBezTo>
                  <a:pt x="222" y="86"/>
                  <a:pt x="223" y="85"/>
                  <a:pt x="222" y="84"/>
                </a:cubicBezTo>
                <a:close/>
                <a:moveTo>
                  <a:pt x="214" y="101"/>
                </a:moveTo>
                <a:cubicBezTo>
                  <a:pt x="214" y="103"/>
                  <a:pt x="210" y="104"/>
                  <a:pt x="207" y="106"/>
                </a:cubicBezTo>
                <a:cubicBezTo>
                  <a:pt x="211" y="104"/>
                  <a:pt x="216" y="101"/>
                  <a:pt x="220" y="99"/>
                </a:cubicBezTo>
                <a:cubicBezTo>
                  <a:pt x="219" y="99"/>
                  <a:pt x="215" y="102"/>
                  <a:pt x="215" y="101"/>
                </a:cubicBezTo>
                <a:cubicBezTo>
                  <a:pt x="219" y="99"/>
                  <a:pt x="223" y="98"/>
                  <a:pt x="226" y="95"/>
                </a:cubicBezTo>
                <a:cubicBezTo>
                  <a:pt x="223" y="97"/>
                  <a:pt x="219" y="98"/>
                  <a:pt x="214" y="101"/>
                </a:cubicBezTo>
                <a:close/>
                <a:moveTo>
                  <a:pt x="211" y="86"/>
                </a:moveTo>
                <a:cubicBezTo>
                  <a:pt x="213" y="83"/>
                  <a:pt x="216" y="83"/>
                  <a:pt x="217" y="81"/>
                </a:cubicBezTo>
                <a:cubicBezTo>
                  <a:pt x="214" y="83"/>
                  <a:pt x="214" y="82"/>
                  <a:pt x="210" y="84"/>
                </a:cubicBezTo>
                <a:cubicBezTo>
                  <a:pt x="210" y="85"/>
                  <a:pt x="208" y="86"/>
                  <a:pt x="211" y="86"/>
                </a:cubicBezTo>
                <a:close/>
                <a:moveTo>
                  <a:pt x="210" y="82"/>
                </a:moveTo>
                <a:cubicBezTo>
                  <a:pt x="211" y="82"/>
                  <a:pt x="207" y="83"/>
                  <a:pt x="208" y="84"/>
                </a:cubicBezTo>
                <a:cubicBezTo>
                  <a:pt x="211" y="83"/>
                  <a:pt x="211" y="82"/>
                  <a:pt x="213" y="80"/>
                </a:cubicBezTo>
                <a:cubicBezTo>
                  <a:pt x="214" y="80"/>
                  <a:pt x="214" y="81"/>
                  <a:pt x="215" y="80"/>
                </a:cubicBezTo>
                <a:cubicBezTo>
                  <a:pt x="216" y="79"/>
                  <a:pt x="212" y="81"/>
                  <a:pt x="210" y="82"/>
                </a:cubicBezTo>
                <a:close/>
                <a:moveTo>
                  <a:pt x="203" y="100"/>
                </a:moveTo>
                <a:cubicBezTo>
                  <a:pt x="201" y="100"/>
                  <a:pt x="199" y="102"/>
                  <a:pt x="199" y="102"/>
                </a:cubicBezTo>
                <a:cubicBezTo>
                  <a:pt x="201" y="100"/>
                  <a:pt x="205" y="97"/>
                  <a:pt x="207" y="96"/>
                </a:cubicBezTo>
                <a:cubicBezTo>
                  <a:pt x="207" y="96"/>
                  <a:pt x="213" y="92"/>
                  <a:pt x="212" y="92"/>
                </a:cubicBezTo>
                <a:cubicBezTo>
                  <a:pt x="211" y="93"/>
                  <a:pt x="207" y="95"/>
                  <a:pt x="207" y="96"/>
                </a:cubicBezTo>
                <a:cubicBezTo>
                  <a:pt x="204" y="97"/>
                  <a:pt x="201" y="100"/>
                  <a:pt x="197" y="101"/>
                </a:cubicBezTo>
                <a:cubicBezTo>
                  <a:pt x="197" y="102"/>
                  <a:pt x="198" y="101"/>
                  <a:pt x="196" y="103"/>
                </a:cubicBezTo>
                <a:cubicBezTo>
                  <a:pt x="192" y="104"/>
                  <a:pt x="183" y="110"/>
                  <a:pt x="180" y="114"/>
                </a:cubicBezTo>
                <a:cubicBezTo>
                  <a:pt x="175" y="115"/>
                  <a:pt x="167" y="123"/>
                  <a:pt x="160" y="128"/>
                </a:cubicBezTo>
                <a:cubicBezTo>
                  <a:pt x="161" y="128"/>
                  <a:pt x="163" y="127"/>
                  <a:pt x="161" y="129"/>
                </a:cubicBezTo>
                <a:cubicBezTo>
                  <a:pt x="164" y="127"/>
                  <a:pt x="163" y="126"/>
                  <a:pt x="165" y="125"/>
                </a:cubicBezTo>
                <a:cubicBezTo>
                  <a:pt x="166" y="125"/>
                  <a:pt x="167" y="124"/>
                  <a:pt x="165" y="127"/>
                </a:cubicBezTo>
                <a:cubicBezTo>
                  <a:pt x="167" y="125"/>
                  <a:pt x="166" y="126"/>
                  <a:pt x="168" y="125"/>
                </a:cubicBezTo>
                <a:cubicBezTo>
                  <a:pt x="168" y="124"/>
                  <a:pt x="169" y="122"/>
                  <a:pt x="167" y="123"/>
                </a:cubicBezTo>
                <a:cubicBezTo>
                  <a:pt x="172" y="119"/>
                  <a:pt x="174" y="119"/>
                  <a:pt x="177" y="116"/>
                </a:cubicBezTo>
                <a:cubicBezTo>
                  <a:pt x="176" y="117"/>
                  <a:pt x="178" y="116"/>
                  <a:pt x="179" y="115"/>
                </a:cubicBezTo>
                <a:cubicBezTo>
                  <a:pt x="179" y="115"/>
                  <a:pt x="178" y="115"/>
                  <a:pt x="179" y="114"/>
                </a:cubicBezTo>
                <a:cubicBezTo>
                  <a:pt x="183" y="113"/>
                  <a:pt x="189" y="107"/>
                  <a:pt x="193" y="105"/>
                </a:cubicBezTo>
                <a:cubicBezTo>
                  <a:pt x="193" y="105"/>
                  <a:pt x="192" y="105"/>
                  <a:pt x="194" y="104"/>
                </a:cubicBezTo>
                <a:cubicBezTo>
                  <a:pt x="193" y="106"/>
                  <a:pt x="196" y="103"/>
                  <a:pt x="198" y="102"/>
                </a:cubicBezTo>
                <a:cubicBezTo>
                  <a:pt x="198" y="103"/>
                  <a:pt x="189" y="108"/>
                  <a:pt x="194" y="106"/>
                </a:cubicBezTo>
                <a:cubicBezTo>
                  <a:pt x="192" y="107"/>
                  <a:pt x="190" y="108"/>
                  <a:pt x="190" y="108"/>
                </a:cubicBezTo>
                <a:cubicBezTo>
                  <a:pt x="194" y="106"/>
                  <a:pt x="190" y="109"/>
                  <a:pt x="189" y="110"/>
                </a:cubicBezTo>
                <a:cubicBezTo>
                  <a:pt x="194" y="107"/>
                  <a:pt x="196" y="106"/>
                  <a:pt x="200" y="103"/>
                </a:cubicBezTo>
                <a:cubicBezTo>
                  <a:pt x="201" y="103"/>
                  <a:pt x="200" y="103"/>
                  <a:pt x="201" y="102"/>
                </a:cubicBezTo>
                <a:cubicBezTo>
                  <a:pt x="202" y="102"/>
                  <a:pt x="205" y="100"/>
                  <a:pt x="205" y="99"/>
                </a:cubicBezTo>
                <a:cubicBezTo>
                  <a:pt x="207" y="98"/>
                  <a:pt x="210" y="96"/>
                  <a:pt x="210" y="97"/>
                </a:cubicBezTo>
                <a:cubicBezTo>
                  <a:pt x="212" y="96"/>
                  <a:pt x="213" y="96"/>
                  <a:pt x="213" y="95"/>
                </a:cubicBezTo>
                <a:cubicBezTo>
                  <a:pt x="211" y="96"/>
                  <a:pt x="215" y="94"/>
                  <a:pt x="214" y="94"/>
                </a:cubicBezTo>
                <a:cubicBezTo>
                  <a:pt x="213" y="95"/>
                  <a:pt x="213" y="94"/>
                  <a:pt x="211" y="95"/>
                </a:cubicBezTo>
                <a:cubicBezTo>
                  <a:pt x="211" y="96"/>
                  <a:pt x="207" y="98"/>
                  <a:pt x="205" y="99"/>
                </a:cubicBezTo>
                <a:cubicBezTo>
                  <a:pt x="205" y="99"/>
                  <a:pt x="202" y="101"/>
                  <a:pt x="202" y="101"/>
                </a:cubicBezTo>
                <a:cubicBezTo>
                  <a:pt x="200" y="101"/>
                  <a:pt x="205" y="99"/>
                  <a:pt x="203" y="100"/>
                </a:cubicBezTo>
                <a:close/>
                <a:moveTo>
                  <a:pt x="201" y="82"/>
                </a:moveTo>
                <a:cubicBezTo>
                  <a:pt x="203" y="81"/>
                  <a:pt x="203" y="82"/>
                  <a:pt x="205" y="81"/>
                </a:cubicBezTo>
                <a:cubicBezTo>
                  <a:pt x="205" y="80"/>
                  <a:pt x="206" y="80"/>
                  <a:pt x="205" y="79"/>
                </a:cubicBezTo>
                <a:cubicBezTo>
                  <a:pt x="203" y="80"/>
                  <a:pt x="202" y="81"/>
                  <a:pt x="201" y="82"/>
                </a:cubicBezTo>
                <a:close/>
                <a:moveTo>
                  <a:pt x="192" y="82"/>
                </a:moveTo>
                <a:cubicBezTo>
                  <a:pt x="192" y="81"/>
                  <a:pt x="194" y="80"/>
                  <a:pt x="194" y="80"/>
                </a:cubicBezTo>
                <a:cubicBezTo>
                  <a:pt x="192" y="80"/>
                  <a:pt x="187" y="84"/>
                  <a:pt x="190" y="83"/>
                </a:cubicBezTo>
                <a:cubicBezTo>
                  <a:pt x="192" y="81"/>
                  <a:pt x="191" y="83"/>
                  <a:pt x="191" y="83"/>
                </a:cubicBezTo>
                <a:cubicBezTo>
                  <a:pt x="192" y="83"/>
                  <a:pt x="194" y="82"/>
                  <a:pt x="195" y="81"/>
                </a:cubicBezTo>
                <a:cubicBezTo>
                  <a:pt x="195" y="81"/>
                  <a:pt x="195" y="82"/>
                  <a:pt x="195" y="82"/>
                </a:cubicBezTo>
                <a:cubicBezTo>
                  <a:pt x="197" y="81"/>
                  <a:pt x="197" y="81"/>
                  <a:pt x="197" y="81"/>
                </a:cubicBezTo>
                <a:cubicBezTo>
                  <a:pt x="197" y="80"/>
                  <a:pt x="197" y="80"/>
                  <a:pt x="197" y="80"/>
                </a:cubicBezTo>
                <a:cubicBezTo>
                  <a:pt x="194" y="82"/>
                  <a:pt x="193" y="81"/>
                  <a:pt x="192" y="82"/>
                </a:cubicBezTo>
                <a:close/>
                <a:moveTo>
                  <a:pt x="196" y="84"/>
                </a:moveTo>
                <a:cubicBezTo>
                  <a:pt x="193" y="86"/>
                  <a:pt x="192" y="85"/>
                  <a:pt x="192" y="85"/>
                </a:cubicBezTo>
                <a:cubicBezTo>
                  <a:pt x="192" y="86"/>
                  <a:pt x="191" y="86"/>
                  <a:pt x="191" y="87"/>
                </a:cubicBezTo>
                <a:cubicBezTo>
                  <a:pt x="193" y="86"/>
                  <a:pt x="192" y="87"/>
                  <a:pt x="194" y="87"/>
                </a:cubicBezTo>
                <a:cubicBezTo>
                  <a:pt x="196" y="86"/>
                  <a:pt x="195" y="86"/>
                  <a:pt x="197" y="85"/>
                </a:cubicBezTo>
                <a:cubicBezTo>
                  <a:pt x="198" y="84"/>
                  <a:pt x="195" y="86"/>
                  <a:pt x="195" y="85"/>
                </a:cubicBezTo>
                <a:cubicBezTo>
                  <a:pt x="195" y="85"/>
                  <a:pt x="198" y="82"/>
                  <a:pt x="196" y="83"/>
                </a:cubicBezTo>
                <a:cubicBezTo>
                  <a:pt x="196" y="83"/>
                  <a:pt x="196" y="83"/>
                  <a:pt x="196" y="84"/>
                </a:cubicBezTo>
                <a:close/>
                <a:moveTo>
                  <a:pt x="187" y="104"/>
                </a:moveTo>
                <a:cubicBezTo>
                  <a:pt x="188" y="103"/>
                  <a:pt x="188" y="105"/>
                  <a:pt x="192" y="103"/>
                </a:cubicBezTo>
                <a:cubicBezTo>
                  <a:pt x="192" y="102"/>
                  <a:pt x="190" y="103"/>
                  <a:pt x="190" y="103"/>
                </a:cubicBezTo>
                <a:cubicBezTo>
                  <a:pt x="192" y="102"/>
                  <a:pt x="193" y="101"/>
                  <a:pt x="194" y="99"/>
                </a:cubicBezTo>
                <a:cubicBezTo>
                  <a:pt x="195" y="100"/>
                  <a:pt x="195" y="100"/>
                  <a:pt x="195" y="100"/>
                </a:cubicBezTo>
                <a:cubicBezTo>
                  <a:pt x="197" y="98"/>
                  <a:pt x="198" y="98"/>
                  <a:pt x="201" y="96"/>
                </a:cubicBezTo>
                <a:cubicBezTo>
                  <a:pt x="200" y="96"/>
                  <a:pt x="201" y="94"/>
                  <a:pt x="200" y="95"/>
                </a:cubicBezTo>
                <a:cubicBezTo>
                  <a:pt x="196" y="97"/>
                  <a:pt x="191" y="101"/>
                  <a:pt x="189" y="102"/>
                </a:cubicBezTo>
                <a:cubicBezTo>
                  <a:pt x="188" y="103"/>
                  <a:pt x="191" y="102"/>
                  <a:pt x="188" y="103"/>
                </a:cubicBezTo>
                <a:cubicBezTo>
                  <a:pt x="188" y="103"/>
                  <a:pt x="187" y="104"/>
                  <a:pt x="187" y="104"/>
                </a:cubicBezTo>
                <a:close/>
                <a:moveTo>
                  <a:pt x="198" y="107"/>
                </a:moveTo>
                <a:cubicBezTo>
                  <a:pt x="200" y="106"/>
                  <a:pt x="201" y="105"/>
                  <a:pt x="202" y="105"/>
                </a:cubicBezTo>
                <a:cubicBezTo>
                  <a:pt x="201" y="105"/>
                  <a:pt x="199" y="106"/>
                  <a:pt x="198" y="106"/>
                </a:cubicBezTo>
                <a:cubicBezTo>
                  <a:pt x="200" y="105"/>
                  <a:pt x="200" y="104"/>
                  <a:pt x="202" y="103"/>
                </a:cubicBezTo>
                <a:cubicBezTo>
                  <a:pt x="201" y="104"/>
                  <a:pt x="203" y="102"/>
                  <a:pt x="205" y="102"/>
                </a:cubicBezTo>
                <a:cubicBezTo>
                  <a:pt x="204" y="101"/>
                  <a:pt x="200" y="104"/>
                  <a:pt x="197" y="105"/>
                </a:cubicBezTo>
                <a:cubicBezTo>
                  <a:pt x="199" y="105"/>
                  <a:pt x="196" y="108"/>
                  <a:pt x="198" y="107"/>
                </a:cubicBezTo>
                <a:close/>
                <a:moveTo>
                  <a:pt x="186" y="99"/>
                </a:moveTo>
                <a:cubicBezTo>
                  <a:pt x="183" y="101"/>
                  <a:pt x="173" y="108"/>
                  <a:pt x="182" y="103"/>
                </a:cubicBezTo>
                <a:cubicBezTo>
                  <a:pt x="183" y="101"/>
                  <a:pt x="187" y="99"/>
                  <a:pt x="183" y="102"/>
                </a:cubicBezTo>
                <a:cubicBezTo>
                  <a:pt x="186" y="100"/>
                  <a:pt x="187" y="99"/>
                  <a:pt x="188" y="98"/>
                </a:cubicBezTo>
                <a:cubicBezTo>
                  <a:pt x="187" y="99"/>
                  <a:pt x="187" y="98"/>
                  <a:pt x="186" y="99"/>
                </a:cubicBezTo>
                <a:close/>
                <a:moveTo>
                  <a:pt x="169" y="89"/>
                </a:moveTo>
                <a:cubicBezTo>
                  <a:pt x="171" y="89"/>
                  <a:pt x="178" y="83"/>
                  <a:pt x="174" y="85"/>
                </a:cubicBezTo>
                <a:cubicBezTo>
                  <a:pt x="174" y="86"/>
                  <a:pt x="171" y="88"/>
                  <a:pt x="169" y="89"/>
                </a:cubicBezTo>
                <a:close/>
                <a:moveTo>
                  <a:pt x="182" y="123"/>
                </a:moveTo>
                <a:cubicBezTo>
                  <a:pt x="187" y="120"/>
                  <a:pt x="189" y="118"/>
                  <a:pt x="195" y="114"/>
                </a:cubicBezTo>
                <a:cubicBezTo>
                  <a:pt x="194" y="115"/>
                  <a:pt x="195" y="113"/>
                  <a:pt x="194" y="114"/>
                </a:cubicBezTo>
                <a:cubicBezTo>
                  <a:pt x="194" y="114"/>
                  <a:pt x="191" y="117"/>
                  <a:pt x="189" y="118"/>
                </a:cubicBezTo>
                <a:cubicBezTo>
                  <a:pt x="190" y="117"/>
                  <a:pt x="190" y="117"/>
                  <a:pt x="190" y="116"/>
                </a:cubicBezTo>
                <a:cubicBezTo>
                  <a:pt x="188" y="118"/>
                  <a:pt x="186" y="120"/>
                  <a:pt x="183" y="121"/>
                </a:cubicBezTo>
                <a:cubicBezTo>
                  <a:pt x="184" y="121"/>
                  <a:pt x="184" y="120"/>
                  <a:pt x="183" y="121"/>
                </a:cubicBezTo>
                <a:cubicBezTo>
                  <a:pt x="183" y="121"/>
                  <a:pt x="182" y="123"/>
                  <a:pt x="182" y="123"/>
                </a:cubicBezTo>
                <a:close/>
                <a:moveTo>
                  <a:pt x="178" y="110"/>
                </a:moveTo>
                <a:cubicBezTo>
                  <a:pt x="180" y="109"/>
                  <a:pt x="180" y="109"/>
                  <a:pt x="180" y="109"/>
                </a:cubicBezTo>
                <a:cubicBezTo>
                  <a:pt x="178" y="111"/>
                  <a:pt x="182" y="109"/>
                  <a:pt x="182" y="108"/>
                </a:cubicBezTo>
                <a:cubicBezTo>
                  <a:pt x="181" y="108"/>
                  <a:pt x="179" y="109"/>
                  <a:pt x="178" y="110"/>
                </a:cubicBezTo>
                <a:close/>
                <a:moveTo>
                  <a:pt x="178" y="117"/>
                </a:moveTo>
                <a:cubicBezTo>
                  <a:pt x="177" y="118"/>
                  <a:pt x="176" y="118"/>
                  <a:pt x="175" y="120"/>
                </a:cubicBezTo>
                <a:cubicBezTo>
                  <a:pt x="176" y="119"/>
                  <a:pt x="176" y="119"/>
                  <a:pt x="177" y="119"/>
                </a:cubicBezTo>
                <a:cubicBezTo>
                  <a:pt x="178" y="118"/>
                  <a:pt x="182" y="116"/>
                  <a:pt x="181" y="116"/>
                </a:cubicBezTo>
                <a:cubicBezTo>
                  <a:pt x="177" y="119"/>
                  <a:pt x="181" y="114"/>
                  <a:pt x="178" y="117"/>
                </a:cubicBezTo>
                <a:close/>
                <a:moveTo>
                  <a:pt x="164" y="122"/>
                </a:moveTo>
                <a:cubicBezTo>
                  <a:pt x="169" y="117"/>
                  <a:pt x="172" y="117"/>
                  <a:pt x="177" y="112"/>
                </a:cubicBezTo>
                <a:cubicBezTo>
                  <a:pt x="174" y="114"/>
                  <a:pt x="176" y="112"/>
                  <a:pt x="174" y="113"/>
                </a:cubicBezTo>
                <a:cubicBezTo>
                  <a:pt x="171" y="116"/>
                  <a:pt x="165" y="119"/>
                  <a:pt x="164" y="122"/>
                </a:cubicBezTo>
                <a:close/>
                <a:moveTo>
                  <a:pt x="159" y="111"/>
                </a:moveTo>
                <a:cubicBezTo>
                  <a:pt x="160" y="110"/>
                  <a:pt x="164" y="108"/>
                  <a:pt x="164" y="107"/>
                </a:cubicBezTo>
                <a:cubicBezTo>
                  <a:pt x="162" y="109"/>
                  <a:pt x="158" y="112"/>
                  <a:pt x="159" y="111"/>
                </a:cubicBezTo>
                <a:close/>
                <a:moveTo>
                  <a:pt x="170" y="123"/>
                </a:moveTo>
                <a:cubicBezTo>
                  <a:pt x="172" y="122"/>
                  <a:pt x="175" y="118"/>
                  <a:pt x="172" y="121"/>
                </a:cubicBezTo>
                <a:cubicBezTo>
                  <a:pt x="172" y="121"/>
                  <a:pt x="173" y="120"/>
                  <a:pt x="173" y="121"/>
                </a:cubicBezTo>
                <a:cubicBezTo>
                  <a:pt x="172" y="121"/>
                  <a:pt x="168" y="124"/>
                  <a:pt x="170" y="123"/>
                </a:cubicBezTo>
                <a:close/>
                <a:moveTo>
                  <a:pt x="125" y="113"/>
                </a:moveTo>
                <a:cubicBezTo>
                  <a:pt x="123" y="114"/>
                  <a:pt x="123" y="114"/>
                  <a:pt x="123" y="114"/>
                </a:cubicBezTo>
                <a:cubicBezTo>
                  <a:pt x="123" y="115"/>
                  <a:pt x="122" y="116"/>
                  <a:pt x="123" y="115"/>
                </a:cubicBezTo>
                <a:cubicBezTo>
                  <a:pt x="125" y="114"/>
                  <a:pt x="125" y="114"/>
                  <a:pt x="125" y="113"/>
                </a:cubicBezTo>
                <a:cubicBezTo>
                  <a:pt x="125" y="113"/>
                  <a:pt x="126" y="113"/>
                  <a:pt x="126" y="112"/>
                </a:cubicBezTo>
                <a:cubicBezTo>
                  <a:pt x="125" y="113"/>
                  <a:pt x="125" y="113"/>
                  <a:pt x="125" y="113"/>
                </a:cubicBezTo>
                <a:close/>
                <a:moveTo>
                  <a:pt x="107" y="138"/>
                </a:moveTo>
                <a:cubicBezTo>
                  <a:pt x="106" y="138"/>
                  <a:pt x="106" y="138"/>
                  <a:pt x="105" y="139"/>
                </a:cubicBezTo>
                <a:cubicBezTo>
                  <a:pt x="105" y="138"/>
                  <a:pt x="107" y="136"/>
                  <a:pt x="107" y="136"/>
                </a:cubicBezTo>
                <a:cubicBezTo>
                  <a:pt x="105" y="138"/>
                  <a:pt x="104" y="139"/>
                  <a:pt x="102" y="141"/>
                </a:cubicBezTo>
                <a:cubicBezTo>
                  <a:pt x="104" y="141"/>
                  <a:pt x="106" y="140"/>
                  <a:pt x="108" y="139"/>
                </a:cubicBezTo>
                <a:cubicBezTo>
                  <a:pt x="104" y="141"/>
                  <a:pt x="110" y="134"/>
                  <a:pt x="107" y="137"/>
                </a:cubicBezTo>
                <a:cubicBezTo>
                  <a:pt x="107" y="137"/>
                  <a:pt x="107" y="137"/>
                  <a:pt x="107" y="138"/>
                </a:cubicBezTo>
                <a:close/>
                <a:moveTo>
                  <a:pt x="128" y="160"/>
                </a:moveTo>
                <a:cubicBezTo>
                  <a:pt x="127" y="161"/>
                  <a:pt x="126" y="161"/>
                  <a:pt x="126" y="161"/>
                </a:cubicBezTo>
                <a:cubicBezTo>
                  <a:pt x="125" y="163"/>
                  <a:pt x="128" y="160"/>
                  <a:pt x="128" y="162"/>
                </a:cubicBezTo>
                <a:cubicBezTo>
                  <a:pt x="127" y="163"/>
                  <a:pt x="126" y="164"/>
                  <a:pt x="125" y="164"/>
                </a:cubicBezTo>
                <a:cubicBezTo>
                  <a:pt x="125" y="165"/>
                  <a:pt x="128" y="162"/>
                  <a:pt x="129" y="162"/>
                </a:cubicBezTo>
                <a:cubicBezTo>
                  <a:pt x="128" y="162"/>
                  <a:pt x="127" y="163"/>
                  <a:pt x="127" y="163"/>
                </a:cubicBezTo>
                <a:cubicBezTo>
                  <a:pt x="131" y="161"/>
                  <a:pt x="128" y="162"/>
                  <a:pt x="131" y="159"/>
                </a:cubicBezTo>
                <a:cubicBezTo>
                  <a:pt x="130" y="159"/>
                  <a:pt x="127" y="162"/>
                  <a:pt x="128" y="160"/>
                </a:cubicBezTo>
                <a:close/>
                <a:moveTo>
                  <a:pt x="95" y="148"/>
                </a:moveTo>
                <a:cubicBezTo>
                  <a:pt x="95" y="148"/>
                  <a:pt x="96" y="148"/>
                  <a:pt x="96" y="148"/>
                </a:cubicBezTo>
                <a:cubicBezTo>
                  <a:pt x="94" y="149"/>
                  <a:pt x="94" y="150"/>
                  <a:pt x="94" y="150"/>
                </a:cubicBezTo>
                <a:cubicBezTo>
                  <a:pt x="98" y="147"/>
                  <a:pt x="99" y="145"/>
                  <a:pt x="101" y="143"/>
                </a:cubicBezTo>
                <a:cubicBezTo>
                  <a:pt x="102" y="143"/>
                  <a:pt x="102" y="142"/>
                  <a:pt x="102" y="141"/>
                </a:cubicBezTo>
                <a:cubicBezTo>
                  <a:pt x="100" y="143"/>
                  <a:pt x="97" y="147"/>
                  <a:pt x="95" y="148"/>
                </a:cubicBezTo>
                <a:close/>
                <a:moveTo>
                  <a:pt x="110" y="169"/>
                </a:moveTo>
                <a:cubicBezTo>
                  <a:pt x="110" y="169"/>
                  <a:pt x="111" y="169"/>
                  <a:pt x="111" y="169"/>
                </a:cubicBezTo>
                <a:cubicBezTo>
                  <a:pt x="110" y="170"/>
                  <a:pt x="109" y="171"/>
                  <a:pt x="109" y="171"/>
                </a:cubicBezTo>
                <a:cubicBezTo>
                  <a:pt x="112" y="168"/>
                  <a:pt x="113" y="166"/>
                  <a:pt x="114" y="165"/>
                </a:cubicBezTo>
                <a:cubicBezTo>
                  <a:pt x="114" y="165"/>
                  <a:pt x="114" y="165"/>
                  <a:pt x="114" y="165"/>
                </a:cubicBezTo>
                <a:cubicBezTo>
                  <a:pt x="112" y="167"/>
                  <a:pt x="111" y="169"/>
                  <a:pt x="110" y="169"/>
                </a:cubicBezTo>
                <a:close/>
                <a:moveTo>
                  <a:pt x="91" y="154"/>
                </a:moveTo>
                <a:cubicBezTo>
                  <a:pt x="92" y="155"/>
                  <a:pt x="92" y="155"/>
                  <a:pt x="92" y="155"/>
                </a:cubicBezTo>
                <a:cubicBezTo>
                  <a:pt x="94" y="153"/>
                  <a:pt x="93" y="153"/>
                  <a:pt x="94" y="152"/>
                </a:cubicBezTo>
                <a:cubicBezTo>
                  <a:pt x="94" y="152"/>
                  <a:pt x="94" y="152"/>
                  <a:pt x="95" y="152"/>
                </a:cubicBezTo>
                <a:cubicBezTo>
                  <a:pt x="95" y="152"/>
                  <a:pt x="95" y="151"/>
                  <a:pt x="95" y="151"/>
                </a:cubicBezTo>
                <a:cubicBezTo>
                  <a:pt x="94" y="151"/>
                  <a:pt x="94" y="151"/>
                  <a:pt x="94" y="152"/>
                </a:cubicBezTo>
                <a:cubicBezTo>
                  <a:pt x="93" y="153"/>
                  <a:pt x="93" y="153"/>
                  <a:pt x="91" y="154"/>
                </a:cubicBezTo>
                <a:close/>
                <a:moveTo>
                  <a:pt x="92" y="162"/>
                </a:moveTo>
                <a:cubicBezTo>
                  <a:pt x="94" y="162"/>
                  <a:pt x="97" y="157"/>
                  <a:pt x="99" y="155"/>
                </a:cubicBezTo>
                <a:cubicBezTo>
                  <a:pt x="96" y="158"/>
                  <a:pt x="95" y="159"/>
                  <a:pt x="92" y="162"/>
                </a:cubicBezTo>
                <a:close/>
                <a:moveTo>
                  <a:pt x="88" y="161"/>
                </a:moveTo>
                <a:cubicBezTo>
                  <a:pt x="87" y="161"/>
                  <a:pt x="87" y="161"/>
                  <a:pt x="87" y="161"/>
                </a:cubicBezTo>
                <a:cubicBezTo>
                  <a:pt x="87" y="161"/>
                  <a:pt x="87" y="161"/>
                  <a:pt x="87" y="161"/>
                </a:cubicBezTo>
                <a:cubicBezTo>
                  <a:pt x="87" y="162"/>
                  <a:pt x="87" y="162"/>
                  <a:pt x="87" y="162"/>
                </a:cubicBezTo>
                <a:cubicBezTo>
                  <a:pt x="87" y="162"/>
                  <a:pt x="87" y="162"/>
                  <a:pt x="87" y="162"/>
                </a:cubicBezTo>
                <a:cubicBezTo>
                  <a:pt x="87" y="162"/>
                  <a:pt x="87" y="163"/>
                  <a:pt x="87" y="163"/>
                </a:cubicBezTo>
                <a:cubicBezTo>
                  <a:pt x="87" y="163"/>
                  <a:pt x="87" y="162"/>
                  <a:pt x="87" y="162"/>
                </a:cubicBezTo>
                <a:cubicBezTo>
                  <a:pt x="87" y="162"/>
                  <a:pt x="87" y="162"/>
                  <a:pt x="88" y="161"/>
                </a:cubicBezTo>
                <a:cubicBezTo>
                  <a:pt x="89" y="160"/>
                  <a:pt x="89" y="160"/>
                  <a:pt x="89" y="160"/>
                </a:cubicBezTo>
                <a:cubicBezTo>
                  <a:pt x="88" y="162"/>
                  <a:pt x="90" y="159"/>
                  <a:pt x="91" y="158"/>
                </a:cubicBezTo>
                <a:cubicBezTo>
                  <a:pt x="91" y="157"/>
                  <a:pt x="93" y="157"/>
                  <a:pt x="94" y="156"/>
                </a:cubicBezTo>
                <a:cubicBezTo>
                  <a:pt x="92" y="156"/>
                  <a:pt x="90" y="158"/>
                  <a:pt x="88" y="161"/>
                </a:cubicBezTo>
                <a:close/>
                <a:moveTo>
                  <a:pt x="106" y="176"/>
                </a:moveTo>
                <a:cubicBezTo>
                  <a:pt x="106" y="177"/>
                  <a:pt x="105" y="177"/>
                  <a:pt x="105" y="178"/>
                </a:cubicBezTo>
                <a:cubicBezTo>
                  <a:pt x="104" y="178"/>
                  <a:pt x="104" y="178"/>
                  <a:pt x="104" y="178"/>
                </a:cubicBezTo>
                <a:cubicBezTo>
                  <a:pt x="104" y="179"/>
                  <a:pt x="103" y="179"/>
                  <a:pt x="103" y="180"/>
                </a:cubicBezTo>
                <a:cubicBezTo>
                  <a:pt x="104" y="179"/>
                  <a:pt x="104" y="180"/>
                  <a:pt x="104" y="179"/>
                </a:cubicBezTo>
                <a:cubicBezTo>
                  <a:pt x="105" y="179"/>
                  <a:pt x="105" y="180"/>
                  <a:pt x="106" y="179"/>
                </a:cubicBezTo>
                <a:cubicBezTo>
                  <a:pt x="105" y="179"/>
                  <a:pt x="105" y="179"/>
                  <a:pt x="105" y="179"/>
                </a:cubicBezTo>
                <a:cubicBezTo>
                  <a:pt x="105" y="178"/>
                  <a:pt x="105" y="179"/>
                  <a:pt x="106" y="178"/>
                </a:cubicBezTo>
                <a:cubicBezTo>
                  <a:pt x="105" y="179"/>
                  <a:pt x="108" y="175"/>
                  <a:pt x="108" y="175"/>
                </a:cubicBezTo>
                <a:cubicBezTo>
                  <a:pt x="108" y="175"/>
                  <a:pt x="108" y="175"/>
                  <a:pt x="109" y="175"/>
                </a:cubicBezTo>
                <a:cubicBezTo>
                  <a:pt x="108" y="175"/>
                  <a:pt x="107" y="175"/>
                  <a:pt x="106" y="176"/>
                </a:cubicBezTo>
                <a:close/>
                <a:moveTo>
                  <a:pt x="109" y="180"/>
                </a:moveTo>
                <a:cubicBezTo>
                  <a:pt x="108" y="180"/>
                  <a:pt x="108" y="180"/>
                  <a:pt x="108" y="180"/>
                </a:cubicBezTo>
                <a:cubicBezTo>
                  <a:pt x="108" y="181"/>
                  <a:pt x="108" y="181"/>
                  <a:pt x="108" y="181"/>
                </a:cubicBezTo>
                <a:cubicBezTo>
                  <a:pt x="107" y="181"/>
                  <a:pt x="107" y="181"/>
                  <a:pt x="107" y="181"/>
                </a:cubicBezTo>
                <a:cubicBezTo>
                  <a:pt x="107" y="181"/>
                  <a:pt x="107" y="181"/>
                  <a:pt x="107" y="181"/>
                </a:cubicBezTo>
                <a:cubicBezTo>
                  <a:pt x="106" y="182"/>
                  <a:pt x="106" y="183"/>
                  <a:pt x="105" y="184"/>
                </a:cubicBezTo>
                <a:cubicBezTo>
                  <a:pt x="106" y="184"/>
                  <a:pt x="107" y="183"/>
                  <a:pt x="107" y="182"/>
                </a:cubicBezTo>
                <a:cubicBezTo>
                  <a:pt x="108" y="182"/>
                  <a:pt x="108" y="182"/>
                  <a:pt x="108" y="182"/>
                </a:cubicBezTo>
                <a:cubicBezTo>
                  <a:pt x="108" y="182"/>
                  <a:pt x="108" y="182"/>
                  <a:pt x="110" y="180"/>
                </a:cubicBezTo>
                <a:cubicBezTo>
                  <a:pt x="110" y="180"/>
                  <a:pt x="109" y="180"/>
                  <a:pt x="109" y="180"/>
                </a:cubicBezTo>
                <a:close/>
                <a:moveTo>
                  <a:pt x="88" y="171"/>
                </a:moveTo>
                <a:cubicBezTo>
                  <a:pt x="89" y="170"/>
                  <a:pt x="88" y="170"/>
                  <a:pt x="88" y="170"/>
                </a:cubicBezTo>
                <a:cubicBezTo>
                  <a:pt x="89" y="171"/>
                  <a:pt x="90" y="169"/>
                  <a:pt x="90" y="169"/>
                </a:cubicBezTo>
                <a:cubicBezTo>
                  <a:pt x="90" y="169"/>
                  <a:pt x="90" y="168"/>
                  <a:pt x="89" y="169"/>
                </a:cubicBezTo>
                <a:cubicBezTo>
                  <a:pt x="89" y="169"/>
                  <a:pt x="88" y="170"/>
                  <a:pt x="88" y="171"/>
                </a:cubicBezTo>
                <a:close/>
                <a:moveTo>
                  <a:pt x="98" y="180"/>
                </a:moveTo>
                <a:cubicBezTo>
                  <a:pt x="99" y="179"/>
                  <a:pt x="99" y="180"/>
                  <a:pt x="100" y="180"/>
                </a:cubicBezTo>
                <a:cubicBezTo>
                  <a:pt x="99" y="179"/>
                  <a:pt x="98" y="179"/>
                  <a:pt x="98" y="180"/>
                </a:cubicBezTo>
                <a:close/>
                <a:moveTo>
                  <a:pt x="102" y="183"/>
                </a:moveTo>
                <a:cubicBezTo>
                  <a:pt x="102" y="182"/>
                  <a:pt x="101" y="182"/>
                  <a:pt x="102" y="182"/>
                </a:cubicBezTo>
                <a:cubicBezTo>
                  <a:pt x="102" y="182"/>
                  <a:pt x="102" y="183"/>
                  <a:pt x="102" y="182"/>
                </a:cubicBezTo>
                <a:cubicBezTo>
                  <a:pt x="102" y="182"/>
                  <a:pt x="101" y="182"/>
                  <a:pt x="101" y="182"/>
                </a:cubicBezTo>
                <a:cubicBezTo>
                  <a:pt x="102" y="182"/>
                  <a:pt x="101" y="183"/>
                  <a:pt x="102" y="183"/>
                </a:cubicBezTo>
                <a:close/>
                <a:moveTo>
                  <a:pt x="102" y="191"/>
                </a:moveTo>
                <a:cubicBezTo>
                  <a:pt x="102" y="191"/>
                  <a:pt x="104" y="189"/>
                  <a:pt x="104" y="188"/>
                </a:cubicBezTo>
                <a:cubicBezTo>
                  <a:pt x="103" y="187"/>
                  <a:pt x="103" y="186"/>
                  <a:pt x="102" y="187"/>
                </a:cubicBezTo>
                <a:cubicBezTo>
                  <a:pt x="104" y="188"/>
                  <a:pt x="101" y="190"/>
                  <a:pt x="102" y="191"/>
                </a:cubicBezTo>
                <a:close/>
                <a:moveTo>
                  <a:pt x="100" y="187"/>
                </a:moveTo>
                <a:cubicBezTo>
                  <a:pt x="100" y="187"/>
                  <a:pt x="99" y="187"/>
                  <a:pt x="100" y="187"/>
                </a:cubicBezTo>
                <a:cubicBezTo>
                  <a:pt x="100" y="187"/>
                  <a:pt x="101" y="187"/>
                  <a:pt x="101" y="187"/>
                </a:cubicBezTo>
                <a:cubicBezTo>
                  <a:pt x="100" y="187"/>
                  <a:pt x="100" y="187"/>
                  <a:pt x="100" y="187"/>
                </a:cubicBezTo>
                <a:close/>
                <a:moveTo>
                  <a:pt x="99" y="192"/>
                </a:moveTo>
                <a:cubicBezTo>
                  <a:pt x="97" y="193"/>
                  <a:pt x="94" y="197"/>
                  <a:pt x="94" y="198"/>
                </a:cubicBezTo>
                <a:cubicBezTo>
                  <a:pt x="95" y="197"/>
                  <a:pt x="96" y="196"/>
                  <a:pt x="97" y="194"/>
                </a:cubicBezTo>
                <a:cubicBezTo>
                  <a:pt x="97" y="195"/>
                  <a:pt x="97" y="195"/>
                  <a:pt x="97" y="194"/>
                </a:cubicBezTo>
                <a:cubicBezTo>
                  <a:pt x="98" y="192"/>
                  <a:pt x="101" y="192"/>
                  <a:pt x="102" y="189"/>
                </a:cubicBezTo>
                <a:cubicBezTo>
                  <a:pt x="101" y="189"/>
                  <a:pt x="101" y="190"/>
                  <a:pt x="101" y="190"/>
                </a:cubicBezTo>
                <a:cubicBezTo>
                  <a:pt x="100" y="189"/>
                  <a:pt x="102" y="189"/>
                  <a:pt x="102" y="188"/>
                </a:cubicBezTo>
                <a:cubicBezTo>
                  <a:pt x="100" y="189"/>
                  <a:pt x="100" y="191"/>
                  <a:pt x="98" y="191"/>
                </a:cubicBezTo>
                <a:cubicBezTo>
                  <a:pt x="99" y="191"/>
                  <a:pt x="99" y="192"/>
                  <a:pt x="99" y="192"/>
                </a:cubicBezTo>
                <a:close/>
                <a:moveTo>
                  <a:pt x="95" y="191"/>
                </a:moveTo>
                <a:cubicBezTo>
                  <a:pt x="96" y="191"/>
                  <a:pt x="95" y="192"/>
                  <a:pt x="96" y="192"/>
                </a:cubicBezTo>
                <a:cubicBezTo>
                  <a:pt x="96" y="191"/>
                  <a:pt x="98" y="191"/>
                  <a:pt x="97" y="190"/>
                </a:cubicBezTo>
                <a:cubicBezTo>
                  <a:pt x="98" y="190"/>
                  <a:pt x="98" y="189"/>
                  <a:pt x="98" y="189"/>
                </a:cubicBezTo>
                <a:cubicBezTo>
                  <a:pt x="98" y="189"/>
                  <a:pt x="97" y="189"/>
                  <a:pt x="98" y="189"/>
                </a:cubicBezTo>
                <a:cubicBezTo>
                  <a:pt x="98" y="189"/>
                  <a:pt x="99" y="189"/>
                  <a:pt x="100" y="188"/>
                </a:cubicBezTo>
                <a:cubicBezTo>
                  <a:pt x="99" y="187"/>
                  <a:pt x="99" y="187"/>
                  <a:pt x="99" y="187"/>
                </a:cubicBezTo>
                <a:cubicBezTo>
                  <a:pt x="98" y="187"/>
                  <a:pt x="99" y="188"/>
                  <a:pt x="98" y="188"/>
                </a:cubicBezTo>
                <a:cubicBezTo>
                  <a:pt x="98" y="187"/>
                  <a:pt x="96" y="189"/>
                  <a:pt x="97" y="190"/>
                </a:cubicBezTo>
                <a:cubicBezTo>
                  <a:pt x="96" y="190"/>
                  <a:pt x="96" y="190"/>
                  <a:pt x="96" y="190"/>
                </a:cubicBezTo>
                <a:cubicBezTo>
                  <a:pt x="96" y="190"/>
                  <a:pt x="97" y="190"/>
                  <a:pt x="96" y="191"/>
                </a:cubicBezTo>
                <a:cubicBezTo>
                  <a:pt x="96" y="190"/>
                  <a:pt x="96" y="190"/>
                  <a:pt x="96" y="190"/>
                </a:cubicBezTo>
                <a:cubicBezTo>
                  <a:pt x="96" y="191"/>
                  <a:pt x="96" y="191"/>
                  <a:pt x="95" y="191"/>
                </a:cubicBezTo>
                <a:close/>
                <a:moveTo>
                  <a:pt x="85" y="191"/>
                </a:moveTo>
                <a:cubicBezTo>
                  <a:pt x="85" y="194"/>
                  <a:pt x="82" y="195"/>
                  <a:pt x="81" y="197"/>
                </a:cubicBezTo>
                <a:cubicBezTo>
                  <a:pt x="82" y="198"/>
                  <a:pt x="82" y="197"/>
                  <a:pt x="82" y="197"/>
                </a:cubicBezTo>
                <a:cubicBezTo>
                  <a:pt x="84" y="195"/>
                  <a:pt x="85" y="193"/>
                  <a:pt x="87" y="192"/>
                </a:cubicBezTo>
                <a:cubicBezTo>
                  <a:pt x="87" y="192"/>
                  <a:pt x="87" y="193"/>
                  <a:pt x="88" y="193"/>
                </a:cubicBezTo>
                <a:cubicBezTo>
                  <a:pt x="88" y="193"/>
                  <a:pt x="89" y="191"/>
                  <a:pt x="90" y="191"/>
                </a:cubicBezTo>
                <a:cubicBezTo>
                  <a:pt x="89" y="190"/>
                  <a:pt x="89" y="190"/>
                  <a:pt x="89" y="190"/>
                </a:cubicBezTo>
                <a:cubicBezTo>
                  <a:pt x="89" y="191"/>
                  <a:pt x="88" y="193"/>
                  <a:pt x="87" y="192"/>
                </a:cubicBezTo>
                <a:cubicBezTo>
                  <a:pt x="87" y="191"/>
                  <a:pt x="88" y="190"/>
                  <a:pt x="89" y="189"/>
                </a:cubicBezTo>
                <a:cubicBezTo>
                  <a:pt x="88" y="189"/>
                  <a:pt x="88" y="188"/>
                  <a:pt x="87" y="189"/>
                </a:cubicBezTo>
                <a:cubicBezTo>
                  <a:pt x="88" y="189"/>
                  <a:pt x="87" y="190"/>
                  <a:pt x="88" y="190"/>
                </a:cubicBezTo>
                <a:cubicBezTo>
                  <a:pt x="87" y="190"/>
                  <a:pt x="88" y="190"/>
                  <a:pt x="87" y="190"/>
                </a:cubicBezTo>
                <a:cubicBezTo>
                  <a:pt x="86" y="190"/>
                  <a:pt x="86" y="192"/>
                  <a:pt x="85" y="191"/>
                </a:cubicBezTo>
                <a:cubicBezTo>
                  <a:pt x="86" y="191"/>
                  <a:pt x="86" y="191"/>
                  <a:pt x="86" y="191"/>
                </a:cubicBezTo>
                <a:cubicBezTo>
                  <a:pt x="85" y="191"/>
                  <a:pt x="86" y="191"/>
                  <a:pt x="85" y="191"/>
                </a:cubicBezTo>
                <a:close/>
                <a:moveTo>
                  <a:pt x="94" y="201"/>
                </a:moveTo>
                <a:cubicBezTo>
                  <a:pt x="95" y="200"/>
                  <a:pt x="94" y="199"/>
                  <a:pt x="95" y="200"/>
                </a:cubicBezTo>
                <a:cubicBezTo>
                  <a:pt x="95" y="199"/>
                  <a:pt x="95" y="199"/>
                  <a:pt x="96" y="199"/>
                </a:cubicBezTo>
                <a:cubicBezTo>
                  <a:pt x="94" y="198"/>
                  <a:pt x="94" y="200"/>
                  <a:pt x="94" y="201"/>
                </a:cubicBezTo>
                <a:close/>
                <a:moveTo>
                  <a:pt x="93" y="198"/>
                </a:moveTo>
                <a:cubicBezTo>
                  <a:pt x="93" y="199"/>
                  <a:pt x="93" y="199"/>
                  <a:pt x="92" y="199"/>
                </a:cubicBezTo>
                <a:cubicBezTo>
                  <a:pt x="93" y="200"/>
                  <a:pt x="91" y="200"/>
                  <a:pt x="92" y="200"/>
                </a:cubicBezTo>
                <a:cubicBezTo>
                  <a:pt x="92" y="199"/>
                  <a:pt x="94" y="199"/>
                  <a:pt x="93" y="198"/>
                </a:cubicBezTo>
                <a:close/>
                <a:moveTo>
                  <a:pt x="91" y="201"/>
                </a:moveTo>
                <a:cubicBezTo>
                  <a:pt x="91" y="202"/>
                  <a:pt x="91" y="201"/>
                  <a:pt x="90" y="201"/>
                </a:cubicBezTo>
                <a:cubicBezTo>
                  <a:pt x="90" y="202"/>
                  <a:pt x="91" y="202"/>
                  <a:pt x="91" y="202"/>
                </a:cubicBezTo>
                <a:cubicBezTo>
                  <a:pt x="91" y="202"/>
                  <a:pt x="91" y="202"/>
                  <a:pt x="91" y="203"/>
                </a:cubicBezTo>
                <a:cubicBezTo>
                  <a:pt x="91" y="202"/>
                  <a:pt x="92" y="202"/>
                  <a:pt x="91" y="202"/>
                </a:cubicBezTo>
                <a:cubicBezTo>
                  <a:pt x="92" y="201"/>
                  <a:pt x="92" y="202"/>
                  <a:pt x="92" y="201"/>
                </a:cubicBezTo>
                <a:cubicBezTo>
                  <a:pt x="92" y="201"/>
                  <a:pt x="92" y="201"/>
                  <a:pt x="92" y="201"/>
                </a:cubicBezTo>
                <a:cubicBezTo>
                  <a:pt x="92" y="200"/>
                  <a:pt x="92" y="201"/>
                  <a:pt x="93" y="201"/>
                </a:cubicBezTo>
                <a:cubicBezTo>
                  <a:pt x="93" y="200"/>
                  <a:pt x="93" y="200"/>
                  <a:pt x="93" y="200"/>
                </a:cubicBezTo>
                <a:cubicBezTo>
                  <a:pt x="92" y="199"/>
                  <a:pt x="92" y="201"/>
                  <a:pt x="91" y="201"/>
                </a:cubicBezTo>
                <a:close/>
                <a:moveTo>
                  <a:pt x="87" y="202"/>
                </a:moveTo>
                <a:cubicBezTo>
                  <a:pt x="87" y="203"/>
                  <a:pt x="86" y="204"/>
                  <a:pt x="86" y="205"/>
                </a:cubicBezTo>
                <a:cubicBezTo>
                  <a:pt x="88" y="203"/>
                  <a:pt x="89" y="204"/>
                  <a:pt x="90" y="205"/>
                </a:cubicBezTo>
                <a:cubicBezTo>
                  <a:pt x="89" y="204"/>
                  <a:pt x="90" y="204"/>
                  <a:pt x="90" y="204"/>
                </a:cubicBezTo>
                <a:cubicBezTo>
                  <a:pt x="90" y="204"/>
                  <a:pt x="89" y="204"/>
                  <a:pt x="89" y="203"/>
                </a:cubicBezTo>
                <a:cubicBezTo>
                  <a:pt x="89" y="204"/>
                  <a:pt x="89" y="203"/>
                  <a:pt x="88" y="203"/>
                </a:cubicBezTo>
                <a:cubicBezTo>
                  <a:pt x="88" y="203"/>
                  <a:pt x="88" y="203"/>
                  <a:pt x="88" y="203"/>
                </a:cubicBezTo>
                <a:cubicBezTo>
                  <a:pt x="88" y="203"/>
                  <a:pt x="88" y="203"/>
                  <a:pt x="88" y="203"/>
                </a:cubicBezTo>
                <a:cubicBezTo>
                  <a:pt x="88" y="203"/>
                  <a:pt x="88" y="202"/>
                  <a:pt x="89" y="202"/>
                </a:cubicBezTo>
                <a:cubicBezTo>
                  <a:pt x="87" y="202"/>
                  <a:pt x="88" y="201"/>
                  <a:pt x="87" y="202"/>
                </a:cubicBezTo>
                <a:close/>
                <a:moveTo>
                  <a:pt x="64" y="186"/>
                </a:moveTo>
                <a:cubicBezTo>
                  <a:pt x="65" y="186"/>
                  <a:pt x="65" y="186"/>
                  <a:pt x="65" y="186"/>
                </a:cubicBezTo>
                <a:cubicBezTo>
                  <a:pt x="65" y="186"/>
                  <a:pt x="65" y="186"/>
                  <a:pt x="65" y="186"/>
                </a:cubicBezTo>
                <a:cubicBezTo>
                  <a:pt x="65" y="186"/>
                  <a:pt x="65" y="186"/>
                  <a:pt x="65" y="186"/>
                </a:cubicBezTo>
                <a:cubicBezTo>
                  <a:pt x="65" y="186"/>
                  <a:pt x="65" y="186"/>
                  <a:pt x="65" y="186"/>
                </a:cubicBezTo>
                <a:cubicBezTo>
                  <a:pt x="65" y="186"/>
                  <a:pt x="64" y="186"/>
                  <a:pt x="64" y="186"/>
                </a:cubicBezTo>
                <a:close/>
                <a:moveTo>
                  <a:pt x="86" y="208"/>
                </a:moveTo>
                <a:cubicBezTo>
                  <a:pt x="86" y="208"/>
                  <a:pt x="86" y="207"/>
                  <a:pt x="86" y="207"/>
                </a:cubicBezTo>
                <a:cubicBezTo>
                  <a:pt x="85" y="207"/>
                  <a:pt x="87" y="207"/>
                  <a:pt x="87" y="206"/>
                </a:cubicBezTo>
                <a:cubicBezTo>
                  <a:pt x="86" y="206"/>
                  <a:pt x="85" y="208"/>
                  <a:pt x="86" y="208"/>
                </a:cubicBezTo>
                <a:close/>
                <a:moveTo>
                  <a:pt x="84" y="206"/>
                </a:moveTo>
                <a:cubicBezTo>
                  <a:pt x="84" y="206"/>
                  <a:pt x="84" y="207"/>
                  <a:pt x="85" y="206"/>
                </a:cubicBezTo>
                <a:cubicBezTo>
                  <a:pt x="84" y="206"/>
                  <a:pt x="84" y="205"/>
                  <a:pt x="84" y="206"/>
                </a:cubicBezTo>
                <a:cubicBezTo>
                  <a:pt x="84" y="206"/>
                  <a:pt x="83" y="205"/>
                  <a:pt x="84" y="206"/>
                </a:cubicBezTo>
                <a:close/>
                <a:moveTo>
                  <a:pt x="79" y="215"/>
                </a:moveTo>
                <a:cubicBezTo>
                  <a:pt x="79" y="215"/>
                  <a:pt x="79" y="215"/>
                  <a:pt x="80" y="215"/>
                </a:cubicBezTo>
                <a:cubicBezTo>
                  <a:pt x="80" y="214"/>
                  <a:pt x="82" y="213"/>
                  <a:pt x="81" y="212"/>
                </a:cubicBezTo>
                <a:cubicBezTo>
                  <a:pt x="81" y="212"/>
                  <a:pt x="81" y="212"/>
                  <a:pt x="81" y="212"/>
                </a:cubicBezTo>
                <a:cubicBezTo>
                  <a:pt x="81" y="212"/>
                  <a:pt x="80" y="212"/>
                  <a:pt x="80" y="212"/>
                </a:cubicBezTo>
                <a:cubicBezTo>
                  <a:pt x="81" y="212"/>
                  <a:pt x="81" y="212"/>
                  <a:pt x="81" y="213"/>
                </a:cubicBezTo>
                <a:cubicBezTo>
                  <a:pt x="80" y="212"/>
                  <a:pt x="80" y="213"/>
                  <a:pt x="80" y="212"/>
                </a:cubicBezTo>
                <a:cubicBezTo>
                  <a:pt x="79" y="212"/>
                  <a:pt x="79" y="212"/>
                  <a:pt x="79" y="213"/>
                </a:cubicBezTo>
                <a:cubicBezTo>
                  <a:pt x="79" y="214"/>
                  <a:pt x="77" y="216"/>
                  <a:pt x="76" y="217"/>
                </a:cubicBezTo>
                <a:cubicBezTo>
                  <a:pt x="77" y="217"/>
                  <a:pt x="77" y="216"/>
                  <a:pt x="77" y="217"/>
                </a:cubicBezTo>
                <a:cubicBezTo>
                  <a:pt x="77" y="217"/>
                  <a:pt x="77" y="217"/>
                  <a:pt x="77" y="217"/>
                </a:cubicBezTo>
                <a:cubicBezTo>
                  <a:pt x="77" y="217"/>
                  <a:pt x="78" y="216"/>
                  <a:pt x="79" y="216"/>
                </a:cubicBezTo>
                <a:cubicBezTo>
                  <a:pt x="78" y="216"/>
                  <a:pt x="78" y="215"/>
                  <a:pt x="78" y="215"/>
                </a:cubicBezTo>
                <a:cubicBezTo>
                  <a:pt x="79" y="215"/>
                  <a:pt x="78" y="215"/>
                  <a:pt x="79" y="215"/>
                </a:cubicBezTo>
                <a:cubicBezTo>
                  <a:pt x="79" y="215"/>
                  <a:pt x="79" y="215"/>
                  <a:pt x="79" y="215"/>
                </a:cubicBezTo>
                <a:close/>
                <a:moveTo>
                  <a:pt x="74" y="207"/>
                </a:moveTo>
                <a:cubicBezTo>
                  <a:pt x="73" y="207"/>
                  <a:pt x="73" y="208"/>
                  <a:pt x="72" y="207"/>
                </a:cubicBezTo>
                <a:cubicBezTo>
                  <a:pt x="71" y="209"/>
                  <a:pt x="70" y="210"/>
                  <a:pt x="69" y="210"/>
                </a:cubicBezTo>
                <a:cubicBezTo>
                  <a:pt x="68" y="211"/>
                  <a:pt x="69" y="210"/>
                  <a:pt x="69" y="211"/>
                </a:cubicBezTo>
                <a:cubicBezTo>
                  <a:pt x="68" y="211"/>
                  <a:pt x="69" y="212"/>
                  <a:pt x="68" y="212"/>
                </a:cubicBezTo>
                <a:cubicBezTo>
                  <a:pt x="69" y="212"/>
                  <a:pt x="69" y="211"/>
                  <a:pt x="68" y="211"/>
                </a:cubicBezTo>
                <a:cubicBezTo>
                  <a:pt x="68" y="212"/>
                  <a:pt x="67" y="212"/>
                  <a:pt x="68" y="213"/>
                </a:cubicBezTo>
                <a:cubicBezTo>
                  <a:pt x="68" y="213"/>
                  <a:pt x="68" y="213"/>
                  <a:pt x="68" y="213"/>
                </a:cubicBezTo>
                <a:cubicBezTo>
                  <a:pt x="69" y="212"/>
                  <a:pt x="69" y="213"/>
                  <a:pt x="69" y="214"/>
                </a:cubicBezTo>
                <a:cubicBezTo>
                  <a:pt x="70" y="213"/>
                  <a:pt x="70" y="211"/>
                  <a:pt x="71" y="211"/>
                </a:cubicBezTo>
                <a:cubicBezTo>
                  <a:pt x="70" y="211"/>
                  <a:pt x="70" y="212"/>
                  <a:pt x="70" y="212"/>
                </a:cubicBezTo>
                <a:cubicBezTo>
                  <a:pt x="71" y="212"/>
                  <a:pt x="71" y="212"/>
                  <a:pt x="71" y="212"/>
                </a:cubicBezTo>
                <a:cubicBezTo>
                  <a:pt x="71" y="213"/>
                  <a:pt x="70" y="213"/>
                  <a:pt x="71" y="214"/>
                </a:cubicBezTo>
                <a:cubicBezTo>
                  <a:pt x="69" y="213"/>
                  <a:pt x="70" y="215"/>
                  <a:pt x="69" y="216"/>
                </a:cubicBezTo>
                <a:cubicBezTo>
                  <a:pt x="68" y="217"/>
                  <a:pt x="66" y="218"/>
                  <a:pt x="67" y="219"/>
                </a:cubicBezTo>
                <a:cubicBezTo>
                  <a:pt x="65" y="219"/>
                  <a:pt x="64" y="222"/>
                  <a:pt x="62" y="223"/>
                </a:cubicBezTo>
                <a:cubicBezTo>
                  <a:pt x="63" y="223"/>
                  <a:pt x="62" y="223"/>
                  <a:pt x="63" y="223"/>
                </a:cubicBezTo>
                <a:cubicBezTo>
                  <a:pt x="63" y="223"/>
                  <a:pt x="62" y="225"/>
                  <a:pt x="63" y="225"/>
                </a:cubicBezTo>
                <a:cubicBezTo>
                  <a:pt x="63" y="224"/>
                  <a:pt x="63" y="223"/>
                  <a:pt x="64" y="223"/>
                </a:cubicBezTo>
                <a:cubicBezTo>
                  <a:pt x="64" y="221"/>
                  <a:pt x="67" y="221"/>
                  <a:pt x="67" y="219"/>
                </a:cubicBezTo>
                <a:cubicBezTo>
                  <a:pt x="68" y="218"/>
                  <a:pt x="68" y="218"/>
                  <a:pt x="69" y="217"/>
                </a:cubicBezTo>
                <a:cubicBezTo>
                  <a:pt x="69" y="217"/>
                  <a:pt x="68" y="217"/>
                  <a:pt x="69" y="216"/>
                </a:cubicBezTo>
                <a:cubicBezTo>
                  <a:pt x="70" y="217"/>
                  <a:pt x="69" y="216"/>
                  <a:pt x="69" y="216"/>
                </a:cubicBezTo>
                <a:cubicBezTo>
                  <a:pt x="70" y="216"/>
                  <a:pt x="73" y="213"/>
                  <a:pt x="72" y="212"/>
                </a:cubicBezTo>
                <a:cubicBezTo>
                  <a:pt x="73" y="212"/>
                  <a:pt x="73" y="212"/>
                  <a:pt x="73" y="212"/>
                </a:cubicBezTo>
                <a:cubicBezTo>
                  <a:pt x="73" y="211"/>
                  <a:pt x="73" y="210"/>
                  <a:pt x="72" y="210"/>
                </a:cubicBezTo>
                <a:cubicBezTo>
                  <a:pt x="73" y="210"/>
                  <a:pt x="73" y="210"/>
                  <a:pt x="73" y="211"/>
                </a:cubicBezTo>
                <a:cubicBezTo>
                  <a:pt x="72" y="210"/>
                  <a:pt x="72" y="211"/>
                  <a:pt x="72" y="211"/>
                </a:cubicBezTo>
                <a:cubicBezTo>
                  <a:pt x="72" y="210"/>
                  <a:pt x="72" y="209"/>
                  <a:pt x="72" y="209"/>
                </a:cubicBezTo>
                <a:cubicBezTo>
                  <a:pt x="72" y="210"/>
                  <a:pt x="71" y="210"/>
                  <a:pt x="71" y="210"/>
                </a:cubicBezTo>
                <a:cubicBezTo>
                  <a:pt x="72" y="210"/>
                  <a:pt x="71" y="209"/>
                  <a:pt x="72" y="209"/>
                </a:cubicBezTo>
                <a:cubicBezTo>
                  <a:pt x="73" y="209"/>
                  <a:pt x="72" y="207"/>
                  <a:pt x="74" y="208"/>
                </a:cubicBezTo>
                <a:cubicBezTo>
                  <a:pt x="74" y="208"/>
                  <a:pt x="74" y="207"/>
                  <a:pt x="74" y="207"/>
                </a:cubicBezTo>
                <a:close/>
                <a:moveTo>
                  <a:pt x="64" y="211"/>
                </a:moveTo>
                <a:cubicBezTo>
                  <a:pt x="66" y="211"/>
                  <a:pt x="67" y="206"/>
                  <a:pt x="68" y="207"/>
                </a:cubicBezTo>
                <a:cubicBezTo>
                  <a:pt x="68" y="206"/>
                  <a:pt x="70" y="205"/>
                  <a:pt x="69" y="204"/>
                </a:cubicBezTo>
                <a:cubicBezTo>
                  <a:pt x="68" y="206"/>
                  <a:pt x="66" y="208"/>
                  <a:pt x="64" y="211"/>
                </a:cubicBezTo>
                <a:close/>
                <a:moveTo>
                  <a:pt x="73" y="215"/>
                </a:moveTo>
                <a:cubicBezTo>
                  <a:pt x="73" y="215"/>
                  <a:pt x="74" y="214"/>
                  <a:pt x="73" y="214"/>
                </a:cubicBezTo>
                <a:cubicBezTo>
                  <a:pt x="73" y="215"/>
                  <a:pt x="72" y="214"/>
                  <a:pt x="72" y="215"/>
                </a:cubicBezTo>
                <a:cubicBezTo>
                  <a:pt x="72" y="215"/>
                  <a:pt x="71" y="215"/>
                  <a:pt x="71" y="217"/>
                </a:cubicBezTo>
                <a:cubicBezTo>
                  <a:pt x="71" y="217"/>
                  <a:pt x="71" y="217"/>
                  <a:pt x="71" y="217"/>
                </a:cubicBezTo>
                <a:cubicBezTo>
                  <a:pt x="72" y="217"/>
                  <a:pt x="73" y="215"/>
                  <a:pt x="74" y="216"/>
                </a:cubicBezTo>
                <a:cubicBezTo>
                  <a:pt x="74" y="216"/>
                  <a:pt x="74" y="215"/>
                  <a:pt x="75" y="215"/>
                </a:cubicBezTo>
                <a:cubicBezTo>
                  <a:pt x="74" y="214"/>
                  <a:pt x="74" y="214"/>
                  <a:pt x="74" y="213"/>
                </a:cubicBezTo>
                <a:cubicBezTo>
                  <a:pt x="75" y="213"/>
                  <a:pt x="75" y="212"/>
                  <a:pt x="76" y="212"/>
                </a:cubicBezTo>
                <a:cubicBezTo>
                  <a:pt x="75" y="212"/>
                  <a:pt x="76" y="211"/>
                  <a:pt x="76" y="211"/>
                </a:cubicBezTo>
                <a:cubicBezTo>
                  <a:pt x="75" y="211"/>
                  <a:pt x="74" y="213"/>
                  <a:pt x="73" y="214"/>
                </a:cubicBezTo>
                <a:cubicBezTo>
                  <a:pt x="74" y="214"/>
                  <a:pt x="74" y="215"/>
                  <a:pt x="73" y="215"/>
                </a:cubicBezTo>
                <a:close/>
                <a:moveTo>
                  <a:pt x="74" y="210"/>
                </a:moveTo>
                <a:cubicBezTo>
                  <a:pt x="74" y="210"/>
                  <a:pt x="74" y="210"/>
                  <a:pt x="74" y="210"/>
                </a:cubicBezTo>
                <a:cubicBezTo>
                  <a:pt x="75" y="211"/>
                  <a:pt x="75" y="211"/>
                  <a:pt x="75" y="211"/>
                </a:cubicBezTo>
                <a:cubicBezTo>
                  <a:pt x="75" y="210"/>
                  <a:pt x="75" y="210"/>
                  <a:pt x="75" y="210"/>
                </a:cubicBezTo>
                <a:cubicBezTo>
                  <a:pt x="75" y="210"/>
                  <a:pt x="75" y="210"/>
                  <a:pt x="75" y="210"/>
                </a:cubicBezTo>
                <a:cubicBezTo>
                  <a:pt x="75" y="210"/>
                  <a:pt x="74" y="210"/>
                  <a:pt x="74" y="210"/>
                </a:cubicBezTo>
                <a:close/>
                <a:moveTo>
                  <a:pt x="48" y="194"/>
                </a:moveTo>
                <a:cubicBezTo>
                  <a:pt x="47" y="194"/>
                  <a:pt x="49" y="193"/>
                  <a:pt x="48" y="193"/>
                </a:cubicBezTo>
                <a:cubicBezTo>
                  <a:pt x="47" y="193"/>
                  <a:pt x="47" y="195"/>
                  <a:pt x="48" y="194"/>
                </a:cubicBezTo>
                <a:close/>
                <a:moveTo>
                  <a:pt x="75" y="220"/>
                </a:moveTo>
                <a:cubicBezTo>
                  <a:pt x="76" y="219"/>
                  <a:pt x="77" y="219"/>
                  <a:pt x="77" y="217"/>
                </a:cubicBezTo>
                <a:cubicBezTo>
                  <a:pt x="76" y="218"/>
                  <a:pt x="75" y="219"/>
                  <a:pt x="75" y="220"/>
                </a:cubicBezTo>
                <a:close/>
                <a:moveTo>
                  <a:pt x="39" y="198"/>
                </a:moveTo>
                <a:cubicBezTo>
                  <a:pt x="39" y="199"/>
                  <a:pt x="39" y="198"/>
                  <a:pt x="39" y="199"/>
                </a:cubicBezTo>
                <a:cubicBezTo>
                  <a:pt x="40" y="199"/>
                  <a:pt x="40" y="198"/>
                  <a:pt x="40" y="198"/>
                </a:cubicBezTo>
                <a:cubicBezTo>
                  <a:pt x="40" y="198"/>
                  <a:pt x="39" y="198"/>
                  <a:pt x="39" y="198"/>
                </a:cubicBezTo>
                <a:close/>
                <a:moveTo>
                  <a:pt x="67" y="230"/>
                </a:moveTo>
                <a:cubicBezTo>
                  <a:pt x="68" y="230"/>
                  <a:pt x="68" y="229"/>
                  <a:pt x="67" y="229"/>
                </a:cubicBezTo>
                <a:cubicBezTo>
                  <a:pt x="67" y="229"/>
                  <a:pt x="66" y="229"/>
                  <a:pt x="67" y="230"/>
                </a:cubicBezTo>
                <a:cubicBezTo>
                  <a:pt x="67" y="230"/>
                  <a:pt x="67" y="230"/>
                  <a:pt x="67" y="230"/>
                </a:cubicBezTo>
                <a:cubicBezTo>
                  <a:pt x="68" y="230"/>
                  <a:pt x="71" y="228"/>
                  <a:pt x="70" y="227"/>
                </a:cubicBezTo>
                <a:cubicBezTo>
                  <a:pt x="70" y="228"/>
                  <a:pt x="69" y="228"/>
                  <a:pt x="68" y="228"/>
                </a:cubicBezTo>
                <a:cubicBezTo>
                  <a:pt x="68" y="228"/>
                  <a:pt x="67" y="228"/>
                  <a:pt x="68" y="227"/>
                </a:cubicBezTo>
                <a:cubicBezTo>
                  <a:pt x="67" y="228"/>
                  <a:pt x="67" y="229"/>
                  <a:pt x="68" y="229"/>
                </a:cubicBezTo>
                <a:cubicBezTo>
                  <a:pt x="68" y="229"/>
                  <a:pt x="68" y="229"/>
                  <a:pt x="68" y="230"/>
                </a:cubicBezTo>
                <a:cubicBezTo>
                  <a:pt x="68" y="229"/>
                  <a:pt x="67" y="230"/>
                  <a:pt x="67" y="230"/>
                </a:cubicBezTo>
                <a:close/>
                <a:moveTo>
                  <a:pt x="57" y="232"/>
                </a:moveTo>
                <a:cubicBezTo>
                  <a:pt x="56" y="231"/>
                  <a:pt x="57" y="233"/>
                  <a:pt x="56" y="233"/>
                </a:cubicBezTo>
                <a:cubicBezTo>
                  <a:pt x="56" y="233"/>
                  <a:pt x="57" y="233"/>
                  <a:pt x="57" y="232"/>
                </a:cubicBezTo>
                <a:cubicBezTo>
                  <a:pt x="57" y="231"/>
                  <a:pt x="60" y="229"/>
                  <a:pt x="61" y="228"/>
                </a:cubicBezTo>
                <a:cubicBezTo>
                  <a:pt x="60" y="228"/>
                  <a:pt x="60" y="227"/>
                  <a:pt x="60" y="227"/>
                </a:cubicBezTo>
                <a:cubicBezTo>
                  <a:pt x="61" y="227"/>
                  <a:pt x="62" y="226"/>
                  <a:pt x="62" y="226"/>
                </a:cubicBezTo>
                <a:cubicBezTo>
                  <a:pt x="61" y="226"/>
                  <a:pt x="61" y="226"/>
                  <a:pt x="60" y="226"/>
                </a:cubicBezTo>
                <a:cubicBezTo>
                  <a:pt x="61" y="226"/>
                  <a:pt x="61" y="227"/>
                  <a:pt x="61" y="227"/>
                </a:cubicBezTo>
                <a:cubicBezTo>
                  <a:pt x="59" y="228"/>
                  <a:pt x="58" y="230"/>
                  <a:pt x="57" y="232"/>
                </a:cubicBezTo>
                <a:close/>
                <a:moveTo>
                  <a:pt x="66" y="232"/>
                </a:moveTo>
                <a:cubicBezTo>
                  <a:pt x="67" y="232"/>
                  <a:pt x="65" y="232"/>
                  <a:pt x="65" y="231"/>
                </a:cubicBezTo>
                <a:cubicBezTo>
                  <a:pt x="66" y="232"/>
                  <a:pt x="64" y="232"/>
                  <a:pt x="64" y="233"/>
                </a:cubicBezTo>
                <a:cubicBezTo>
                  <a:pt x="65" y="233"/>
                  <a:pt x="65" y="233"/>
                  <a:pt x="66" y="233"/>
                </a:cubicBezTo>
                <a:cubicBezTo>
                  <a:pt x="65" y="232"/>
                  <a:pt x="65" y="233"/>
                  <a:pt x="65" y="233"/>
                </a:cubicBezTo>
                <a:cubicBezTo>
                  <a:pt x="65" y="232"/>
                  <a:pt x="65" y="232"/>
                  <a:pt x="66" y="232"/>
                </a:cubicBezTo>
                <a:cubicBezTo>
                  <a:pt x="66" y="232"/>
                  <a:pt x="66" y="232"/>
                  <a:pt x="66" y="233"/>
                </a:cubicBezTo>
                <a:cubicBezTo>
                  <a:pt x="67" y="232"/>
                  <a:pt x="68" y="232"/>
                  <a:pt x="67" y="231"/>
                </a:cubicBezTo>
                <a:cubicBezTo>
                  <a:pt x="67" y="231"/>
                  <a:pt x="67" y="232"/>
                  <a:pt x="66" y="232"/>
                </a:cubicBezTo>
                <a:close/>
                <a:moveTo>
                  <a:pt x="50" y="233"/>
                </a:moveTo>
                <a:cubicBezTo>
                  <a:pt x="50" y="232"/>
                  <a:pt x="50" y="232"/>
                  <a:pt x="50" y="232"/>
                </a:cubicBezTo>
                <a:cubicBezTo>
                  <a:pt x="49" y="233"/>
                  <a:pt x="49" y="233"/>
                  <a:pt x="49" y="233"/>
                </a:cubicBezTo>
                <a:cubicBezTo>
                  <a:pt x="49" y="233"/>
                  <a:pt x="49" y="233"/>
                  <a:pt x="49" y="233"/>
                </a:cubicBezTo>
                <a:cubicBezTo>
                  <a:pt x="48" y="233"/>
                  <a:pt x="48" y="234"/>
                  <a:pt x="47" y="235"/>
                </a:cubicBezTo>
                <a:cubicBezTo>
                  <a:pt x="48" y="233"/>
                  <a:pt x="49" y="231"/>
                  <a:pt x="50" y="229"/>
                </a:cubicBezTo>
                <a:cubicBezTo>
                  <a:pt x="52" y="228"/>
                  <a:pt x="53" y="226"/>
                  <a:pt x="55" y="224"/>
                </a:cubicBezTo>
                <a:cubicBezTo>
                  <a:pt x="55" y="225"/>
                  <a:pt x="54" y="226"/>
                  <a:pt x="53" y="227"/>
                </a:cubicBezTo>
                <a:cubicBezTo>
                  <a:pt x="52" y="228"/>
                  <a:pt x="53" y="228"/>
                  <a:pt x="52" y="229"/>
                </a:cubicBezTo>
                <a:cubicBezTo>
                  <a:pt x="52" y="229"/>
                  <a:pt x="52" y="230"/>
                  <a:pt x="52" y="229"/>
                </a:cubicBezTo>
                <a:cubicBezTo>
                  <a:pt x="52" y="231"/>
                  <a:pt x="50" y="232"/>
                  <a:pt x="50" y="233"/>
                </a:cubicBezTo>
                <a:close/>
                <a:moveTo>
                  <a:pt x="51" y="231"/>
                </a:moveTo>
                <a:cubicBezTo>
                  <a:pt x="51" y="231"/>
                  <a:pt x="50" y="231"/>
                  <a:pt x="50" y="231"/>
                </a:cubicBezTo>
                <a:cubicBezTo>
                  <a:pt x="50" y="232"/>
                  <a:pt x="50" y="232"/>
                  <a:pt x="51" y="231"/>
                </a:cubicBezTo>
                <a:close/>
                <a:moveTo>
                  <a:pt x="47" y="227"/>
                </a:moveTo>
                <a:cubicBezTo>
                  <a:pt x="47" y="226"/>
                  <a:pt x="48" y="225"/>
                  <a:pt x="48" y="225"/>
                </a:cubicBezTo>
                <a:cubicBezTo>
                  <a:pt x="47" y="225"/>
                  <a:pt x="47" y="225"/>
                  <a:pt x="47" y="225"/>
                </a:cubicBezTo>
                <a:cubicBezTo>
                  <a:pt x="48" y="226"/>
                  <a:pt x="46" y="226"/>
                  <a:pt x="47" y="227"/>
                </a:cubicBezTo>
                <a:close/>
                <a:moveTo>
                  <a:pt x="64" y="239"/>
                </a:moveTo>
                <a:cubicBezTo>
                  <a:pt x="64" y="238"/>
                  <a:pt x="65" y="238"/>
                  <a:pt x="64" y="238"/>
                </a:cubicBezTo>
                <a:cubicBezTo>
                  <a:pt x="64" y="238"/>
                  <a:pt x="64" y="238"/>
                  <a:pt x="64" y="238"/>
                </a:cubicBezTo>
                <a:cubicBezTo>
                  <a:pt x="65" y="238"/>
                  <a:pt x="63" y="239"/>
                  <a:pt x="64" y="239"/>
                </a:cubicBezTo>
                <a:close/>
                <a:moveTo>
                  <a:pt x="54" y="231"/>
                </a:moveTo>
                <a:cubicBezTo>
                  <a:pt x="53" y="232"/>
                  <a:pt x="53" y="232"/>
                  <a:pt x="53" y="232"/>
                </a:cubicBezTo>
                <a:cubicBezTo>
                  <a:pt x="53" y="231"/>
                  <a:pt x="53" y="231"/>
                  <a:pt x="53" y="231"/>
                </a:cubicBezTo>
                <a:cubicBezTo>
                  <a:pt x="53" y="231"/>
                  <a:pt x="52" y="231"/>
                  <a:pt x="52" y="231"/>
                </a:cubicBezTo>
                <a:cubicBezTo>
                  <a:pt x="52" y="232"/>
                  <a:pt x="53" y="232"/>
                  <a:pt x="52" y="232"/>
                </a:cubicBezTo>
                <a:cubicBezTo>
                  <a:pt x="51" y="232"/>
                  <a:pt x="51" y="234"/>
                  <a:pt x="50" y="235"/>
                </a:cubicBezTo>
                <a:cubicBezTo>
                  <a:pt x="50" y="235"/>
                  <a:pt x="51" y="236"/>
                  <a:pt x="51" y="235"/>
                </a:cubicBezTo>
                <a:cubicBezTo>
                  <a:pt x="52" y="235"/>
                  <a:pt x="50" y="235"/>
                  <a:pt x="51" y="235"/>
                </a:cubicBezTo>
                <a:cubicBezTo>
                  <a:pt x="51" y="235"/>
                  <a:pt x="52" y="235"/>
                  <a:pt x="52" y="234"/>
                </a:cubicBezTo>
                <a:cubicBezTo>
                  <a:pt x="51" y="234"/>
                  <a:pt x="51" y="234"/>
                  <a:pt x="51" y="233"/>
                </a:cubicBezTo>
                <a:cubicBezTo>
                  <a:pt x="52" y="233"/>
                  <a:pt x="52" y="232"/>
                  <a:pt x="53" y="232"/>
                </a:cubicBezTo>
                <a:cubicBezTo>
                  <a:pt x="53" y="232"/>
                  <a:pt x="53" y="233"/>
                  <a:pt x="53" y="233"/>
                </a:cubicBezTo>
                <a:cubicBezTo>
                  <a:pt x="54" y="232"/>
                  <a:pt x="54" y="231"/>
                  <a:pt x="53" y="231"/>
                </a:cubicBezTo>
                <a:cubicBezTo>
                  <a:pt x="53" y="231"/>
                  <a:pt x="54" y="231"/>
                  <a:pt x="54" y="231"/>
                </a:cubicBezTo>
                <a:close/>
                <a:moveTo>
                  <a:pt x="53" y="236"/>
                </a:moveTo>
                <a:cubicBezTo>
                  <a:pt x="54" y="237"/>
                  <a:pt x="51" y="238"/>
                  <a:pt x="52" y="239"/>
                </a:cubicBezTo>
                <a:cubicBezTo>
                  <a:pt x="53" y="237"/>
                  <a:pt x="55" y="235"/>
                  <a:pt x="56" y="233"/>
                </a:cubicBezTo>
                <a:cubicBezTo>
                  <a:pt x="55" y="234"/>
                  <a:pt x="55" y="235"/>
                  <a:pt x="54" y="235"/>
                </a:cubicBezTo>
                <a:cubicBezTo>
                  <a:pt x="54" y="236"/>
                  <a:pt x="54" y="236"/>
                  <a:pt x="54" y="235"/>
                </a:cubicBezTo>
                <a:cubicBezTo>
                  <a:pt x="54" y="236"/>
                  <a:pt x="53" y="237"/>
                  <a:pt x="53" y="236"/>
                </a:cubicBezTo>
                <a:close/>
                <a:moveTo>
                  <a:pt x="59" y="240"/>
                </a:moveTo>
                <a:cubicBezTo>
                  <a:pt x="59" y="240"/>
                  <a:pt x="60" y="240"/>
                  <a:pt x="60" y="240"/>
                </a:cubicBezTo>
                <a:cubicBezTo>
                  <a:pt x="60" y="239"/>
                  <a:pt x="60" y="240"/>
                  <a:pt x="59" y="239"/>
                </a:cubicBezTo>
                <a:cubicBezTo>
                  <a:pt x="60" y="239"/>
                  <a:pt x="59" y="239"/>
                  <a:pt x="59" y="239"/>
                </a:cubicBezTo>
                <a:cubicBezTo>
                  <a:pt x="60" y="240"/>
                  <a:pt x="59" y="240"/>
                  <a:pt x="59" y="240"/>
                </a:cubicBezTo>
                <a:close/>
                <a:moveTo>
                  <a:pt x="46" y="234"/>
                </a:moveTo>
                <a:cubicBezTo>
                  <a:pt x="47" y="234"/>
                  <a:pt x="47" y="233"/>
                  <a:pt x="47" y="233"/>
                </a:cubicBezTo>
                <a:cubicBezTo>
                  <a:pt x="46" y="234"/>
                  <a:pt x="46" y="232"/>
                  <a:pt x="46" y="233"/>
                </a:cubicBezTo>
                <a:cubicBezTo>
                  <a:pt x="46" y="233"/>
                  <a:pt x="46" y="233"/>
                  <a:pt x="46" y="233"/>
                </a:cubicBezTo>
                <a:cubicBezTo>
                  <a:pt x="46" y="233"/>
                  <a:pt x="46" y="234"/>
                  <a:pt x="46" y="234"/>
                </a:cubicBezTo>
                <a:close/>
                <a:moveTo>
                  <a:pt x="48" y="236"/>
                </a:moveTo>
                <a:cubicBezTo>
                  <a:pt x="48" y="237"/>
                  <a:pt x="49" y="237"/>
                  <a:pt x="49" y="238"/>
                </a:cubicBezTo>
                <a:cubicBezTo>
                  <a:pt x="49" y="237"/>
                  <a:pt x="51" y="237"/>
                  <a:pt x="51" y="236"/>
                </a:cubicBezTo>
                <a:cubicBezTo>
                  <a:pt x="50" y="236"/>
                  <a:pt x="50" y="236"/>
                  <a:pt x="49" y="237"/>
                </a:cubicBezTo>
                <a:cubicBezTo>
                  <a:pt x="49" y="236"/>
                  <a:pt x="50" y="236"/>
                  <a:pt x="49" y="235"/>
                </a:cubicBezTo>
                <a:cubicBezTo>
                  <a:pt x="49" y="236"/>
                  <a:pt x="49" y="236"/>
                  <a:pt x="48" y="236"/>
                </a:cubicBezTo>
                <a:close/>
                <a:moveTo>
                  <a:pt x="24" y="224"/>
                </a:moveTo>
                <a:cubicBezTo>
                  <a:pt x="24" y="223"/>
                  <a:pt x="24" y="224"/>
                  <a:pt x="25" y="223"/>
                </a:cubicBezTo>
                <a:cubicBezTo>
                  <a:pt x="24" y="223"/>
                  <a:pt x="24" y="223"/>
                  <a:pt x="23" y="223"/>
                </a:cubicBezTo>
                <a:cubicBezTo>
                  <a:pt x="24" y="224"/>
                  <a:pt x="24" y="223"/>
                  <a:pt x="24" y="224"/>
                </a:cubicBezTo>
                <a:cubicBezTo>
                  <a:pt x="24" y="224"/>
                  <a:pt x="24" y="224"/>
                  <a:pt x="24" y="224"/>
                </a:cubicBezTo>
                <a:close/>
                <a:moveTo>
                  <a:pt x="17" y="230"/>
                </a:moveTo>
                <a:cubicBezTo>
                  <a:pt x="18" y="228"/>
                  <a:pt x="19" y="228"/>
                  <a:pt x="19" y="227"/>
                </a:cubicBezTo>
                <a:cubicBezTo>
                  <a:pt x="19" y="227"/>
                  <a:pt x="16" y="229"/>
                  <a:pt x="17" y="230"/>
                </a:cubicBezTo>
                <a:close/>
                <a:moveTo>
                  <a:pt x="45" y="246"/>
                </a:moveTo>
                <a:cubicBezTo>
                  <a:pt x="45" y="246"/>
                  <a:pt x="46" y="247"/>
                  <a:pt x="46" y="247"/>
                </a:cubicBezTo>
                <a:cubicBezTo>
                  <a:pt x="45" y="247"/>
                  <a:pt x="45" y="248"/>
                  <a:pt x="45" y="248"/>
                </a:cubicBezTo>
                <a:cubicBezTo>
                  <a:pt x="46" y="248"/>
                  <a:pt x="46" y="247"/>
                  <a:pt x="47" y="247"/>
                </a:cubicBezTo>
                <a:cubicBezTo>
                  <a:pt x="47" y="247"/>
                  <a:pt x="47" y="247"/>
                  <a:pt x="47" y="247"/>
                </a:cubicBezTo>
                <a:cubicBezTo>
                  <a:pt x="46" y="247"/>
                  <a:pt x="46" y="245"/>
                  <a:pt x="45" y="246"/>
                </a:cubicBezTo>
                <a:close/>
                <a:moveTo>
                  <a:pt x="19" y="231"/>
                </a:moveTo>
                <a:cubicBezTo>
                  <a:pt x="19" y="231"/>
                  <a:pt x="18" y="231"/>
                  <a:pt x="18" y="231"/>
                </a:cubicBezTo>
                <a:cubicBezTo>
                  <a:pt x="19" y="232"/>
                  <a:pt x="19" y="230"/>
                  <a:pt x="18" y="230"/>
                </a:cubicBezTo>
                <a:cubicBezTo>
                  <a:pt x="18" y="231"/>
                  <a:pt x="19" y="230"/>
                  <a:pt x="19" y="231"/>
                </a:cubicBezTo>
                <a:close/>
                <a:moveTo>
                  <a:pt x="18" y="232"/>
                </a:moveTo>
                <a:cubicBezTo>
                  <a:pt x="18" y="234"/>
                  <a:pt x="17" y="234"/>
                  <a:pt x="17" y="235"/>
                </a:cubicBezTo>
                <a:cubicBezTo>
                  <a:pt x="17" y="235"/>
                  <a:pt x="17" y="234"/>
                  <a:pt x="18" y="234"/>
                </a:cubicBezTo>
                <a:cubicBezTo>
                  <a:pt x="18" y="233"/>
                  <a:pt x="19" y="232"/>
                  <a:pt x="18" y="232"/>
                </a:cubicBezTo>
                <a:cubicBezTo>
                  <a:pt x="17" y="232"/>
                  <a:pt x="18" y="233"/>
                  <a:pt x="18" y="232"/>
                </a:cubicBezTo>
                <a:close/>
                <a:moveTo>
                  <a:pt x="4" y="256"/>
                </a:moveTo>
                <a:cubicBezTo>
                  <a:pt x="5" y="255"/>
                  <a:pt x="5" y="254"/>
                  <a:pt x="6" y="253"/>
                </a:cubicBezTo>
                <a:cubicBezTo>
                  <a:pt x="5" y="254"/>
                  <a:pt x="4" y="255"/>
                  <a:pt x="4" y="256"/>
                </a:cubicBezTo>
                <a:close/>
                <a:moveTo>
                  <a:pt x="5" y="258"/>
                </a:moveTo>
                <a:cubicBezTo>
                  <a:pt x="6" y="257"/>
                  <a:pt x="6" y="258"/>
                  <a:pt x="6" y="257"/>
                </a:cubicBezTo>
                <a:cubicBezTo>
                  <a:pt x="6" y="257"/>
                  <a:pt x="6" y="256"/>
                  <a:pt x="6" y="257"/>
                </a:cubicBezTo>
                <a:cubicBezTo>
                  <a:pt x="6" y="257"/>
                  <a:pt x="6" y="257"/>
                  <a:pt x="6" y="257"/>
                </a:cubicBezTo>
                <a:cubicBezTo>
                  <a:pt x="5" y="257"/>
                  <a:pt x="5" y="257"/>
                  <a:pt x="5" y="258"/>
                </a:cubicBezTo>
                <a:close/>
                <a:moveTo>
                  <a:pt x="810" y="264"/>
                </a:moveTo>
                <a:cubicBezTo>
                  <a:pt x="810" y="263"/>
                  <a:pt x="808" y="261"/>
                  <a:pt x="809" y="261"/>
                </a:cubicBezTo>
                <a:cubicBezTo>
                  <a:pt x="810" y="263"/>
                  <a:pt x="809" y="259"/>
                  <a:pt x="809" y="258"/>
                </a:cubicBezTo>
                <a:cubicBezTo>
                  <a:pt x="810" y="258"/>
                  <a:pt x="811" y="261"/>
                  <a:pt x="811" y="261"/>
                </a:cubicBezTo>
                <a:cubicBezTo>
                  <a:pt x="809" y="256"/>
                  <a:pt x="809" y="255"/>
                  <a:pt x="807" y="251"/>
                </a:cubicBezTo>
                <a:cubicBezTo>
                  <a:pt x="808" y="254"/>
                  <a:pt x="807" y="252"/>
                  <a:pt x="806" y="253"/>
                </a:cubicBezTo>
                <a:cubicBezTo>
                  <a:pt x="806" y="253"/>
                  <a:pt x="807" y="260"/>
                  <a:pt x="805" y="261"/>
                </a:cubicBezTo>
                <a:cubicBezTo>
                  <a:pt x="805" y="261"/>
                  <a:pt x="804" y="259"/>
                  <a:pt x="804" y="259"/>
                </a:cubicBezTo>
                <a:cubicBezTo>
                  <a:pt x="803" y="261"/>
                  <a:pt x="804" y="266"/>
                  <a:pt x="801" y="262"/>
                </a:cubicBezTo>
                <a:cubicBezTo>
                  <a:pt x="805" y="271"/>
                  <a:pt x="805" y="267"/>
                  <a:pt x="806" y="266"/>
                </a:cubicBezTo>
                <a:cubicBezTo>
                  <a:pt x="806" y="266"/>
                  <a:pt x="810" y="269"/>
                  <a:pt x="808" y="265"/>
                </a:cubicBezTo>
                <a:cubicBezTo>
                  <a:pt x="809" y="266"/>
                  <a:pt x="810" y="269"/>
                  <a:pt x="810" y="268"/>
                </a:cubicBezTo>
                <a:cubicBezTo>
                  <a:pt x="811" y="267"/>
                  <a:pt x="808" y="263"/>
                  <a:pt x="810" y="264"/>
                </a:cubicBezTo>
                <a:close/>
                <a:moveTo>
                  <a:pt x="440" y="4"/>
                </a:moveTo>
                <a:cubicBezTo>
                  <a:pt x="437" y="3"/>
                  <a:pt x="437" y="4"/>
                  <a:pt x="434" y="4"/>
                </a:cubicBezTo>
                <a:cubicBezTo>
                  <a:pt x="434" y="3"/>
                  <a:pt x="433" y="3"/>
                  <a:pt x="433" y="3"/>
                </a:cubicBezTo>
                <a:cubicBezTo>
                  <a:pt x="435" y="3"/>
                  <a:pt x="437" y="3"/>
                  <a:pt x="438" y="2"/>
                </a:cubicBezTo>
                <a:cubicBezTo>
                  <a:pt x="434" y="2"/>
                  <a:pt x="429" y="3"/>
                  <a:pt x="425" y="3"/>
                </a:cubicBezTo>
                <a:cubicBezTo>
                  <a:pt x="428" y="3"/>
                  <a:pt x="433" y="4"/>
                  <a:pt x="437" y="4"/>
                </a:cubicBezTo>
                <a:cubicBezTo>
                  <a:pt x="436" y="4"/>
                  <a:pt x="434" y="4"/>
                  <a:pt x="434" y="4"/>
                </a:cubicBezTo>
                <a:cubicBezTo>
                  <a:pt x="439" y="4"/>
                  <a:pt x="441" y="4"/>
                  <a:pt x="443" y="5"/>
                </a:cubicBezTo>
                <a:cubicBezTo>
                  <a:pt x="442" y="4"/>
                  <a:pt x="446" y="5"/>
                  <a:pt x="446" y="5"/>
                </a:cubicBezTo>
                <a:cubicBezTo>
                  <a:pt x="444" y="4"/>
                  <a:pt x="444" y="5"/>
                  <a:pt x="440" y="4"/>
                </a:cubicBezTo>
                <a:close/>
                <a:moveTo>
                  <a:pt x="399" y="5"/>
                </a:moveTo>
                <a:cubicBezTo>
                  <a:pt x="398" y="4"/>
                  <a:pt x="401" y="4"/>
                  <a:pt x="398" y="4"/>
                </a:cubicBezTo>
                <a:cubicBezTo>
                  <a:pt x="393" y="5"/>
                  <a:pt x="386" y="4"/>
                  <a:pt x="382" y="5"/>
                </a:cubicBezTo>
                <a:cubicBezTo>
                  <a:pt x="385" y="5"/>
                  <a:pt x="389" y="5"/>
                  <a:pt x="390" y="6"/>
                </a:cubicBezTo>
                <a:cubicBezTo>
                  <a:pt x="395" y="5"/>
                  <a:pt x="398" y="6"/>
                  <a:pt x="400" y="5"/>
                </a:cubicBezTo>
                <a:lnTo>
                  <a:pt x="399" y="5"/>
                </a:lnTo>
                <a:close/>
                <a:moveTo>
                  <a:pt x="142" y="101"/>
                </a:moveTo>
                <a:cubicBezTo>
                  <a:pt x="142" y="102"/>
                  <a:pt x="141" y="103"/>
                  <a:pt x="143" y="102"/>
                </a:cubicBezTo>
                <a:cubicBezTo>
                  <a:pt x="147" y="98"/>
                  <a:pt x="152" y="95"/>
                  <a:pt x="156" y="91"/>
                </a:cubicBezTo>
                <a:cubicBezTo>
                  <a:pt x="154" y="92"/>
                  <a:pt x="153" y="93"/>
                  <a:pt x="152" y="94"/>
                </a:cubicBezTo>
                <a:cubicBezTo>
                  <a:pt x="153" y="93"/>
                  <a:pt x="154" y="92"/>
                  <a:pt x="154" y="91"/>
                </a:cubicBezTo>
                <a:cubicBezTo>
                  <a:pt x="149" y="95"/>
                  <a:pt x="141" y="101"/>
                  <a:pt x="134" y="107"/>
                </a:cubicBezTo>
                <a:cubicBezTo>
                  <a:pt x="135" y="107"/>
                  <a:pt x="140" y="103"/>
                  <a:pt x="142" y="101"/>
                </a:cubicBezTo>
                <a:close/>
                <a:moveTo>
                  <a:pt x="84" y="158"/>
                </a:moveTo>
                <a:cubicBezTo>
                  <a:pt x="84" y="159"/>
                  <a:pt x="84" y="160"/>
                  <a:pt x="83" y="160"/>
                </a:cubicBezTo>
                <a:cubicBezTo>
                  <a:pt x="83" y="161"/>
                  <a:pt x="83" y="162"/>
                  <a:pt x="84" y="161"/>
                </a:cubicBezTo>
                <a:cubicBezTo>
                  <a:pt x="84" y="161"/>
                  <a:pt x="84" y="161"/>
                  <a:pt x="84" y="161"/>
                </a:cubicBezTo>
                <a:cubicBezTo>
                  <a:pt x="84" y="160"/>
                  <a:pt x="84" y="160"/>
                  <a:pt x="84" y="160"/>
                </a:cubicBezTo>
                <a:cubicBezTo>
                  <a:pt x="85" y="160"/>
                  <a:pt x="84" y="161"/>
                  <a:pt x="85" y="161"/>
                </a:cubicBezTo>
                <a:cubicBezTo>
                  <a:pt x="85" y="160"/>
                  <a:pt x="86" y="160"/>
                  <a:pt x="85" y="160"/>
                </a:cubicBezTo>
                <a:cubicBezTo>
                  <a:pt x="85" y="160"/>
                  <a:pt x="85" y="160"/>
                  <a:pt x="85" y="160"/>
                </a:cubicBezTo>
                <a:cubicBezTo>
                  <a:pt x="85" y="160"/>
                  <a:pt x="85" y="159"/>
                  <a:pt x="85" y="159"/>
                </a:cubicBezTo>
                <a:cubicBezTo>
                  <a:pt x="85" y="159"/>
                  <a:pt x="86" y="159"/>
                  <a:pt x="87" y="158"/>
                </a:cubicBezTo>
                <a:cubicBezTo>
                  <a:pt x="85" y="159"/>
                  <a:pt x="86" y="157"/>
                  <a:pt x="84" y="158"/>
                </a:cubicBezTo>
                <a:close/>
                <a:moveTo>
                  <a:pt x="103" y="180"/>
                </a:moveTo>
                <a:cubicBezTo>
                  <a:pt x="102" y="180"/>
                  <a:pt x="102" y="181"/>
                  <a:pt x="102" y="181"/>
                </a:cubicBezTo>
                <a:cubicBezTo>
                  <a:pt x="102" y="181"/>
                  <a:pt x="103" y="181"/>
                  <a:pt x="103" y="181"/>
                </a:cubicBezTo>
                <a:cubicBezTo>
                  <a:pt x="103" y="181"/>
                  <a:pt x="102" y="181"/>
                  <a:pt x="103" y="182"/>
                </a:cubicBezTo>
                <a:cubicBezTo>
                  <a:pt x="103" y="182"/>
                  <a:pt x="103" y="181"/>
                  <a:pt x="104" y="181"/>
                </a:cubicBezTo>
                <a:cubicBezTo>
                  <a:pt x="103" y="182"/>
                  <a:pt x="103" y="182"/>
                  <a:pt x="103" y="183"/>
                </a:cubicBezTo>
                <a:cubicBezTo>
                  <a:pt x="103" y="182"/>
                  <a:pt x="104" y="182"/>
                  <a:pt x="104" y="181"/>
                </a:cubicBezTo>
                <a:cubicBezTo>
                  <a:pt x="103" y="182"/>
                  <a:pt x="104" y="180"/>
                  <a:pt x="103" y="180"/>
                </a:cubicBezTo>
                <a:close/>
                <a:moveTo>
                  <a:pt x="77" y="160"/>
                </a:moveTo>
                <a:cubicBezTo>
                  <a:pt x="79" y="161"/>
                  <a:pt x="79" y="158"/>
                  <a:pt x="80" y="158"/>
                </a:cubicBezTo>
                <a:cubicBezTo>
                  <a:pt x="80" y="157"/>
                  <a:pt x="80" y="157"/>
                  <a:pt x="80" y="157"/>
                </a:cubicBezTo>
                <a:cubicBezTo>
                  <a:pt x="79" y="157"/>
                  <a:pt x="78" y="159"/>
                  <a:pt x="77" y="160"/>
                </a:cubicBezTo>
                <a:close/>
                <a:moveTo>
                  <a:pt x="81" y="163"/>
                </a:moveTo>
                <a:cubicBezTo>
                  <a:pt x="81" y="163"/>
                  <a:pt x="81" y="164"/>
                  <a:pt x="81" y="164"/>
                </a:cubicBezTo>
                <a:cubicBezTo>
                  <a:pt x="81" y="164"/>
                  <a:pt x="80" y="165"/>
                  <a:pt x="80" y="165"/>
                </a:cubicBezTo>
                <a:cubicBezTo>
                  <a:pt x="82" y="164"/>
                  <a:pt x="83" y="163"/>
                  <a:pt x="83" y="162"/>
                </a:cubicBezTo>
                <a:cubicBezTo>
                  <a:pt x="83" y="161"/>
                  <a:pt x="83" y="161"/>
                  <a:pt x="82" y="161"/>
                </a:cubicBezTo>
                <a:cubicBezTo>
                  <a:pt x="81" y="161"/>
                  <a:pt x="82" y="163"/>
                  <a:pt x="81" y="163"/>
                </a:cubicBezTo>
                <a:close/>
                <a:moveTo>
                  <a:pt x="95" y="192"/>
                </a:moveTo>
                <a:cubicBezTo>
                  <a:pt x="95" y="192"/>
                  <a:pt x="95" y="192"/>
                  <a:pt x="94" y="192"/>
                </a:cubicBezTo>
                <a:cubicBezTo>
                  <a:pt x="94" y="192"/>
                  <a:pt x="94" y="193"/>
                  <a:pt x="94" y="193"/>
                </a:cubicBezTo>
                <a:cubicBezTo>
                  <a:pt x="93" y="193"/>
                  <a:pt x="93" y="194"/>
                  <a:pt x="94" y="194"/>
                </a:cubicBezTo>
                <a:cubicBezTo>
                  <a:pt x="93" y="194"/>
                  <a:pt x="91" y="196"/>
                  <a:pt x="91" y="197"/>
                </a:cubicBezTo>
                <a:cubicBezTo>
                  <a:pt x="91" y="197"/>
                  <a:pt x="91" y="197"/>
                  <a:pt x="91" y="197"/>
                </a:cubicBezTo>
                <a:cubicBezTo>
                  <a:pt x="91" y="198"/>
                  <a:pt x="90" y="198"/>
                  <a:pt x="90" y="199"/>
                </a:cubicBezTo>
                <a:cubicBezTo>
                  <a:pt x="91" y="197"/>
                  <a:pt x="92" y="197"/>
                  <a:pt x="93" y="197"/>
                </a:cubicBezTo>
                <a:cubicBezTo>
                  <a:pt x="93" y="197"/>
                  <a:pt x="93" y="197"/>
                  <a:pt x="93" y="196"/>
                </a:cubicBezTo>
                <a:cubicBezTo>
                  <a:pt x="93" y="196"/>
                  <a:pt x="94" y="195"/>
                  <a:pt x="94" y="195"/>
                </a:cubicBezTo>
                <a:cubicBezTo>
                  <a:pt x="94" y="195"/>
                  <a:pt x="94" y="195"/>
                  <a:pt x="94" y="196"/>
                </a:cubicBezTo>
                <a:cubicBezTo>
                  <a:pt x="95" y="194"/>
                  <a:pt x="95" y="192"/>
                  <a:pt x="96" y="193"/>
                </a:cubicBezTo>
                <a:cubicBezTo>
                  <a:pt x="96" y="193"/>
                  <a:pt x="96" y="193"/>
                  <a:pt x="96" y="193"/>
                </a:cubicBezTo>
                <a:cubicBezTo>
                  <a:pt x="97" y="193"/>
                  <a:pt x="97" y="193"/>
                  <a:pt x="97" y="192"/>
                </a:cubicBezTo>
                <a:cubicBezTo>
                  <a:pt x="96" y="193"/>
                  <a:pt x="97" y="192"/>
                  <a:pt x="96" y="192"/>
                </a:cubicBezTo>
                <a:cubicBezTo>
                  <a:pt x="96" y="193"/>
                  <a:pt x="96" y="192"/>
                  <a:pt x="95" y="192"/>
                </a:cubicBezTo>
                <a:close/>
                <a:moveTo>
                  <a:pt x="65" y="175"/>
                </a:moveTo>
                <a:cubicBezTo>
                  <a:pt x="64" y="175"/>
                  <a:pt x="64" y="175"/>
                  <a:pt x="63" y="175"/>
                </a:cubicBezTo>
                <a:cubicBezTo>
                  <a:pt x="63" y="175"/>
                  <a:pt x="63" y="175"/>
                  <a:pt x="63" y="176"/>
                </a:cubicBezTo>
                <a:cubicBezTo>
                  <a:pt x="64" y="176"/>
                  <a:pt x="64" y="176"/>
                  <a:pt x="64" y="177"/>
                </a:cubicBezTo>
                <a:cubicBezTo>
                  <a:pt x="65" y="175"/>
                  <a:pt x="66" y="175"/>
                  <a:pt x="67" y="173"/>
                </a:cubicBezTo>
                <a:cubicBezTo>
                  <a:pt x="65" y="173"/>
                  <a:pt x="66" y="174"/>
                  <a:pt x="65" y="175"/>
                </a:cubicBezTo>
                <a:close/>
                <a:moveTo>
                  <a:pt x="45" y="240"/>
                </a:moveTo>
                <a:cubicBezTo>
                  <a:pt x="46" y="241"/>
                  <a:pt x="46" y="241"/>
                  <a:pt x="46" y="241"/>
                </a:cubicBezTo>
                <a:cubicBezTo>
                  <a:pt x="45" y="241"/>
                  <a:pt x="45" y="242"/>
                  <a:pt x="44" y="243"/>
                </a:cubicBezTo>
                <a:cubicBezTo>
                  <a:pt x="44" y="243"/>
                  <a:pt x="43" y="243"/>
                  <a:pt x="43" y="243"/>
                </a:cubicBezTo>
                <a:cubicBezTo>
                  <a:pt x="43" y="244"/>
                  <a:pt x="43" y="244"/>
                  <a:pt x="42" y="245"/>
                </a:cubicBezTo>
                <a:cubicBezTo>
                  <a:pt x="43" y="245"/>
                  <a:pt x="43" y="245"/>
                  <a:pt x="44" y="244"/>
                </a:cubicBezTo>
                <a:cubicBezTo>
                  <a:pt x="44" y="244"/>
                  <a:pt x="44" y="244"/>
                  <a:pt x="44" y="244"/>
                </a:cubicBezTo>
                <a:cubicBezTo>
                  <a:pt x="44" y="244"/>
                  <a:pt x="45" y="243"/>
                  <a:pt x="45" y="244"/>
                </a:cubicBezTo>
                <a:cubicBezTo>
                  <a:pt x="45" y="241"/>
                  <a:pt x="47" y="241"/>
                  <a:pt x="48" y="239"/>
                </a:cubicBezTo>
                <a:cubicBezTo>
                  <a:pt x="47" y="238"/>
                  <a:pt x="48" y="238"/>
                  <a:pt x="48" y="237"/>
                </a:cubicBezTo>
                <a:cubicBezTo>
                  <a:pt x="47" y="238"/>
                  <a:pt x="47" y="240"/>
                  <a:pt x="45" y="240"/>
                </a:cubicBezTo>
                <a:close/>
                <a:moveTo>
                  <a:pt x="820" y="180"/>
                </a:moveTo>
                <a:cubicBezTo>
                  <a:pt x="820" y="181"/>
                  <a:pt x="820" y="181"/>
                  <a:pt x="820" y="181"/>
                </a:cubicBezTo>
                <a:cubicBezTo>
                  <a:pt x="821" y="181"/>
                  <a:pt x="820" y="180"/>
                  <a:pt x="820" y="180"/>
                </a:cubicBezTo>
                <a:close/>
                <a:moveTo>
                  <a:pt x="866" y="171"/>
                </a:moveTo>
                <a:cubicBezTo>
                  <a:pt x="865" y="171"/>
                  <a:pt x="865" y="172"/>
                  <a:pt x="865" y="172"/>
                </a:cubicBezTo>
                <a:cubicBezTo>
                  <a:pt x="865" y="172"/>
                  <a:pt x="866" y="172"/>
                  <a:pt x="866" y="171"/>
                </a:cubicBezTo>
                <a:close/>
                <a:moveTo>
                  <a:pt x="867" y="170"/>
                </a:moveTo>
                <a:cubicBezTo>
                  <a:pt x="867" y="170"/>
                  <a:pt x="866" y="171"/>
                  <a:pt x="866" y="171"/>
                </a:cubicBezTo>
                <a:cubicBezTo>
                  <a:pt x="867" y="171"/>
                  <a:pt x="867" y="170"/>
                  <a:pt x="867" y="170"/>
                </a:cubicBezTo>
                <a:close/>
                <a:moveTo>
                  <a:pt x="861" y="164"/>
                </a:moveTo>
                <a:cubicBezTo>
                  <a:pt x="861" y="164"/>
                  <a:pt x="861" y="165"/>
                  <a:pt x="861" y="165"/>
                </a:cubicBezTo>
                <a:cubicBezTo>
                  <a:pt x="861" y="164"/>
                  <a:pt x="861" y="164"/>
                  <a:pt x="861" y="164"/>
                </a:cubicBezTo>
                <a:close/>
                <a:moveTo>
                  <a:pt x="868" y="162"/>
                </a:moveTo>
                <a:cubicBezTo>
                  <a:pt x="868" y="163"/>
                  <a:pt x="868" y="163"/>
                  <a:pt x="868" y="164"/>
                </a:cubicBezTo>
                <a:cubicBezTo>
                  <a:pt x="868" y="163"/>
                  <a:pt x="868" y="162"/>
                  <a:pt x="868" y="162"/>
                </a:cubicBezTo>
                <a:close/>
                <a:moveTo>
                  <a:pt x="837" y="147"/>
                </a:moveTo>
                <a:cubicBezTo>
                  <a:pt x="837" y="148"/>
                  <a:pt x="837" y="150"/>
                  <a:pt x="836" y="151"/>
                </a:cubicBezTo>
                <a:cubicBezTo>
                  <a:pt x="837" y="150"/>
                  <a:pt x="837" y="148"/>
                  <a:pt x="837" y="147"/>
                </a:cubicBezTo>
                <a:close/>
                <a:moveTo>
                  <a:pt x="852" y="150"/>
                </a:moveTo>
                <a:cubicBezTo>
                  <a:pt x="852" y="149"/>
                  <a:pt x="852" y="149"/>
                  <a:pt x="852" y="149"/>
                </a:cubicBezTo>
                <a:cubicBezTo>
                  <a:pt x="852" y="148"/>
                  <a:pt x="853" y="145"/>
                  <a:pt x="852" y="146"/>
                </a:cubicBezTo>
                <a:cubicBezTo>
                  <a:pt x="852" y="147"/>
                  <a:pt x="851" y="150"/>
                  <a:pt x="851" y="151"/>
                </a:cubicBezTo>
                <a:cubicBezTo>
                  <a:pt x="852" y="151"/>
                  <a:pt x="852" y="150"/>
                  <a:pt x="852" y="150"/>
                </a:cubicBezTo>
                <a:close/>
                <a:moveTo>
                  <a:pt x="857" y="134"/>
                </a:moveTo>
                <a:cubicBezTo>
                  <a:pt x="857" y="134"/>
                  <a:pt x="857" y="134"/>
                  <a:pt x="857" y="134"/>
                </a:cubicBezTo>
                <a:cubicBezTo>
                  <a:pt x="857" y="135"/>
                  <a:pt x="857" y="135"/>
                  <a:pt x="857" y="135"/>
                </a:cubicBezTo>
                <a:lnTo>
                  <a:pt x="857" y="134"/>
                </a:lnTo>
                <a:close/>
                <a:moveTo>
                  <a:pt x="855" y="121"/>
                </a:moveTo>
                <a:cubicBezTo>
                  <a:pt x="855" y="119"/>
                  <a:pt x="855" y="121"/>
                  <a:pt x="855" y="122"/>
                </a:cubicBezTo>
                <a:cubicBezTo>
                  <a:pt x="854" y="122"/>
                  <a:pt x="855" y="122"/>
                  <a:pt x="855" y="122"/>
                </a:cubicBezTo>
                <a:cubicBezTo>
                  <a:pt x="854" y="123"/>
                  <a:pt x="853" y="126"/>
                  <a:pt x="854" y="127"/>
                </a:cubicBezTo>
                <a:cubicBezTo>
                  <a:pt x="854" y="125"/>
                  <a:pt x="855" y="123"/>
                  <a:pt x="855" y="121"/>
                </a:cubicBezTo>
                <a:close/>
                <a:moveTo>
                  <a:pt x="861" y="127"/>
                </a:moveTo>
                <a:cubicBezTo>
                  <a:pt x="861" y="127"/>
                  <a:pt x="861" y="128"/>
                  <a:pt x="861" y="128"/>
                </a:cubicBezTo>
                <a:cubicBezTo>
                  <a:pt x="862" y="128"/>
                  <a:pt x="862" y="127"/>
                  <a:pt x="861" y="127"/>
                </a:cubicBezTo>
                <a:close/>
                <a:moveTo>
                  <a:pt x="843" y="120"/>
                </a:moveTo>
                <a:cubicBezTo>
                  <a:pt x="843" y="121"/>
                  <a:pt x="842" y="121"/>
                  <a:pt x="842" y="122"/>
                </a:cubicBezTo>
                <a:cubicBezTo>
                  <a:pt x="843" y="121"/>
                  <a:pt x="843" y="120"/>
                  <a:pt x="843" y="120"/>
                </a:cubicBezTo>
                <a:close/>
                <a:moveTo>
                  <a:pt x="859" y="124"/>
                </a:moveTo>
                <a:cubicBezTo>
                  <a:pt x="859" y="125"/>
                  <a:pt x="859" y="126"/>
                  <a:pt x="859" y="126"/>
                </a:cubicBezTo>
                <a:cubicBezTo>
                  <a:pt x="859" y="125"/>
                  <a:pt x="860" y="124"/>
                  <a:pt x="859" y="124"/>
                </a:cubicBezTo>
                <a:close/>
                <a:moveTo>
                  <a:pt x="862" y="124"/>
                </a:moveTo>
                <a:cubicBezTo>
                  <a:pt x="862" y="124"/>
                  <a:pt x="861" y="125"/>
                  <a:pt x="862" y="126"/>
                </a:cubicBezTo>
                <a:cubicBezTo>
                  <a:pt x="862" y="125"/>
                  <a:pt x="862" y="124"/>
                  <a:pt x="862" y="124"/>
                </a:cubicBezTo>
                <a:close/>
                <a:moveTo>
                  <a:pt x="839" y="118"/>
                </a:moveTo>
                <a:cubicBezTo>
                  <a:pt x="839" y="118"/>
                  <a:pt x="839" y="119"/>
                  <a:pt x="839" y="119"/>
                </a:cubicBezTo>
                <a:cubicBezTo>
                  <a:pt x="839" y="119"/>
                  <a:pt x="839" y="118"/>
                  <a:pt x="839" y="118"/>
                </a:cubicBezTo>
                <a:close/>
                <a:moveTo>
                  <a:pt x="844" y="116"/>
                </a:moveTo>
                <a:cubicBezTo>
                  <a:pt x="843" y="117"/>
                  <a:pt x="843" y="119"/>
                  <a:pt x="843" y="119"/>
                </a:cubicBezTo>
                <a:cubicBezTo>
                  <a:pt x="843" y="118"/>
                  <a:pt x="844" y="117"/>
                  <a:pt x="844" y="116"/>
                </a:cubicBezTo>
                <a:close/>
                <a:moveTo>
                  <a:pt x="862" y="120"/>
                </a:moveTo>
                <a:cubicBezTo>
                  <a:pt x="862" y="121"/>
                  <a:pt x="861" y="122"/>
                  <a:pt x="862" y="123"/>
                </a:cubicBezTo>
                <a:cubicBezTo>
                  <a:pt x="862" y="122"/>
                  <a:pt x="863" y="121"/>
                  <a:pt x="862" y="120"/>
                </a:cubicBezTo>
                <a:close/>
                <a:moveTo>
                  <a:pt x="855" y="118"/>
                </a:moveTo>
                <a:cubicBezTo>
                  <a:pt x="855" y="118"/>
                  <a:pt x="855" y="119"/>
                  <a:pt x="855" y="119"/>
                </a:cubicBezTo>
                <a:cubicBezTo>
                  <a:pt x="855" y="119"/>
                  <a:pt x="856" y="118"/>
                  <a:pt x="855" y="118"/>
                </a:cubicBezTo>
                <a:close/>
                <a:moveTo>
                  <a:pt x="858" y="117"/>
                </a:moveTo>
                <a:cubicBezTo>
                  <a:pt x="857" y="117"/>
                  <a:pt x="857" y="118"/>
                  <a:pt x="857" y="118"/>
                </a:cubicBezTo>
                <a:cubicBezTo>
                  <a:pt x="857" y="118"/>
                  <a:pt x="858" y="117"/>
                  <a:pt x="858" y="117"/>
                </a:cubicBezTo>
                <a:close/>
                <a:moveTo>
                  <a:pt x="860" y="116"/>
                </a:moveTo>
                <a:cubicBezTo>
                  <a:pt x="860" y="116"/>
                  <a:pt x="860" y="116"/>
                  <a:pt x="860" y="116"/>
                </a:cubicBezTo>
                <a:cubicBezTo>
                  <a:pt x="859" y="115"/>
                  <a:pt x="859" y="117"/>
                  <a:pt x="859" y="117"/>
                </a:cubicBezTo>
                <a:cubicBezTo>
                  <a:pt x="860" y="117"/>
                  <a:pt x="859" y="117"/>
                  <a:pt x="860" y="116"/>
                </a:cubicBezTo>
                <a:close/>
                <a:moveTo>
                  <a:pt x="849" y="110"/>
                </a:moveTo>
                <a:cubicBezTo>
                  <a:pt x="848" y="113"/>
                  <a:pt x="849" y="111"/>
                  <a:pt x="849" y="110"/>
                </a:cubicBezTo>
                <a:close/>
                <a:moveTo>
                  <a:pt x="845" y="105"/>
                </a:moveTo>
                <a:cubicBezTo>
                  <a:pt x="844" y="106"/>
                  <a:pt x="844" y="106"/>
                  <a:pt x="844" y="107"/>
                </a:cubicBezTo>
                <a:cubicBezTo>
                  <a:pt x="844" y="107"/>
                  <a:pt x="845" y="105"/>
                  <a:pt x="845" y="105"/>
                </a:cubicBezTo>
                <a:close/>
                <a:moveTo>
                  <a:pt x="844" y="105"/>
                </a:moveTo>
                <a:cubicBezTo>
                  <a:pt x="843" y="105"/>
                  <a:pt x="843" y="106"/>
                  <a:pt x="843" y="106"/>
                </a:cubicBezTo>
                <a:lnTo>
                  <a:pt x="844" y="105"/>
                </a:lnTo>
                <a:close/>
                <a:moveTo>
                  <a:pt x="836" y="101"/>
                </a:moveTo>
                <a:cubicBezTo>
                  <a:pt x="836" y="102"/>
                  <a:pt x="836" y="102"/>
                  <a:pt x="836" y="102"/>
                </a:cubicBezTo>
                <a:cubicBezTo>
                  <a:pt x="836" y="102"/>
                  <a:pt x="836" y="101"/>
                  <a:pt x="836" y="101"/>
                </a:cubicBezTo>
                <a:close/>
                <a:moveTo>
                  <a:pt x="838" y="98"/>
                </a:moveTo>
                <a:cubicBezTo>
                  <a:pt x="839" y="95"/>
                  <a:pt x="838" y="96"/>
                  <a:pt x="838" y="98"/>
                </a:cubicBezTo>
                <a:close/>
                <a:moveTo>
                  <a:pt x="828" y="135"/>
                </a:moveTo>
                <a:cubicBezTo>
                  <a:pt x="828" y="136"/>
                  <a:pt x="828" y="137"/>
                  <a:pt x="827" y="137"/>
                </a:cubicBezTo>
                <a:cubicBezTo>
                  <a:pt x="828" y="138"/>
                  <a:pt x="828" y="138"/>
                  <a:pt x="828" y="138"/>
                </a:cubicBezTo>
                <a:cubicBezTo>
                  <a:pt x="828" y="137"/>
                  <a:pt x="829" y="136"/>
                  <a:pt x="828" y="135"/>
                </a:cubicBezTo>
                <a:close/>
                <a:moveTo>
                  <a:pt x="846" y="121"/>
                </a:moveTo>
                <a:cubicBezTo>
                  <a:pt x="847" y="121"/>
                  <a:pt x="846" y="122"/>
                  <a:pt x="846" y="123"/>
                </a:cubicBezTo>
                <a:cubicBezTo>
                  <a:pt x="847" y="121"/>
                  <a:pt x="848" y="117"/>
                  <a:pt x="848" y="115"/>
                </a:cubicBezTo>
                <a:cubicBezTo>
                  <a:pt x="848" y="117"/>
                  <a:pt x="846" y="118"/>
                  <a:pt x="847" y="119"/>
                </a:cubicBezTo>
                <a:cubicBezTo>
                  <a:pt x="847" y="119"/>
                  <a:pt x="847" y="119"/>
                  <a:pt x="847" y="118"/>
                </a:cubicBezTo>
                <a:cubicBezTo>
                  <a:pt x="846" y="119"/>
                  <a:pt x="846" y="120"/>
                  <a:pt x="846" y="121"/>
                </a:cubicBezTo>
                <a:cubicBezTo>
                  <a:pt x="846" y="121"/>
                  <a:pt x="846" y="120"/>
                  <a:pt x="846" y="120"/>
                </a:cubicBezTo>
                <a:cubicBezTo>
                  <a:pt x="846" y="121"/>
                  <a:pt x="845" y="121"/>
                  <a:pt x="845" y="121"/>
                </a:cubicBezTo>
                <a:cubicBezTo>
                  <a:pt x="846" y="122"/>
                  <a:pt x="846" y="121"/>
                  <a:pt x="846" y="121"/>
                </a:cubicBezTo>
                <a:close/>
                <a:moveTo>
                  <a:pt x="860" y="122"/>
                </a:moveTo>
                <a:cubicBezTo>
                  <a:pt x="860" y="122"/>
                  <a:pt x="859" y="123"/>
                  <a:pt x="860" y="123"/>
                </a:cubicBezTo>
                <a:cubicBezTo>
                  <a:pt x="860" y="123"/>
                  <a:pt x="860" y="123"/>
                  <a:pt x="860" y="123"/>
                </a:cubicBezTo>
                <a:cubicBezTo>
                  <a:pt x="859" y="124"/>
                  <a:pt x="860" y="122"/>
                  <a:pt x="860" y="122"/>
                </a:cubicBezTo>
                <a:close/>
                <a:moveTo>
                  <a:pt x="861" y="115"/>
                </a:moveTo>
                <a:cubicBezTo>
                  <a:pt x="861" y="115"/>
                  <a:pt x="861" y="115"/>
                  <a:pt x="861" y="115"/>
                </a:cubicBezTo>
                <a:cubicBezTo>
                  <a:pt x="862" y="117"/>
                  <a:pt x="859" y="120"/>
                  <a:pt x="860" y="122"/>
                </a:cubicBezTo>
                <a:cubicBezTo>
                  <a:pt x="860" y="118"/>
                  <a:pt x="862" y="115"/>
                  <a:pt x="862" y="112"/>
                </a:cubicBezTo>
                <a:cubicBezTo>
                  <a:pt x="862" y="112"/>
                  <a:pt x="862" y="111"/>
                  <a:pt x="862" y="111"/>
                </a:cubicBezTo>
                <a:cubicBezTo>
                  <a:pt x="862" y="110"/>
                  <a:pt x="864" y="107"/>
                  <a:pt x="863" y="106"/>
                </a:cubicBezTo>
                <a:cubicBezTo>
                  <a:pt x="863" y="107"/>
                  <a:pt x="862" y="108"/>
                  <a:pt x="862" y="110"/>
                </a:cubicBezTo>
                <a:cubicBezTo>
                  <a:pt x="861" y="109"/>
                  <a:pt x="861" y="109"/>
                  <a:pt x="861" y="109"/>
                </a:cubicBezTo>
                <a:cubicBezTo>
                  <a:pt x="862" y="111"/>
                  <a:pt x="861" y="114"/>
                  <a:pt x="861" y="115"/>
                </a:cubicBezTo>
                <a:close/>
                <a:moveTo>
                  <a:pt x="842" y="104"/>
                </a:moveTo>
                <a:cubicBezTo>
                  <a:pt x="842" y="105"/>
                  <a:pt x="842" y="105"/>
                  <a:pt x="842" y="106"/>
                </a:cubicBezTo>
                <a:cubicBezTo>
                  <a:pt x="843" y="105"/>
                  <a:pt x="842" y="104"/>
                  <a:pt x="842" y="104"/>
                </a:cubicBezTo>
                <a:close/>
                <a:moveTo>
                  <a:pt x="707" y="252"/>
                </a:moveTo>
                <a:cubicBezTo>
                  <a:pt x="708" y="252"/>
                  <a:pt x="709" y="252"/>
                  <a:pt x="710" y="253"/>
                </a:cubicBezTo>
                <a:cubicBezTo>
                  <a:pt x="710" y="254"/>
                  <a:pt x="709" y="255"/>
                  <a:pt x="710" y="256"/>
                </a:cubicBezTo>
                <a:cubicBezTo>
                  <a:pt x="712" y="257"/>
                  <a:pt x="715" y="253"/>
                  <a:pt x="715" y="256"/>
                </a:cubicBezTo>
                <a:cubicBezTo>
                  <a:pt x="717" y="258"/>
                  <a:pt x="720" y="259"/>
                  <a:pt x="723" y="259"/>
                </a:cubicBezTo>
                <a:cubicBezTo>
                  <a:pt x="725" y="260"/>
                  <a:pt x="726" y="261"/>
                  <a:pt x="728" y="262"/>
                </a:cubicBezTo>
                <a:cubicBezTo>
                  <a:pt x="730" y="262"/>
                  <a:pt x="733" y="262"/>
                  <a:pt x="734" y="263"/>
                </a:cubicBezTo>
                <a:cubicBezTo>
                  <a:pt x="736" y="263"/>
                  <a:pt x="737" y="264"/>
                  <a:pt x="739" y="265"/>
                </a:cubicBezTo>
                <a:cubicBezTo>
                  <a:pt x="744" y="267"/>
                  <a:pt x="749" y="267"/>
                  <a:pt x="753" y="269"/>
                </a:cubicBezTo>
                <a:cubicBezTo>
                  <a:pt x="756" y="269"/>
                  <a:pt x="760" y="271"/>
                  <a:pt x="762" y="272"/>
                </a:cubicBezTo>
                <a:cubicBezTo>
                  <a:pt x="765" y="272"/>
                  <a:pt x="768" y="274"/>
                  <a:pt x="771" y="275"/>
                </a:cubicBezTo>
                <a:cubicBezTo>
                  <a:pt x="772" y="275"/>
                  <a:pt x="774" y="275"/>
                  <a:pt x="776" y="276"/>
                </a:cubicBezTo>
                <a:cubicBezTo>
                  <a:pt x="776" y="276"/>
                  <a:pt x="777" y="276"/>
                  <a:pt x="777" y="276"/>
                </a:cubicBezTo>
                <a:cubicBezTo>
                  <a:pt x="779" y="277"/>
                  <a:pt x="781" y="277"/>
                  <a:pt x="782" y="277"/>
                </a:cubicBezTo>
                <a:cubicBezTo>
                  <a:pt x="784" y="278"/>
                  <a:pt x="785" y="279"/>
                  <a:pt x="787" y="279"/>
                </a:cubicBezTo>
                <a:cubicBezTo>
                  <a:pt x="789" y="280"/>
                  <a:pt x="792" y="281"/>
                  <a:pt x="795" y="281"/>
                </a:cubicBezTo>
                <a:cubicBezTo>
                  <a:pt x="796" y="282"/>
                  <a:pt x="798" y="282"/>
                  <a:pt x="799" y="282"/>
                </a:cubicBezTo>
                <a:cubicBezTo>
                  <a:pt x="800" y="283"/>
                  <a:pt x="800" y="283"/>
                  <a:pt x="801" y="283"/>
                </a:cubicBezTo>
                <a:cubicBezTo>
                  <a:pt x="802" y="283"/>
                  <a:pt x="802" y="283"/>
                  <a:pt x="802" y="283"/>
                </a:cubicBezTo>
                <a:cubicBezTo>
                  <a:pt x="803" y="284"/>
                  <a:pt x="803" y="284"/>
                  <a:pt x="803" y="284"/>
                </a:cubicBezTo>
                <a:cubicBezTo>
                  <a:pt x="803" y="284"/>
                  <a:pt x="803" y="284"/>
                  <a:pt x="803" y="284"/>
                </a:cubicBezTo>
                <a:cubicBezTo>
                  <a:pt x="803" y="284"/>
                  <a:pt x="803" y="284"/>
                  <a:pt x="803" y="284"/>
                </a:cubicBezTo>
                <a:cubicBezTo>
                  <a:pt x="804" y="285"/>
                  <a:pt x="805" y="284"/>
                  <a:pt x="806" y="285"/>
                </a:cubicBezTo>
                <a:cubicBezTo>
                  <a:pt x="807" y="285"/>
                  <a:pt x="808" y="286"/>
                  <a:pt x="809" y="287"/>
                </a:cubicBezTo>
                <a:cubicBezTo>
                  <a:pt x="810" y="286"/>
                  <a:pt x="811" y="287"/>
                  <a:pt x="812" y="288"/>
                </a:cubicBezTo>
                <a:cubicBezTo>
                  <a:pt x="813" y="288"/>
                  <a:pt x="813" y="288"/>
                  <a:pt x="813" y="288"/>
                </a:cubicBezTo>
                <a:cubicBezTo>
                  <a:pt x="813" y="288"/>
                  <a:pt x="813" y="287"/>
                  <a:pt x="813" y="287"/>
                </a:cubicBezTo>
                <a:cubicBezTo>
                  <a:pt x="813" y="287"/>
                  <a:pt x="813" y="287"/>
                  <a:pt x="813" y="286"/>
                </a:cubicBezTo>
                <a:cubicBezTo>
                  <a:pt x="813" y="286"/>
                  <a:pt x="813" y="286"/>
                  <a:pt x="813" y="286"/>
                </a:cubicBezTo>
                <a:cubicBezTo>
                  <a:pt x="813" y="285"/>
                  <a:pt x="813" y="285"/>
                  <a:pt x="813" y="284"/>
                </a:cubicBezTo>
                <a:cubicBezTo>
                  <a:pt x="813" y="282"/>
                  <a:pt x="813" y="282"/>
                  <a:pt x="813" y="282"/>
                </a:cubicBezTo>
                <a:cubicBezTo>
                  <a:pt x="813" y="282"/>
                  <a:pt x="812" y="281"/>
                  <a:pt x="812" y="280"/>
                </a:cubicBezTo>
                <a:cubicBezTo>
                  <a:pt x="812" y="280"/>
                  <a:pt x="813" y="280"/>
                  <a:pt x="813" y="279"/>
                </a:cubicBezTo>
                <a:cubicBezTo>
                  <a:pt x="813" y="279"/>
                  <a:pt x="812" y="279"/>
                  <a:pt x="812" y="279"/>
                </a:cubicBezTo>
                <a:cubicBezTo>
                  <a:pt x="812" y="278"/>
                  <a:pt x="812" y="278"/>
                  <a:pt x="812" y="278"/>
                </a:cubicBezTo>
                <a:cubicBezTo>
                  <a:pt x="812" y="277"/>
                  <a:pt x="812" y="277"/>
                  <a:pt x="812" y="277"/>
                </a:cubicBezTo>
                <a:cubicBezTo>
                  <a:pt x="812" y="276"/>
                  <a:pt x="812" y="276"/>
                  <a:pt x="812" y="275"/>
                </a:cubicBezTo>
                <a:cubicBezTo>
                  <a:pt x="813" y="270"/>
                  <a:pt x="813" y="265"/>
                  <a:pt x="813" y="259"/>
                </a:cubicBezTo>
                <a:cubicBezTo>
                  <a:pt x="813" y="254"/>
                  <a:pt x="813" y="250"/>
                  <a:pt x="813" y="245"/>
                </a:cubicBezTo>
                <a:cubicBezTo>
                  <a:pt x="815" y="226"/>
                  <a:pt x="815" y="226"/>
                  <a:pt x="815" y="226"/>
                </a:cubicBezTo>
                <a:cubicBezTo>
                  <a:pt x="815" y="219"/>
                  <a:pt x="816" y="212"/>
                  <a:pt x="817" y="206"/>
                </a:cubicBezTo>
                <a:cubicBezTo>
                  <a:pt x="817" y="206"/>
                  <a:pt x="818" y="205"/>
                  <a:pt x="818" y="205"/>
                </a:cubicBezTo>
                <a:cubicBezTo>
                  <a:pt x="818" y="204"/>
                  <a:pt x="817" y="204"/>
                  <a:pt x="818" y="204"/>
                </a:cubicBezTo>
                <a:cubicBezTo>
                  <a:pt x="818" y="203"/>
                  <a:pt x="818" y="203"/>
                  <a:pt x="818" y="203"/>
                </a:cubicBezTo>
                <a:cubicBezTo>
                  <a:pt x="819" y="197"/>
                  <a:pt x="820" y="192"/>
                  <a:pt x="822" y="186"/>
                </a:cubicBezTo>
                <a:cubicBezTo>
                  <a:pt x="822" y="185"/>
                  <a:pt x="822" y="186"/>
                  <a:pt x="822" y="186"/>
                </a:cubicBezTo>
                <a:cubicBezTo>
                  <a:pt x="823" y="183"/>
                  <a:pt x="824" y="178"/>
                  <a:pt x="825" y="175"/>
                </a:cubicBezTo>
                <a:cubicBezTo>
                  <a:pt x="825" y="173"/>
                  <a:pt x="825" y="171"/>
                  <a:pt x="826" y="170"/>
                </a:cubicBezTo>
                <a:cubicBezTo>
                  <a:pt x="826" y="169"/>
                  <a:pt x="825" y="169"/>
                  <a:pt x="825" y="169"/>
                </a:cubicBezTo>
                <a:cubicBezTo>
                  <a:pt x="826" y="169"/>
                  <a:pt x="826" y="169"/>
                  <a:pt x="826" y="169"/>
                </a:cubicBezTo>
                <a:cubicBezTo>
                  <a:pt x="826" y="167"/>
                  <a:pt x="826" y="167"/>
                  <a:pt x="826" y="167"/>
                </a:cubicBezTo>
                <a:cubicBezTo>
                  <a:pt x="827" y="164"/>
                  <a:pt x="828" y="160"/>
                  <a:pt x="829" y="156"/>
                </a:cubicBezTo>
                <a:cubicBezTo>
                  <a:pt x="829" y="155"/>
                  <a:pt x="829" y="155"/>
                  <a:pt x="829" y="154"/>
                </a:cubicBezTo>
                <a:cubicBezTo>
                  <a:pt x="830" y="154"/>
                  <a:pt x="830" y="154"/>
                  <a:pt x="829" y="153"/>
                </a:cubicBezTo>
                <a:cubicBezTo>
                  <a:pt x="829" y="153"/>
                  <a:pt x="830" y="151"/>
                  <a:pt x="830" y="152"/>
                </a:cubicBezTo>
                <a:cubicBezTo>
                  <a:pt x="830" y="151"/>
                  <a:pt x="830" y="152"/>
                  <a:pt x="830" y="152"/>
                </a:cubicBezTo>
                <a:cubicBezTo>
                  <a:pt x="831" y="151"/>
                  <a:pt x="831" y="149"/>
                  <a:pt x="831" y="147"/>
                </a:cubicBezTo>
                <a:cubicBezTo>
                  <a:pt x="831" y="146"/>
                  <a:pt x="832" y="144"/>
                  <a:pt x="833" y="142"/>
                </a:cubicBezTo>
                <a:cubicBezTo>
                  <a:pt x="833" y="144"/>
                  <a:pt x="833" y="146"/>
                  <a:pt x="835" y="147"/>
                </a:cubicBezTo>
                <a:cubicBezTo>
                  <a:pt x="836" y="145"/>
                  <a:pt x="836" y="141"/>
                  <a:pt x="837" y="140"/>
                </a:cubicBezTo>
                <a:cubicBezTo>
                  <a:pt x="838" y="135"/>
                  <a:pt x="839" y="130"/>
                  <a:pt x="840" y="125"/>
                </a:cubicBezTo>
                <a:cubicBezTo>
                  <a:pt x="840" y="124"/>
                  <a:pt x="840" y="124"/>
                  <a:pt x="840" y="124"/>
                </a:cubicBezTo>
                <a:cubicBezTo>
                  <a:pt x="842" y="119"/>
                  <a:pt x="842" y="114"/>
                  <a:pt x="844" y="108"/>
                </a:cubicBezTo>
                <a:cubicBezTo>
                  <a:pt x="842" y="119"/>
                  <a:pt x="839" y="128"/>
                  <a:pt x="838" y="138"/>
                </a:cubicBezTo>
                <a:cubicBezTo>
                  <a:pt x="837" y="140"/>
                  <a:pt x="836" y="146"/>
                  <a:pt x="835" y="150"/>
                </a:cubicBezTo>
                <a:cubicBezTo>
                  <a:pt x="835" y="152"/>
                  <a:pt x="836" y="153"/>
                  <a:pt x="838" y="152"/>
                </a:cubicBezTo>
                <a:cubicBezTo>
                  <a:pt x="840" y="150"/>
                  <a:pt x="839" y="147"/>
                  <a:pt x="840" y="145"/>
                </a:cubicBezTo>
                <a:cubicBezTo>
                  <a:pt x="841" y="145"/>
                  <a:pt x="841" y="144"/>
                  <a:pt x="842" y="145"/>
                </a:cubicBezTo>
                <a:cubicBezTo>
                  <a:pt x="842" y="150"/>
                  <a:pt x="840" y="156"/>
                  <a:pt x="840" y="160"/>
                </a:cubicBezTo>
                <a:cubicBezTo>
                  <a:pt x="840" y="161"/>
                  <a:pt x="840" y="162"/>
                  <a:pt x="840" y="163"/>
                </a:cubicBezTo>
                <a:cubicBezTo>
                  <a:pt x="840" y="163"/>
                  <a:pt x="840" y="164"/>
                  <a:pt x="841" y="164"/>
                </a:cubicBezTo>
                <a:cubicBezTo>
                  <a:pt x="841" y="164"/>
                  <a:pt x="841" y="164"/>
                  <a:pt x="842" y="164"/>
                </a:cubicBezTo>
                <a:cubicBezTo>
                  <a:pt x="842" y="159"/>
                  <a:pt x="846" y="156"/>
                  <a:pt x="846" y="151"/>
                </a:cubicBezTo>
                <a:cubicBezTo>
                  <a:pt x="847" y="150"/>
                  <a:pt x="848" y="149"/>
                  <a:pt x="849" y="149"/>
                </a:cubicBezTo>
                <a:cubicBezTo>
                  <a:pt x="849" y="147"/>
                  <a:pt x="850" y="145"/>
                  <a:pt x="850" y="143"/>
                </a:cubicBezTo>
                <a:cubicBezTo>
                  <a:pt x="850" y="142"/>
                  <a:pt x="850" y="142"/>
                  <a:pt x="850" y="142"/>
                </a:cubicBezTo>
                <a:cubicBezTo>
                  <a:pt x="851" y="137"/>
                  <a:pt x="851" y="133"/>
                  <a:pt x="853" y="129"/>
                </a:cubicBezTo>
                <a:cubicBezTo>
                  <a:pt x="853" y="133"/>
                  <a:pt x="852" y="136"/>
                  <a:pt x="851" y="140"/>
                </a:cubicBezTo>
                <a:cubicBezTo>
                  <a:pt x="851" y="140"/>
                  <a:pt x="852" y="141"/>
                  <a:pt x="852" y="141"/>
                </a:cubicBezTo>
                <a:cubicBezTo>
                  <a:pt x="851" y="144"/>
                  <a:pt x="850" y="149"/>
                  <a:pt x="849" y="152"/>
                </a:cubicBezTo>
                <a:cubicBezTo>
                  <a:pt x="850" y="153"/>
                  <a:pt x="851" y="153"/>
                  <a:pt x="851" y="152"/>
                </a:cubicBezTo>
                <a:cubicBezTo>
                  <a:pt x="851" y="152"/>
                  <a:pt x="851" y="153"/>
                  <a:pt x="851" y="153"/>
                </a:cubicBezTo>
                <a:cubicBezTo>
                  <a:pt x="851" y="153"/>
                  <a:pt x="851" y="153"/>
                  <a:pt x="852" y="153"/>
                </a:cubicBezTo>
                <a:cubicBezTo>
                  <a:pt x="851" y="155"/>
                  <a:pt x="851" y="155"/>
                  <a:pt x="851" y="157"/>
                </a:cubicBezTo>
                <a:cubicBezTo>
                  <a:pt x="851" y="158"/>
                  <a:pt x="851" y="158"/>
                  <a:pt x="852" y="158"/>
                </a:cubicBezTo>
                <a:cubicBezTo>
                  <a:pt x="852" y="156"/>
                  <a:pt x="853" y="155"/>
                  <a:pt x="853" y="153"/>
                </a:cubicBezTo>
                <a:cubicBezTo>
                  <a:pt x="853" y="152"/>
                  <a:pt x="853" y="151"/>
                  <a:pt x="853" y="151"/>
                </a:cubicBezTo>
                <a:cubicBezTo>
                  <a:pt x="853" y="150"/>
                  <a:pt x="853" y="150"/>
                  <a:pt x="854" y="150"/>
                </a:cubicBezTo>
                <a:cubicBezTo>
                  <a:pt x="854" y="149"/>
                  <a:pt x="853" y="149"/>
                  <a:pt x="853" y="148"/>
                </a:cubicBezTo>
                <a:cubicBezTo>
                  <a:pt x="853" y="148"/>
                  <a:pt x="854" y="148"/>
                  <a:pt x="854" y="147"/>
                </a:cubicBezTo>
                <a:cubicBezTo>
                  <a:pt x="855" y="145"/>
                  <a:pt x="854" y="143"/>
                  <a:pt x="855" y="141"/>
                </a:cubicBezTo>
                <a:cubicBezTo>
                  <a:pt x="855" y="140"/>
                  <a:pt x="856" y="139"/>
                  <a:pt x="857" y="137"/>
                </a:cubicBezTo>
                <a:cubicBezTo>
                  <a:pt x="857" y="138"/>
                  <a:pt x="856" y="139"/>
                  <a:pt x="856" y="140"/>
                </a:cubicBezTo>
                <a:cubicBezTo>
                  <a:pt x="855" y="144"/>
                  <a:pt x="856" y="148"/>
                  <a:pt x="855" y="151"/>
                </a:cubicBezTo>
                <a:cubicBezTo>
                  <a:pt x="856" y="152"/>
                  <a:pt x="856" y="151"/>
                  <a:pt x="857" y="151"/>
                </a:cubicBezTo>
                <a:cubicBezTo>
                  <a:pt x="857" y="150"/>
                  <a:pt x="857" y="149"/>
                  <a:pt x="857" y="148"/>
                </a:cubicBezTo>
                <a:cubicBezTo>
                  <a:pt x="857" y="148"/>
                  <a:pt x="857" y="149"/>
                  <a:pt x="857" y="148"/>
                </a:cubicBezTo>
                <a:cubicBezTo>
                  <a:pt x="857" y="146"/>
                  <a:pt x="857" y="144"/>
                  <a:pt x="858" y="141"/>
                </a:cubicBezTo>
                <a:cubicBezTo>
                  <a:pt x="858" y="141"/>
                  <a:pt x="858" y="140"/>
                  <a:pt x="859" y="141"/>
                </a:cubicBezTo>
                <a:cubicBezTo>
                  <a:pt x="859" y="140"/>
                  <a:pt x="859" y="140"/>
                  <a:pt x="860" y="140"/>
                </a:cubicBezTo>
                <a:cubicBezTo>
                  <a:pt x="860" y="139"/>
                  <a:pt x="859" y="140"/>
                  <a:pt x="859" y="140"/>
                </a:cubicBezTo>
                <a:cubicBezTo>
                  <a:pt x="860" y="139"/>
                  <a:pt x="859" y="138"/>
                  <a:pt x="860" y="138"/>
                </a:cubicBezTo>
                <a:cubicBezTo>
                  <a:pt x="860" y="134"/>
                  <a:pt x="861" y="132"/>
                  <a:pt x="861" y="128"/>
                </a:cubicBezTo>
                <a:cubicBezTo>
                  <a:pt x="861" y="131"/>
                  <a:pt x="861" y="134"/>
                  <a:pt x="860" y="137"/>
                </a:cubicBezTo>
                <a:cubicBezTo>
                  <a:pt x="860" y="138"/>
                  <a:pt x="861" y="137"/>
                  <a:pt x="861" y="138"/>
                </a:cubicBezTo>
                <a:cubicBezTo>
                  <a:pt x="861" y="139"/>
                  <a:pt x="860" y="139"/>
                  <a:pt x="860" y="140"/>
                </a:cubicBezTo>
                <a:cubicBezTo>
                  <a:pt x="860" y="141"/>
                  <a:pt x="860" y="142"/>
                  <a:pt x="860" y="143"/>
                </a:cubicBezTo>
                <a:cubicBezTo>
                  <a:pt x="860" y="144"/>
                  <a:pt x="859" y="145"/>
                  <a:pt x="859" y="146"/>
                </a:cubicBezTo>
                <a:cubicBezTo>
                  <a:pt x="860" y="147"/>
                  <a:pt x="860" y="148"/>
                  <a:pt x="860" y="149"/>
                </a:cubicBezTo>
                <a:cubicBezTo>
                  <a:pt x="860" y="150"/>
                  <a:pt x="860" y="149"/>
                  <a:pt x="860" y="150"/>
                </a:cubicBezTo>
                <a:cubicBezTo>
                  <a:pt x="861" y="151"/>
                  <a:pt x="861" y="150"/>
                  <a:pt x="862" y="150"/>
                </a:cubicBezTo>
                <a:cubicBezTo>
                  <a:pt x="862" y="151"/>
                  <a:pt x="861" y="150"/>
                  <a:pt x="861" y="151"/>
                </a:cubicBezTo>
                <a:cubicBezTo>
                  <a:pt x="861" y="151"/>
                  <a:pt x="861" y="152"/>
                  <a:pt x="862" y="152"/>
                </a:cubicBezTo>
                <a:cubicBezTo>
                  <a:pt x="861" y="154"/>
                  <a:pt x="861" y="155"/>
                  <a:pt x="861" y="157"/>
                </a:cubicBezTo>
                <a:cubicBezTo>
                  <a:pt x="861" y="157"/>
                  <a:pt x="861" y="156"/>
                  <a:pt x="861" y="157"/>
                </a:cubicBezTo>
                <a:cubicBezTo>
                  <a:pt x="861" y="157"/>
                  <a:pt x="861" y="160"/>
                  <a:pt x="861" y="160"/>
                </a:cubicBezTo>
                <a:cubicBezTo>
                  <a:pt x="861" y="162"/>
                  <a:pt x="861" y="163"/>
                  <a:pt x="860" y="165"/>
                </a:cubicBezTo>
                <a:cubicBezTo>
                  <a:pt x="860" y="166"/>
                  <a:pt x="861" y="165"/>
                  <a:pt x="861" y="166"/>
                </a:cubicBezTo>
                <a:cubicBezTo>
                  <a:pt x="861" y="167"/>
                  <a:pt x="861" y="168"/>
                  <a:pt x="860" y="169"/>
                </a:cubicBezTo>
                <a:cubicBezTo>
                  <a:pt x="861" y="170"/>
                  <a:pt x="861" y="172"/>
                  <a:pt x="860" y="173"/>
                </a:cubicBezTo>
                <a:cubicBezTo>
                  <a:pt x="861" y="173"/>
                  <a:pt x="861" y="172"/>
                  <a:pt x="862" y="172"/>
                </a:cubicBezTo>
                <a:cubicBezTo>
                  <a:pt x="862" y="172"/>
                  <a:pt x="861" y="173"/>
                  <a:pt x="861" y="174"/>
                </a:cubicBezTo>
                <a:cubicBezTo>
                  <a:pt x="861" y="178"/>
                  <a:pt x="862" y="181"/>
                  <a:pt x="861" y="186"/>
                </a:cubicBezTo>
                <a:cubicBezTo>
                  <a:pt x="861" y="187"/>
                  <a:pt x="862" y="187"/>
                  <a:pt x="861" y="188"/>
                </a:cubicBezTo>
                <a:cubicBezTo>
                  <a:pt x="861" y="188"/>
                  <a:pt x="862" y="188"/>
                  <a:pt x="862" y="188"/>
                </a:cubicBezTo>
                <a:cubicBezTo>
                  <a:pt x="862" y="190"/>
                  <a:pt x="860" y="196"/>
                  <a:pt x="862" y="198"/>
                </a:cubicBezTo>
                <a:cubicBezTo>
                  <a:pt x="861" y="198"/>
                  <a:pt x="861" y="197"/>
                  <a:pt x="861" y="198"/>
                </a:cubicBezTo>
                <a:cubicBezTo>
                  <a:pt x="861" y="199"/>
                  <a:pt x="860" y="200"/>
                  <a:pt x="861" y="201"/>
                </a:cubicBezTo>
                <a:cubicBezTo>
                  <a:pt x="861" y="204"/>
                  <a:pt x="860" y="206"/>
                  <a:pt x="861" y="208"/>
                </a:cubicBezTo>
                <a:cubicBezTo>
                  <a:pt x="860" y="209"/>
                  <a:pt x="860" y="210"/>
                  <a:pt x="860" y="210"/>
                </a:cubicBezTo>
                <a:cubicBezTo>
                  <a:pt x="860" y="211"/>
                  <a:pt x="860" y="213"/>
                  <a:pt x="860" y="214"/>
                </a:cubicBezTo>
                <a:cubicBezTo>
                  <a:pt x="859" y="231"/>
                  <a:pt x="857" y="248"/>
                  <a:pt x="857" y="264"/>
                </a:cubicBezTo>
                <a:cubicBezTo>
                  <a:pt x="856" y="268"/>
                  <a:pt x="857" y="273"/>
                  <a:pt x="857" y="277"/>
                </a:cubicBezTo>
                <a:cubicBezTo>
                  <a:pt x="857" y="277"/>
                  <a:pt x="857" y="277"/>
                  <a:pt x="857" y="278"/>
                </a:cubicBezTo>
                <a:cubicBezTo>
                  <a:pt x="857" y="279"/>
                  <a:pt x="857" y="279"/>
                  <a:pt x="857" y="279"/>
                </a:cubicBezTo>
                <a:cubicBezTo>
                  <a:pt x="857" y="280"/>
                  <a:pt x="857" y="281"/>
                  <a:pt x="857" y="282"/>
                </a:cubicBezTo>
                <a:cubicBezTo>
                  <a:pt x="857" y="291"/>
                  <a:pt x="857" y="302"/>
                  <a:pt x="859" y="311"/>
                </a:cubicBezTo>
                <a:cubicBezTo>
                  <a:pt x="858" y="317"/>
                  <a:pt x="860" y="324"/>
                  <a:pt x="860" y="331"/>
                </a:cubicBezTo>
                <a:cubicBezTo>
                  <a:pt x="860" y="334"/>
                  <a:pt x="860" y="336"/>
                  <a:pt x="860" y="339"/>
                </a:cubicBezTo>
                <a:cubicBezTo>
                  <a:pt x="861" y="340"/>
                  <a:pt x="861" y="342"/>
                  <a:pt x="861" y="343"/>
                </a:cubicBezTo>
                <a:cubicBezTo>
                  <a:pt x="861" y="345"/>
                  <a:pt x="861" y="347"/>
                  <a:pt x="861" y="349"/>
                </a:cubicBezTo>
                <a:cubicBezTo>
                  <a:pt x="861" y="350"/>
                  <a:pt x="861" y="350"/>
                  <a:pt x="861" y="350"/>
                </a:cubicBezTo>
                <a:cubicBezTo>
                  <a:pt x="861" y="351"/>
                  <a:pt x="861" y="351"/>
                  <a:pt x="861" y="351"/>
                </a:cubicBezTo>
                <a:cubicBezTo>
                  <a:pt x="861" y="351"/>
                  <a:pt x="861" y="351"/>
                  <a:pt x="861" y="351"/>
                </a:cubicBezTo>
                <a:cubicBezTo>
                  <a:pt x="861" y="351"/>
                  <a:pt x="860" y="350"/>
                  <a:pt x="860" y="350"/>
                </a:cubicBezTo>
                <a:cubicBezTo>
                  <a:pt x="859" y="350"/>
                  <a:pt x="858" y="350"/>
                  <a:pt x="857" y="349"/>
                </a:cubicBezTo>
                <a:cubicBezTo>
                  <a:pt x="854" y="349"/>
                  <a:pt x="853" y="349"/>
                  <a:pt x="851" y="348"/>
                </a:cubicBezTo>
                <a:cubicBezTo>
                  <a:pt x="843" y="346"/>
                  <a:pt x="834" y="342"/>
                  <a:pt x="826" y="340"/>
                </a:cubicBezTo>
                <a:cubicBezTo>
                  <a:pt x="824" y="340"/>
                  <a:pt x="821" y="338"/>
                  <a:pt x="819" y="338"/>
                </a:cubicBezTo>
                <a:cubicBezTo>
                  <a:pt x="818" y="338"/>
                  <a:pt x="817" y="338"/>
                  <a:pt x="816" y="337"/>
                </a:cubicBezTo>
                <a:cubicBezTo>
                  <a:pt x="812" y="336"/>
                  <a:pt x="807" y="334"/>
                  <a:pt x="803" y="334"/>
                </a:cubicBezTo>
                <a:cubicBezTo>
                  <a:pt x="801" y="333"/>
                  <a:pt x="799" y="332"/>
                  <a:pt x="797" y="331"/>
                </a:cubicBezTo>
                <a:cubicBezTo>
                  <a:pt x="794" y="331"/>
                  <a:pt x="792" y="330"/>
                  <a:pt x="790" y="330"/>
                </a:cubicBezTo>
                <a:cubicBezTo>
                  <a:pt x="789" y="329"/>
                  <a:pt x="788" y="329"/>
                  <a:pt x="788" y="329"/>
                </a:cubicBezTo>
                <a:cubicBezTo>
                  <a:pt x="787" y="329"/>
                  <a:pt x="787" y="329"/>
                  <a:pt x="786" y="328"/>
                </a:cubicBezTo>
                <a:cubicBezTo>
                  <a:pt x="783" y="328"/>
                  <a:pt x="779" y="327"/>
                  <a:pt x="776" y="325"/>
                </a:cubicBezTo>
                <a:cubicBezTo>
                  <a:pt x="775" y="325"/>
                  <a:pt x="775" y="325"/>
                  <a:pt x="775" y="326"/>
                </a:cubicBezTo>
                <a:cubicBezTo>
                  <a:pt x="773" y="324"/>
                  <a:pt x="770" y="325"/>
                  <a:pt x="768" y="324"/>
                </a:cubicBezTo>
                <a:cubicBezTo>
                  <a:pt x="767" y="324"/>
                  <a:pt x="767" y="324"/>
                  <a:pt x="767" y="324"/>
                </a:cubicBezTo>
                <a:cubicBezTo>
                  <a:pt x="766" y="323"/>
                  <a:pt x="765" y="323"/>
                  <a:pt x="763" y="323"/>
                </a:cubicBezTo>
                <a:cubicBezTo>
                  <a:pt x="759" y="321"/>
                  <a:pt x="755" y="321"/>
                  <a:pt x="751" y="319"/>
                </a:cubicBezTo>
                <a:cubicBezTo>
                  <a:pt x="749" y="320"/>
                  <a:pt x="746" y="319"/>
                  <a:pt x="744" y="318"/>
                </a:cubicBezTo>
                <a:cubicBezTo>
                  <a:pt x="743" y="318"/>
                  <a:pt x="743" y="319"/>
                  <a:pt x="742" y="318"/>
                </a:cubicBezTo>
                <a:cubicBezTo>
                  <a:pt x="741" y="318"/>
                  <a:pt x="741" y="318"/>
                  <a:pt x="741" y="318"/>
                </a:cubicBezTo>
                <a:cubicBezTo>
                  <a:pt x="740" y="318"/>
                  <a:pt x="740" y="318"/>
                  <a:pt x="739" y="318"/>
                </a:cubicBezTo>
                <a:cubicBezTo>
                  <a:pt x="738" y="317"/>
                  <a:pt x="738" y="317"/>
                  <a:pt x="737" y="316"/>
                </a:cubicBezTo>
                <a:cubicBezTo>
                  <a:pt x="736" y="316"/>
                  <a:pt x="736" y="317"/>
                  <a:pt x="735" y="316"/>
                </a:cubicBezTo>
                <a:cubicBezTo>
                  <a:pt x="734" y="316"/>
                  <a:pt x="733" y="315"/>
                  <a:pt x="733" y="315"/>
                </a:cubicBezTo>
                <a:cubicBezTo>
                  <a:pt x="731" y="315"/>
                  <a:pt x="729" y="316"/>
                  <a:pt x="727" y="314"/>
                </a:cubicBezTo>
                <a:cubicBezTo>
                  <a:pt x="725" y="314"/>
                  <a:pt x="724" y="313"/>
                  <a:pt x="722" y="313"/>
                </a:cubicBezTo>
                <a:cubicBezTo>
                  <a:pt x="721" y="313"/>
                  <a:pt x="720" y="313"/>
                  <a:pt x="719" y="313"/>
                </a:cubicBezTo>
                <a:cubicBezTo>
                  <a:pt x="718" y="313"/>
                  <a:pt x="718" y="313"/>
                  <a:pt x="717" y="313"/>
                </a:cubicBezTo>
                <a:cubicBezTo>
                  <a:pt x="715" y="312"/>
                  <a:pt x="713" y="313"/>
                  <a:pt x="711" y="311"/>
                </a:cubicBezTo>
                <a:cubicBezTo>
                  <a:pt x="708" y="312"/>
                  <a:pt x="703" y="309"/>
                  <a:pt x="701" y="311"/>
                </a:cubicBezTo>
                <a:cubicBezTo>
                  <a:pt x="701" y="312"/>
                  <a:pt x="700" y="313"/>
                  <a:pt x="699" y="313"/>
                </a:cubicBezTo>
                <a:cubicBezTo>
                  <a:pt x="698" y="313"/>
                  <a:pt x="698" y="312"/>
                  <a:pt x="697" y="311"/>
                </a:cubicBezTo>
                <a:cubicBezTo>
                  <a:pt x="696" y="311"/>
                  <a:pt x="693" y="310"/>
                  <a:pt x="692" y="310"/>
                </a:cubicBezTo>
                <a:cubicBezTo>
                  <a:pt x="691" y="310"/>
                  <a:pt x="691" y="311"/>
                  <a:pt x="690" y="311"/>
                </a:cubicBezTo>
                <a:cubicBezTo>
                  <a:pt x="689" y="311"/>
                  <a:pt x="688" y="309"/>
                  <a:pt x="687" y="309"/>
                </a:cubicBezTo>
                <a:cubicBezTo>
                  <a:pt x="686" y="309"/>
                  <a:pt x="685" y="310"/>
                  <a:pt x="684" y="310"/>
                </a:cubicBezTo>
                <a:cubicBezTo>
                  <a:pt x="683" y="309"/>
                  <a:pt x="682" y="308"/>
                  <a:pt x="682" y="307"/>
                </a:cubicBezTo>
                <a:cubicBezTo>
                  <a:pt x="682" y="307"/>
                  <a:pt x="682" y="307"/>
                  <a:pt x="681" y="307"/>
                </a:cubicBezTo>
                <a:cubicBezTo>
                  <a:pt x="680" y="305"/>
                  <a:pt x="677" y="304"/>
                  <a:pt x="674" y="304"/>
                </a:cubicBezTo>
                <a:cubicBezTo>
                  <a:pt x="674" y="303"/>
                  <a:pt x="673" y="303"/>
                  <a:pt x="673" y="303"/>
                </a:cubicBezTo>
                <a:cubicBezTo>
                  <a:pt x="670" y="302"/>
                  <a:pt x="668" y="299"/>
                  <a:pt x="666" y="296"/>
                </a:cubicBezTo>
                <a:cubicBezTo>
                  <a:pt x="666" y="296"/>
                  <a:pt x="665" y="296"/>
                  <a:pt x="665" y="295"/>
                </a:cubicBezTo>
                <a:cubicBezTo>
                  <a:pt x="664" y="294"/>
                  <a:pt x="664" y="293"/>
                  <a:pt x="663" y="292"/>
                </a:cubicBezTo>
                <a:cubicBezTo>
                  <a:pt x="663" y="291"/>
                  <a:pt x="662" y="291"/>
                  <a:pt x="662" y="290"/>
                </a:cubicBezTo>
                <a:cubicBezTo>
                  <a:pt x="662" y="288"/>
                  <a:pt x="661" y="287"/>
                  <a:pt x="660" y="286"/>
                </a:cubicBezTo>
                <a:cubicBezTo>
                  <a:pt x="660" y="285"/>
                  <a:pt x="659" y="284"/>
                  <a:pt x="659" y="283"/>
                </a:cubicBezTo>
                <a:cubicBezTo>
                  <a:pt x="658" y="281"/>
                  <a:pt x="659" y="279"/>
                  <a:pt x="658" y="277"/>
                </a:cubicBezTo>
                <a:cubicBezTo>
                  <a:pt x="659" y="274"/>
                  <a:pt x="659" y="271"/>
                  <a:pt x="660" y="267"/>
                </a:cubicBezTo>
                <a:cubicBezTo>
                  <a:pt x="660" y="267"/>
                  <a:pt x="659" y="267"/>
                  <a:pt x="660" y="266"/>
                </a:cubicBezTo>
                <a:cubicBezTo>
                  <a:pt x="661" y="265"/>
                  <a:pt x="661" y="263"/>
                  <a:pt x="662" y="261"/>
                </a:cubicBezTo>
                <a:cubicBezTo>
                  <a:pt x="663" y="261"/>
                  <a:pt x="663" y="260"/>
                  <a:pt x="664" y="260"/>
                </a:cubicBezTo>
                <a:cubicBezTo>
                  <a:pt x="665" y="259"/>
                  <a:pt x="665" y="258"/>
                  <a:pt x="666" y="257"/>
                </a:cubicBezTo>
                <a:cubicBezTo>
                  <a:pt x="670" y="256"/>
                  <a:pt x="673" y="253"/>
                  <a:pt x="677" y="251"/>
                </a:cubicBezTo>
                <a:cubicBezTo>
                  <a:pt x="677" y="251"/>
                  <a:pt x="678" y="251"/>
                  <a:pt x="678" y="251"/>
                </a:cubicBezTo>
                <a:cubicBezTo>
                  <a:pt x="680" y="250"/>
                  <a:pt x="682" y="250"/>
                  <a:pt x="684" y="249"/>
                </a:cubicBezTo>
                <a:cubicBezTo>
                  <a:pt x="685" y="248"/>
                  <a:pt x="687" y="249"/>
                  <a:pt x="689" y="249"/>
                </a:cubicBezTo>
                <a:cubicBezTo>
                  <a:pt x="690" y="249"/>
                  <a:pt x="690" y="248"/>
                  <a:pt x="692" y="249"/>
                </a:cubicBezTo>
                <a:cubicBezTo>
                  <a:pt x="693" y="249"/>
                  <a:pt x="695" y="248"/>
                  <a:pt x="696" y="248"/>
                </a:cubicBezTo>
                <a:cubicBezTo>
                  <a:pt x="698" y="248"/>
                  <a:pt x="700" y="249"/>
                  <a:pt x="701" y="250"/>
                </a:cubicBezTo>
                <a:cubicBezTo>
                  <a:pt x="702" y="250"/>
                  <a:pt x="703" y="249"/>
                  <a:pt x="704" y="250"/>
                </a:cubicBezTo>
                <a:cubicBezTo>
                  <a:pt x="705" y="250"/>
                  <a:pt x="706" y="252"/>
                  <a:pt x="707" y="252"/>
                </a:cubicBezTo>
                <a:close/>
                <a:moveTo>
                  <a:pt x="858" y="156"/>
                </a:moveTo>
                <a:cubicBezTo>
                  <a:pt x="858" y="156"/>
                  <a:pt x="858" y="156"/>
                  <a:pt x="858" y="156"/>
                </a:cubicBezTo>
                <a:cubicBezTo>
                  <a:pt x="858" y="157"/>
                  <a:pt x="859" y="156"/>
                  <a:pt x="858" y="156"/>
                </a:cubicBezTo>
                <a:close/>
                <a:moveTo>
                  <a:pt x="859" y="156"/>
                </a:moveTo>
                <a:cubicBezTo>
                  <a:pt x="860" y="155"/>
                  <a:pt x="859" y="154"/>
                  <a:pt x="860" y="152"/>
                </a:cubicBezTo>
                <a:cubicBezTo>
                  <a:pt x="859" y="152"/>
                  <a:pt x="859" y="152"/>
                  <a:pt x="860" y="151"/>
                </a:cubicBezTo>
                <a:cubicBezTo>
                  <a:pt x="859" y="150"/>
                  <a:pt x="860" y="148"/>
                  <a:pt x="858" y="148"/>
                </a:cubicBezTo>
                <a:cubicBezTo>
                  <a:pt x="858" y="149"/>
                  <a:pt x="858" y="150"/>
                  <a:pt x="857" y="151"/>
                </a:cubicBezTo>
                <a:cubicBezTo>
                  <a:pt x="857" y="151"/>
                  <a:pt x="858" y="151"/>
                  <a:pt x="858" y="151"/>
                </a:cubicBezTo>
                <a:cubicBezTo>
                  <a:pt x="858" y="152"/>
                  <a:pt x="858" y="154"/>
                  <a:pt x="858" y="156"/>
                </a:cubicBezTo>
                <a:cubicBezTo>
                  <a:pt x="858" y="156"/>
                  <a:pt x="858" y="155"/>
                  <a:pt x="859" y="156"/>
                </a:cubicBezTo>
                <a:close/>
              </a:path>
            </a:pathLst>
          </a:custGeom>
          <a:solidFill>
            <a:schemeClr val="bg1"/>
          </a:solidFill>
          <a:ln>
            <a:noFill/>
          </a:ln>
        </p:spPr>
        <p:txBody>
          <a:bodyPr vert="horz" wrap="square" lIns="91296" tIns="45648" rIns="91296" bIns="45648" numCol="1" anchor="t" anchorCtr="0" compatLnSpc="1">
            <a:prstTxWarp prst="textNoShape">
              <a:avLst/>
            </a:prstTxWarp>
          </a:bodyPr>
          <a:lstStyle/>
          <a:p>
            <a:pPr defTabSz="913304">
              <a:defRPr/>
            </a:pPr>
            <a:endParaRPr lang="en-US" sz="2394">
              <a:solidFill>
                <a:prstClr val="black"/>
              </a:solidFill>
              <a:latin typeface="Segoe UI"/>
            </a:endParaRPr>
          </a:p>
        </p:txBody>
      </p:sp>
      <p:sp>
        <p:nvSpPr>
          <p:cNvPr id="21" name="SlideModel shp148"/>
          <p:cNvSpPr txBox="1"/>
          <p:nvPr/>
        </p:nvSpPr>
        <p:spPr>
          <a:xfrm>
            <a:off x="6887789" y="3362368"/>
            <a:ext cx="4149874" cy="338554"/>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913304">
              <a:defRPr/>
            </a:pPr>
            <a:r>
              <a:rPr lang="en-US" sz="1600" dirty="0">
                <a:solidFill>
                  <a:prstClr val="white"/>
                </a:solidFill>
              </a:rPr>
              <a:t>Apply this coupon code during sign up</a:t>
            </a:r>
            <a:endParaRPr lang="es-UY" sz="1600" dirty="0">
              <a:solidFill>
                <a:prstClr val="white"/>
              </a:solidFill>
            </a:endParaRPr>
          </a:p>
        </p:txBody>
      </p:sp>
      <p:grpSp>
        <p:nvGrpSpPr>
          <p:cNvPr id="22" name="SlideModel shp149"/>
          <p:cNvGrpSpPr>
            <a:grpSpLocks noChangeAspect="1"/>
          </p:cNvGrpSpPr>
          <p:nvPr/>
        </p:nvGrpSpPr>
        <p:grpSpPr bwMode="auto">
          <a:xfrm>
            <a:off x="837479" y="712617"/>
            <a:ext cx="4317793" cy="3573248"/>
            <a:chOff x="507" y="1182"/>
            <a:chExt cx="3091" cy="2558"/>
          </a:xfrm>
        </p:grpSpPr>
        <p:sp>
          <p:nvSpPr>
            <p:cNvPr id="23" name="SlideGroup shp150"/>
            <p:cNvSpPr>
              <a:spLocks noChangeAspect="1" noChangeArrowheads="1" noTextEdit="1"/>
            </p:cNvSpPr>
            <p:nvPr/>
          </p:nvSpPr>
          <p:spPr bwMode="auto">
            <a:xfrm>
              <a:off x="507" y="1183"/>
              <a:ext cx="3044" cy="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96" tIns="45648" rIns="91296" bIns="45648" numCol="1" anchor="t" anchorCtr="0" compatLnSpc="1">
              <a:prstTxWarp prst="textNoShape">
                <a:avLst/>
              </a:prstTxWarp>
            </a:bodyPr>
            <a:lstStyle/>
            <a:p>
              <a:pPr algn="ctr" defTabSz="913304">
                <a:defRPr/>
              </a:pPr>
              <a:endParaRPr lang="en-US" sz="1200">
                <a:solidFill>
                  <a:prstClr val="black"/>
                </a:solidFill>
                <a:latin typeface="Arial" panose="020B0604020202020204" pitchFamily="34" charset="0"/>
                <a:cs typeface="Arial" panose="020B0604020202020204" pitchFamily="34" charset="0"/>
              </a:endParaRPr>
            </a:p>
          </p:txBody>
        </p:sp>
        <p:sp>
          <p:nvSpPr>
            <p:cNvPr id="24" name="SlideGroup shp151"/>
            <p:cNvSpPr>
              <a:spLocks/>
            </p:cNvSpPr>
            <p:nvPr/>
          </p:nvSpPr>
          <p:spPr bwMode="auto">
            <a:xfrm>
              <a:off x="1700" y="3289"/>
              <a:ext cx="669" cy="364"/>
            </a:xfrm>
            <a:custGeom>
              <a:avLst/>
              <a:gdLst>
                <a:gd name="T0" fmla="*/ 659 w 659"/>
                <a:gd name="T1" fmla="*/ 364 h 364"/>
                <a:gd name="T2" fmla="*/ 0 w 659"/>
                <a:gd name="T3" fmla="*/ 364 h 364"/>
                <a:gd name="T4" fmla="*/ 51 w 659"/>
                <a:gd name="T5" fmla="*/ 0 h 364"/>
                <a:gd name="T6" fmla="*/ 612 w 659"/>
                <a:gd name="T7" fmla="*/ 0 h 364"/>
                <a:gd name="T8" fmla="*/ 659 w 659"/>
                <a:gd name="T9" fmla="*/ 364 h 364"/>
              </a:gdLst>
              <a:ahLst/>
              <a:cxnLst>
                <a:cxn ang="0">
                  <a:pos x="T0" y="T1"/>
                </a:cxn>
                <a:cxn ang="0">
                  <a:pos x="T2" y="T3"/>
                </a:cxn>
                <a:cxn ang="0">
                  <a:pos x="T4" y="T5"/>
                </a:cxn>
                <a:cxn ang="0">
                  <a:pos x="T6" y="T7"/>
                </a:cxn>
                <a:cxn ang="0">
                  <a:pos x="T8" y="T9"/>
                </a:cxn>
              </a:cxnLst>
              <a:rect l="0" t="0" r="r" b="b"/>
              <a:pathLst>
                <a:path w="659" h="364">
                  <a:moveTo>
                    <a:pt x="659" y="364"/>
                  </a:moveTo>
                  <a:lnTo>
                    <a:pt x="0" y="364"/>
                  </a:lnTo>
                  <a:lnTo>
                    <a:pt x="51" y="0"/>
                  </a:lnTo>
                  <a:lnTo>
                    <a:pt x="612" y="0"/>
                  </a:lnTo>
                  <a:lnTo>
                    <a:pt x="659" y="364"/>
                  </a:lnTo>
                  <a:close/>
                </a:path>
              </a:pathLst>
            </a:custGeom>
            <a:solidFill>
              <a:srgbClr val="D3D0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6" tIns="45648" rIns="91296" bIns="45648" numCol="1" anchor="t" anchorCtr="0" compatLnSpc="1">
              <a:prstTxWarp prst="textNoShape">
                <a:avLst/>
              </a:prstTxWarp>
            </a:bodyPr>
            <a:lstStyle/>
            <a:p>
              <a:pPr algn="ctr" defTabSz="913304">
                <a:defRPr/>
              </a:pPr>
              <a:endParaRPr lang="en-US" sz="1200">
                <a:solidFill>
                  <a:prstClr val="black"/>
                </a:solidFill>
                <a:latin typeface="Arial" panose="020B0604020202020204" pitchFamily="34" charset="0"/>
                <a:cs typeface="Arial" panose="020B0604020202020204" pitchFamily="34" charset="0"/>
              </a:endParaRPr>
            </a:p>
          </p:txBody>
        </p:sp>
        <p:sp>
          <p:nvSpPr>
            <p:cNvPr id="25" name="SlideGroup shp152"/>
            <p:cNvSpPr>
              <a:spLocks/>
            </p:cNvSpPr>
            <p:nvPr/>
          </p:nvSpPr>
          <p:spPr bwMode="auto">
            <a:xfrm>
              <a:off x="1652" y="3645"/>
              <a:ext cx="765" cy="94"/>
            </a:xfrm>
            <a:custGeom>
              <a:avLst/>
              <a:gdLst>
                <a:gd name="T0" fmla="*/ 758 w 772"/>
                <a:gd name="T1" fmla="*/ 96 h 96"/>
                <a:gd name="T2" fmla="*/ 12 w 772"/>
                <a:gd name="T3" fmla="*/ 96 h 96"/>
                <a:gd name="T4" fmla="*/ 0 w 772"/>
                <a:gd name="T5" fmla="*/ 84 h 96"/>
                <a:gd name="T6" fmla="*/ 2 w 772"/>
                <a:gd name="T7" fmla="*/ 78 h 96"/>
                <a:gd name="T8" fmla="*/ 48 w 772"/>
                <a:gd name="T9" fmla="*/ 5 h 96"/>
                <a:gd name="T10" fmla="*/ 58 w 772"/>
                <a:gd name="T11" fmla="*/ 0 h 96"/>
                <a:gd name="T12" fmla="*/ 715 w 772"/>
                <a:gd name="T13" fmla="*/ 0 h 96"/>
                <a:gd name="T14" fmla="*/ 725 w 772"/>
                <a:gd name="T15" fmla="*/ 6 h 96"/>
                <a:gd name="T16" fmla="*/ 768 w 772"/>
                <a:gd name="T17" fmla="*/ 78 h 96"/>
                <a:gd name="T18" fmla="*/ 764 w 772"/>
                <a:gd name="T19" fmla="*/ 95 h 96"/>
                <a:gd name="T20" fmla="*/ 758 w 772"/>
                <a:gd name="T2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2" h="96">
                  <a:moveTo>
                    <a:pt x="758" y="96"/>
                  </a:moveTo>
                  <a:cubicBezTo>
                    <a:pt x="12" y="96"/>
                    <a:pt x="12" y="96"/>
                    <a:pt x="12" y="96"/>
                  </a:cubicBezTo>
                  <a:cubicBezTo>
                    <a:pt x="5" y="96"/>
                    <a:pt x="0" y="91"/>
                    <a:pt x="0" y="84"/>
                  </a:cubicBezTo>
                  <a:cubicBezTo>
                    <a:pt x="0" y="82"/>
                    <a:pt x="0" y="80"/>
                    <a:pt x="2" y="78"/>
                  </a:cubicBezTo>
                  <a:cubicBezTo>
                    <a:pt x="48" y="5"/>
                    <a:pt x="48" y="5"/>
                    <a:pt x="48" y="5"/>
                  </a:cubicBezTo>
                  <a:cubicBezTo>
                    <a:pt x="50" y="2"/>
                    <a:pt x="54" y="0"/>
                    <a:pt x="58" y="0"/>
                  </a:cubicBezTo>
                  <a:cubicBezTo>
                    <a:pt x="715" y="0"/>
                    <a:pt x="715" y="0"/>
                    <a:pt x="715" y="0"/>
                  </a:cubicBezTo>
                  <a:cubicBezTo>
                    <a:pt x="719" y="0"/>
                    <a:pt x="723" y="2"/>
                    <a:pt x="725" y="6"/>
                  </a:cubicBezTo>
                  <a:cubicBezTo>
                    <a:pt x="768" y="78"/>
                    <a:pt x="768" y="78"/>
                    <a:pt x="768" y="78"/>
                  </a:cubicBezTo>
                  <a:cubicBezTo>
                    <a:pt x="772" y="84"/>
                    <a:pt x="770" y="91"/>
                    <a:pt x="764" y="95"/>
                  </a:cubicBezTo>
                  <a:cubicBezTo>
                    <a:pt x="762" y="96"/>
                    <a:pt x="760" y="96"/>
                    <a:pt x="758" y="96"/>
                  </a:cubicBezTo>
                  <a:close/>
                </a:path>
              </a:pathLst>
            </a:custGeom>
            <a:solidFill>
              <a:srgbClr val="BFB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6" tIns="45648" rIns="91296" bIns="45648" numCol="1" anchor="t" anchorCtr="0" compatLnSpc="1">
              <a:prstTxWarp prst="textNoShape">
                <a:avLst/>
              </a:prstTxWarp>
            </a:bodyPr>
            <a:lstStyle/>
            <a:p>
              <a:pPr algn="ctr" defTabSz="913304">
                <a:defRPr/>
              </a:pPr>
              <a:endParaRPr lang="en-US" sz="1200">
                <a:solidFill>
                  <a:prstClr val="black"/>
                </a:solidFill>
                <a:latin typeface="Arial" panose="020B0604020202020204" pitchFamily="34" charset="0"/>
                <a:cs typeface="Arial" panose="020B0604020202020204" pitchFamily="34" charset="0"/>
              </a:endParaRPr>
            </a:p>
          </p:txBody>
        </p:sp>
        <p:sp>
          <p:nvSpPr>
            <p:cNvPr id="26" name="SlideGroup shp153"/>
            <p:cNvSpPr>
              <a:spLocks/>
            </p:cNvSpPr>
            <p:nvPr/>
          </p:nvSpPr>
          <p:spPr bwMode="auto">
            <a:xfrm>
              <a:off x="507" y="1182"/>
              <a:ext cx="3090" cy="1885"/>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6" tIns="45648" rIns="91296" bIns="45648" numCol="1" anchor="t" anchorCtr="0" compatLnSpc="1">
              <a:prstTxWarp prst="textNoShape">
                <a:avLst/>
              </a:prstTxWarp>
            </a:bodyPr>
            <a:lstStyle/>
            <a:p>
              <a:pPr algn="ctr" defTabSz="913304">
                <a:defRPr/>
              </a:pPr>
              <a:endParaRPr lang="en-US" sz="1200">
                <a:solidFill>
                  <a:prstClr val="black"/>
                </a:solidFill>
                <a:latin typeface="Arial" panose="020B0604020202020204" pitchFamily="34" charset="0"/>
                <a:cs typeface="Arial" panose="020B0604020202020204" pitchFamily="34" charset="0"/>
              </a:endParaRPr>
            </a:p>
          </p:txBody>
        </p:sp>
        <p:sp>
          <p:nvSpPr>
            <p:cNvPr id="28" name="SlideGroup shp154"/>
            <p:cNvSpPr>
              <a:spLocks/>
            </p:cNvSpPr>
            <p:nvPr/>
          </p:nvSpPr>
          <p:spPr bwMode="auto">
            <a:xfrm>
              <a:off x="508" y="3067"/>
              <a:ext cx="3090" cy="240"/>
            </a:xfrm>
            <a:custGeom>
              <a:avLst/>
              <a:gdLst>
                <a:gd name="T0" fmla="*/ 3061 w 3114"/>
                <a:gd name="T1" fmla="*/ 246 h 246"/>
                <a:gd name="T2" fmla="*/ 56 w 3114"/>
                <a:gd name="T3" fmla="*/ 246 h 246"/>
                <a:gd name="T4" fmla="*/ 0 w 3114"/>
                <a:gd name="T5" fmla="*/ 190 h 246"/>
                <a:gd name="T6" fmla="*/ 0 w 3114"/>
                <a:gd name="T7" fmla="*/ 0 h 246"/>
                <a:gd name="T8" fmla="*/ 3114 w 3114"/>
                <a:gd name="T9" fmla="*/ 0 h 246"/>
                <a:gd name="T10" fmla="*/ 3114 w 3114"/>
                <a:gd name="T11" fmla="*/ 190 h 246"/>
                <a:gd name="T12" fmla="*/ 3061 w 3114"/>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3114" h="246">
                  <a:moveTo>
                    <a:pt x="3061" y="246"/>
                  </a:moveTo>
                  <a:cubicBezTo>
                    <a:pt x="56" y="246"/>
                    <a:pt x="56" y="246"/>
                    <a:pt x="56" y="246"/>
                  </a:cubicBezTo>
                  <a:cubicBezTo>
                    <a:pt x="25" y="246"/>
                    <a:pt x="0" y="221"/>
                    <a:pt x="0" y="190"/>
                  </a:cubicBezTo>
                  <a:cubicBezTo>
                    <a:pt x="0" y="190"/>
                    <a:pt x="0" y="6"/>
                    <a:pt x="0" y="0"/>
                  </a:cubicBezTo>
                  <a:cubicBezTo>
                    <a:pt x="3114" y="0"/>
                    <a:pt x="3114" y="0"/>
                    <a:pt x="3114" y="0"/>
                  </a:cubicBezTo>
                  <a:cubicBezTo>
                    <a:pt x="3114" y="3"/>
                    <a:pt x="3114" y="190"/>
                    <a:pt x="3114" y="190"/>
                  </a:cubicBezTo>
                  <a:cubicBezTo>
                    <a:pt x="3114" y="221"/>
                    <a:pt x="3092" y="246"/>
                    <a:pt x="3061" y="246"/>
                  </a:cubicBezTo>
                  <a:close/>
                </a:path>
              </a:pathLst>
            </a:custGeom>
            <a:solidFill>
              <a:srgbClr val="EBEA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6" tIns="45648" rIns="91296" bIns="45648" numCol="1" anchor="t" anchorCtr="0" compatLnSpc="1">
              <a:prstTxWarp prst="textNoShape">
                <a:avLst/>
              </a:prstTxWarp>
            </a:bodyPr>
            <a:lstStyle/>
            <a:p>
              <a:pPr algn="ctr" defTabSz="913304">
                <a:defRPr/>
              </a:pPr>
              <a:endParaRPr lang="en-US" sz="1200">
                <a:solidFill>
                  <a:prstClr val="black"/>
                </a:solidFill>
                <a:latin typeface="Arial" panose="020B0604020202020204" pitchFamily="34" charset="0"/>
                <a:cs typeface="Arial" panose="020B0604020202020204" pitchFamily="34" charset="0"/>
              </a:endParaRPr>
            </a:p>
          </p:txBody>
        </p:sp>
        <p:sp>
          <p:nvSpPr>
            <p:cNvPr id="29" name="SlideGroup shp155"/>
            <p:cNvSpPr>
              <a:spLocks noChangeArrowheads="1"/>
            </p:cNvSpPr>
            <p:nvPr/>
          </p:nvSpPr>
          <p:spPr bwMode="auto">
            <a:xfrm>
              <a:off x="1983" y="3140"/>
              <a:ext cx="94" cy="94"/>
            </a:xfrm>
            <a:prstGeom prst="ellipse">
              <a:avLst/>
            </a:prstGeom>
            <a:solidFill>
              <a:srgbClr val="D5D3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6" tIns="45648" rIns="91296" bIns="45648" numCol="1" anchor="t" anchorCtr="0" compatLnSpc="1">
              <a:prstTxWarp prst="textNoShape">
                <a:avLst/>
              </a:prstTxWarp>
            </a:bodyPr>
            <a:lstStyle/>
            <a:p>
              <a:pPr algn="ctr" defTabSz="913304">
                <a:defRPr/>
              </a:pPr>
              <a:endParaRPr lang="en-US" sz="1200">
                <a:solidFill>
                  <a:prstClr val="black"/>
                </a:solidFill>
                <a:latin typeface="Arial" panose="020B0604020202020204" pitchFamily="34" charset="0"/>
                <a:cs typeface="Arial" panose="020B0604020202020204" pitchFamily="34" charset="0"/>
              </a:endParaRPr>
            </a:p>
          </p:txBody>
        </p:sp>
        <p:sp>
          <p:nvSpPr>
            <p:cNvPr id="30" name="SlideGroup shp156"/>
            <p:cNvSpPr>
              <a:spLocks noChangeArrowheads="1"/>
            </p:cNvSpPr>
            <p:nvPr/>
          </p:nvSpPr>
          <p:spPr bwMode="auto">
            <a:xfrm>
              <a:off x="2011" y="1243"/>
              <a:ext cx="38" cy="37"/>
            </a:xfrm>
            <a:prstGeom prst="ellipse">
              <a:avLst/>
            </a:prstGeom>
            <a:solidFill>
              <a:srgbClr val="6262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6" tIns="45648" rIns="91296" bIns="45648" numCol="1" anchor="t" anchorCtr="0" compatLnSpc="1">
              <a:prstTxWarp prst="textNoShape">
                <a:avLst/>
              </a:prstTxWarp>
            </a:bodyPr>
            <a:lstStyle/>
            <a:p>
              <a:pPr algn="ctr" defTabSz="913304">
                <a:defRPr/>
              </a:pPr>
              <a:endParaRPr lang="en-US" sz="1200">
                <a:solidFill>
                  <a:prstClr val="black"/>
                </a:solidFill>
                <a:latin typeface="Arial" panose="020B0604020202020204" pitchFamily="34" charset="0"/>
                <a:cs typeface="Arial" panose="020B0604020202020204" pitchFamily="34" charset="0"/>
              </a:endParaRPr>
            </a:p>
          </p:txBody>
        </p:sp>
      </p:grpSp>
      <p:sp>
        <p:nvSpPr>
          <p:cNvPr id="31" name="SlideModel shp157"/>
          <p:cNvSpPr/>
          <p:nvPr/>
        </p:nvSpPr>
        <p:spPr>
          <a:xfrm>
            <a:off x="7618023" y="5340927"/>
            <a:ext cx="2545216" cy="3036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304">
              <a:defRPr/>
            </a:pPr>
            <a:r>
              <a:rPr lang="en-US" sz="1600" dirty="0">
                <a:solidFill>
                  <a:prstClr val="white"/>
                </a:solidFill>
                <a:latin typeface="Arial" panose="020B0604020202020204" pitchFamily="34" charset="0"/>
                <a:cs typeface="Arial" panose="020B0604020202020204" pitchFamily="34" charset="0"/>
              </a:rPr>
              <a:t>Visit slidemodel.com</a:t>
            </a:r>
          </a:p>
        </p:txBody>
      </p:sp>
      <p:sp>
        <p:nvSpPr>
          <p:cNvPr id="35" name="SlideModel shp158"/>
          <p:cNvSpPr/>
          <p:nvPr/>
        </p:nvSpPr>
        <p:spPr>
          <a:xfrm>
            <a:off x="544488" y="4849436"/>
            <a:ext cx="4714411" cy="907941"/>
          </a:xfrm>
          <a:prstGeom prst="rect">
            <a:avLst/>
          </a:prstGeom>
        </p:spPr>
        <p:txBody>
          <a:bodyPr wrap="square">
            <a:spAutoFit/>
          </a:bodyPr>
          <a:lstStyle/>
          <a:p>
            <a:pPr marL="169608" indent="-169608" defTabSz="913304">
              <a:spcAft>
                <a:spcPts val="300"/>
              </a:spcAft>
              <a:buFont typeface="Arial" panose="020B0604020202020204" pitchFamily="34" charset="0"/>
              <a:buChar char="•"/>
              <a:defRPr/>
            </a:pPr>
            <a:r>
              <a:rPr lang="en-US" sz="1600" dirty="0">
                <a:solidFill>
                  <a:prstClr val="white"/>
                </a:solidFill>
                <a:latin typeface="Segoe UI"/>
              </a:rPr>
              <a:t>Easy to use</a:t>
            </a:r>
          </a:p>
          <a:p>
            <a:pPr marL="169608" indent="-169608" defTabSz="913304">
              <a:spcAft>
                <a:spcPts val="300"/>
              </a:spcAft>
              <a:buFont typeface="Arial" panose="020B0604020202020204" pitchFamily="34" charset="0"/>
              <a:buChar char="•"/>
              <a:defRPr/>
            </a:pPr>
            <a:r>
              <a:rPr lang="en-US" sz="1600" dirty="0">
                <a:solidFill>
                  <a:prstClr val="white"/>
                </a:solidFill>
                <a:latin typeface="Segoe UI"/>
              </a:rPr>
              <a:t>Fully customizable</a:t>
            </a:r>
          </a:p>
          <a:p>
            <a:pPr marL="169608" indent="-169608" defTabSz="913304">
              <a:spcAft>
                <a:spcPts val="300"/>
              </a:spcAft>
              <a:buFont typeface="Arial" panose="020B0604020202020204" pitchFamily="34" charset="0"/>
              <a:buChar char="•"/>
              <a:defRPr/>
            </a:pPr>
            <a:r>
              <a:rPr lang="en-US" sz="1600" dirty="0">
                <a:solidFill>
                  <a:prstClr val="white"/>
                </a:solidFill>
                <a:latin typeface="Segoe UI"/>
              </a:rPr>
              <a:t>Cutting edge designs</a:t>
            </a:r>
          </a:p>
        </p:txBody>
      </p:sp>
      <p:sp>
        <p:nvSpPr>
          <p:cNvPr id="36" name="SlideModel shp159"/>
          <p:cNvSpPr/>
          <p:nvPr/>
        </p:nvSpPr>
        <p:spPr>
          <a:xfrm>
            <a:off x="544490" y="4467661"/>
            <a:ext cx="5907571" cy="368562"/>
          </a:xfrm>
          <a:prstGeom prst="rect">
            <a:avLst/>
          </a:prstGeom>
        </p:spPr>
        <p:txBody>
          <a:bodyPr wrap="square">
            <a:spAutoFit/>
          </a:bodyPr>
          <a:lstStyle/>
          <a:p>
            <a:pPr defTabSz="913304">
              <a:defRPr/>
            </a:pPr>
            <a:r>
              <a:rPr lang="en-US" sz="1795" dirty="0">
                <a:solidFill>
                  <a:prstClr val="white"/>
                </a:solidFill>
                <a:latin typeface="Segoe UI"/>
                <a:ea typeface="Segoe UI" panose="020B0502040204020203" pitchFamily="34" charset="0"/>
                <a:cs typeface="Segoe UI" panose="020B0502040204020203" pitchFamily="34" charset="0"/>
              </a:rPr>
              <a:t>Download PowerPoint templates and save hours of work.</a:t>
            </a:r>
          </a:p>
        </p:txBody>
      </p:sp>
      <p:pic>
        <p:nvPicPr>
          <p:cNvPr id="37" name="SlideModel shp16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523" y="6119803"/>
            <a:ext cx="12172962" cy="674869"/>
          </a:xfrm>
          <a:prstGeom prst="rect">
            <a:avLst/>
          </a:prstGeom>
        </p:spPr>
      </p:pic>
      <p:sp>
        <p:nvSpPr>
          <p:cNvPr id="39" name="SlideModel shp161"/>
          <p:cNvSpPr/>
          <p:nvPr/>
        </p:nvSpPr>
        <p:spPr>
          <a:xfrm>
            <a:off x="6171522" y="1843567"/>
            <a:ext cx="5582417" cy="1366799"/>
          </a:xfrm>
          <a:prstGeom prst="ribbon2">
            <a:avLst>
              <a:gd name="adj1" fmla="val 16667"/>
              <a:gd name="adj2" fmla="val 75000"/>
            </a:avLst>
          </a:prstGeom>
          <a:solidFill>
            <a:srgbClr val="6BC2ED">
              <a:lumMod val="75000"/>
            </a:srgbClr>
          </a:solidFill>
          <a:ln w="25400" cap="flat" cmpd="sng" algn="ctr">
            <a:noFill/>
            <a:prstDash val="solid"/>
          </a:ln>
          <a:effectLst/>
        </p:spPr>
        <p:txBody>
          <a:bodyPr rtlCol="0" anchor="ctr"/>
          <a:lstStyle/>
          <a:p>
            <a:pPr algn="ctr" defTabSz="913030">
              <a:defRPr/>
            </a:pPr>
            <a:endParaRPr lang="es-UY" sz="2394" kern="0">
              <a:solidFill>
                <a:prstClr val="white"/>
              </a:solidFill>
              <a:latin typeface="Segoe UI"/>
            </a:endParaRPr>
          </a:p>
        </p:txBody>
      </p:sp>
      <p:pic>
        <p:nvPicPr>
          <p:cNvPr id="40" name="SlideModel shp162" descr="E:\cloud\drive\websites\slidemodel\logo\sebastian\slidemodel-logo-trans.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545516" y="765480"/>
            <a:ext cx="2787486" cy="527673"/>
          </a:xfrm>
          <a:prstGeom prst="rect">
            <a:avLst/>
          </a:prstGeom>
          <a:noFill/>
          <a:extLst>
            <a:ext uri="{909E8E84-426E-40DD-AFC4-6F175D3DCCD1}">
              <a14:hiddenFill xmlns:a14="http://schemas.microsoft.com/office/drawing/2010/main">
                <a:solidFill>
                  <a:srgbClr val="FFFFFF"/>
                </a:solidFill>
              </a14:hiddenFill>
            </a:ext>
          </a:extLst>
        </p:spPr>
      </p:pic>
      <p:sp>
        <p:nvSpPr>
          <p:cNvPr id="41" name="SlideModel shp163"/>
          <p:cNvSpPr txBox="1"/>
          <p:nvPr/>
        </p:nvSpPr>
        <p:spPr>
          <a:xfrm>
            <a:off x="7152995" y="2006026"/>
            <a:ext cx="3619474" cy="830099"/>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913030">
              <a:defRPr/>
            </a:pPr>
            <a:r>
              <a:rPr lang="en-US" sz="1600" kern="0" dirty="0">
                <a:solidFill>
                  <a:prstClr val="white"/>
                </a:solidFill>
              </a:rPr>
              <a:t>Coupon Code:</a:t>
            </a:r>
          </a:p>
          <a:p>
            <a:pPr defTabSz="913030">
              <a:defRPr/>
            </a:pPr>
            <a:r>
              <a:rPr lang="en-US" sz="3194" b="1" kern="0" dirty="0">
                <a:solidFill>
                  <a:prstClr val="white"/>
                </a:solidFill>
              </a:rPr>
              <a:t>FREEBUNDLE15</a:t>
            </a:r>
            <a:endParaRPr lang="es-UY" sz="2394" b="1" kern="0" dirty="0">
              <a:solidFill>
                <a:prstClr val="white"/>
              </a:solidFill>
            </a:endParaRPr>
          </a:p>
        </p:txBody>
      </p:sp>
      <p:sp>
        <p:nvSpPr>
          <p:cNvPr id="42" name="SlideModel shp164"/>
          <p:cNvSpPr txBox="1"/>
          <p:nvPr/>
        </p:nvSpPr>
        <p:spPr>
          <a:xfrm>
            <a:off x="6452059" y="1374375"/>
            <a:ext cx="5021349" cy="338554"/>
          </a:xfrm>
          <a:prstGeom prst="rect">
            <a:avLst/>
          </a:prstGeom>
        </p:spPr>
        <p:txBody>
          <a:bodyPr wrap="square">
            <a:spAutoFit/>
          </a:bodyPr>
          <a:lstStyle>
            <a:defPPr>
              <a:defRPr lang="en-US"/>
            </a:defPPr>
            <a:lvl1pPr>
              <a:defRPr sz="2000">
                <a:latin typeface="Segoe UI" panose="020B0502040204020203" pitchFamily="34" charset="0"/>
                <a:ea typeface="Segoe UI" panose="020B0502040204020203" pitchFamily="34" charset="0"/>
                <a:cs typeface="Segoe UI" panose="020B0502040204020203" pitchFamily="34" charset="0"/>
              </a:defRPr>
            </a:lvl1pPr>
          </a:lstStyle>
          <a:p>
            <a:pPr algn="ctr" defTabSz="913030">
              <a:defRPr/>
            </a:pPr>
            <a:r>
              <a:rPr lang="en-US" sz="1600" kern="0" dirty="0">
                <a:solidFill>
                  <a:prstClr val="white"/>
                </a:solidFill>
              </a:rPr>
              <a:t>Get </a:t>
            </a:r>
            <a:r>
              <a:rPr lang="en-US" sz="1600" b="1" kern="0" dirty="0">
                <a:solidFill>
                  <a:prstClr val="white"/>
                </a:solidFill>
              </a:rPr>
              <a:t>15% discount</a:t>
            </a:r>
            <a:r>
              <a:rPr lang="en-US" sz="1600" kern="0" dirty="0">
                <a:solidFill>
                  <a:prstClr val="white"/>
                </a:solidFill>
              </a:rPr>
              <a:t> from regular price</a:t>
            </a:r>
            <a:endParaRPr lang="es-UY" sz="1600" kern="0" dirty="0">
              <a:solidFill>
                <a:prstClr val="white"/>
              </a:solidFill>
            </a:endParaRPr>
          </a:p>
        </p:txBody>
      </p:sp>
      <p:sp>
        <p:nvSpPr>
          <p:cNvPr id="158" name="SlideModel shp165"/>
          <p:cNvSpPr>
            <a:spLocks/>
          </p:cNvSpPr>
          <p:nvPr/>
        </p:nvSpPr>
        <p:spPr bwMode="auto">
          <a:xfrm>
            <a:off x="1031355" y="878140"/>
            <a:ext cx="3940343" cy="2309965"/>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bg1"/>
          </a:solidFill>
          <a:ln w="0">
            <a:noFill/>
            <a:prstDash val="solid"/>
            <a:round/>
            <a:headEnd/>
            <a:tailEnd/>
          </a:ln>
        </p:spPr>
        <p:txBody>
          <a:bodyPr vert="horz" wrap="square" lIns="91320" tIns="45660" rIns="91320" bIns="45660" numCol="1" anchor="t" anchorCtr="0" compatLnSpc="1">
            <a:prstTxWarp prst="textNoShape">
              <a:avLst/>
            </a:prstTxWarp>
          </a:bodyPr>
          <a:lstStyle/>
          <a:p>
            <a:pPr defTabSz="913304">
              <a:defRPr/>
            </a:pPr>
            <a:endParaRPr lang="en-US" sz="1100">
              <a:solidFill>
                <a:prstClr val="black"/>
              </a:solidFill>
              <a:latin typeface="Segoe UI"/>
            </a:endParaRPr>
          </a:p>
        </p:txBody>
      </p:sp>
      <p:pic>
        <p:nvPicPr>
          <p:cNvPr id="3" name="Pictur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054532" y="893833"/>
            <a:ext cx="3895949" cy="227012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861622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cloud\drive\websites\slidemodel\logo\sebastian\slidemodel-logo-trans.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700080" y="3164752"/>
            <a:ext cx="2791845" cy="528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5568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deModel shp52" descr="A picture containing text, person, computer, indoor&#10;&#10;Description automatically generated">
            <a:extLst>
              <a:ext uri="{FF2B5EF4-FFF2-40B4-BE49-F238E27FC236}">
                <a16:creationId xmlns:a16="http://schemas.microsoft.com/office/drawing/2014/main" id="{E45C1FF4-1497-46B9-A284-3CEEE0E3191F}"/>
              </a:ext>
            </a:extLst>
          </p:cNvPr>
          <p:cNvPicPr>
            <a:picLocks noGrp="1" noChangeAspect="1"/>
          </p:cNvPicPr>
          <p:nvPr>
            <p:ph type="pic" sz="quarter" idx="25"/>
          </p:nvPr>
        </p:nvPicPr>
        <p:blipFill rotWithShape="1">
          <a:blip r:embed="rId3" cstate="email">
            <a:extLst>
              <a:ext uri="{28A0092B-C50C-407E-A947-70E740481C1C}">
                <a14:useLocalDpi xmlns:a14="http://schemas.microsoft.com/office/drawing/2010/main" val="0"/>
              </a:ext>
            </a:extLst>
          </a:blip>
          <a:srcRect l="39746" t="373" r="9718" b="-373"/>
          <a:stretch/>
        </p:blipFill>
        <p:spPr>
          <a:xfrm>
            <a:off x="8417143" y="1878227"/>
            <a:ext cx="3774858" cy="4979773"/>
          </a:xfrm>
        </p:spPr>
      </p:pic>
      <p:sp>
        <p:nvSpPr>
          <p:cNvPr id="9" name="SlideModel shp53">
            <a:extLst>
              <a:ext uri="{FF2B5EF4-FFF2-40B4-BE49-F238E27FC236}">
                <a16:creationId xmlns:a16="http://schemas.microsoft.com/office/drawing/2014/main" id="{4A948AB4-FC14-4045-9DAF-806F342E6F7F}"/>
              </a:ext>
            </a:extLst>
          </p:cNvPr>
          <p:cNvSpPr txBox="1">
            <a:spLocks/>
          </p:cNvSpPr>
          <p:nvPr/>
        </p:nvSpPr>
        <p:spPr>
          <a:xfrm>
            <a:off x="1447328" y="3300907"/>
            <a:ext cx="6005604" cy="1708160"/>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2200"/>
              </a:lnSpc>
              <a:spcBef>
                <a:spcPts val="0"/>
              </a:spcBef>
            </a:pPr>
            <a:r>
              <a:rPr lang="en-US" sz="1200" dirty="0">
                <a:solidFill>
                  <a:schemeClr val="bg1">
                    <a:lumMod val="50000"/>
                  </a:schemeClr>
                </a:solidFill>
                <a:ea typeface="Segoe UI" panose="020B0502040204020203" pitchFamily="34" charset="0"/>
                <a:cs typeface="Segoe UI" panose="020B0502040204020203" pitchFamily="34" charset="0"/>
              </a:rPr>
              <a:t>This is the sample dummy text insert. Your Desired Text here because This is the dummy text. This is the sample dummy text insert. Your Desired Text here because This is the dummy text. This is the sample dummy text insert. Your Desired Text here because This is the dummy text. This is the sample dummy text insert. Your Desired Text here because This is the dummy text</a:t>
            </a:r>
          </a:p>
          <a:p>
            <a:pPr algn="r">
              <a:lnSpc>
                <a:spcPts val="2200"/>
              </a:lnSpc>
              <a:spcBef>
                <a:spcPts val="0"/>
              </a:spcBef>
            </a:pPr>
            <a:endParaRPr lang="en-US" sz="1200" dirty="0">
              <a:solidFill>
                <a:schemeClr val="bg1">
                  <a:lumMod val="50000"/>
                </a:schemeClr>
              </a:solidFill>
              <a:ea typeface="Segoe UI" panose="020B0502040204020203" pitchFamily="34" charset="0"/>
              <a:cs typeface="Segoe UI" panose="020B0502040204020203" pitchFamily="34" charset="0"/>
            </a:endParaRPr>
          </a:p>
        </p:txBody>
      </p:sp>
      <p:sp>
        <p:nvSpPr>
          <p:cNvPr id="10" name="SlideModel shp54">
            <a:extLst>
              <a:ext uri="{FF2B5EF4-FFF2-40B4-BE49-F238E27FC236}">
                <a16:creationId xmlns:a16="http://schemas.microsoft.com/office/drawing/2014/main" id="{AE149AB9-2406-5C44-BA0D-F2B14F8678AA}"/>
              </a:ext>
            </a:extLst>
          </p:cNvPr>
          <p:cNvSpPr txBox="1"/>
          <p:nvPr/>
        </p:nvSpPr>
        <p:spPr>
          <a:xfrm>
            <a:off x="1447328" y="2853904"/>
            <a:ext cx="6005604" cy="338554"/>
          </a:xfrm>
          <a:prstGeom prst="rect">
            <a:avLst/>
          </a:prstGeom>
          <a:noFill/>
          <a:ln>
            <a:noFill/>
          </a:ln>
        </p:spPr>
        <p:txBody>
          <a:bodyPr wrap="square" rtlCol="0" anchor="b">
            <a:spAutoFit/>
          </a:bodyPr>
          <a:lstStyle/>
          <a:p>
            <a:pPr algn="r"/>
            <a:r>
              <a:rPr lang="en-US" sz="1600"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THIS IS A SAMPLE TEXT. INSERT YOUR TAGLINE HERE</a:t>
            </a:r>
          </a:p>
        </p:txBody>
      </p:sp>
      <p:sp>
        <p:nvSpPr>
          <p:cNvPr id="14" name="SlideModel shp55">
            <a:extLst>
              <a:ext uri="{FF2B5EF4-FFF2-40B4-BE49-F238E27FC236}">
                <a16:creationId xmlns:a16="http://schemas.microsoft.com/office/drawing/2014/main" id="{1F3A0F3A-604C-E34A-B9C0-8B326EE71167}"/>
              </a:ext>
            </a:extLst>
          </p:cNvPr>
          <p:cNvSpPr/>
          <p:nvPr/>
        </p:nvSpPr>
        <p:spPr>
          <a:xfrm>
            <a:off x="9183105" y="1439470"/>
            <a:ext cx="3773875" cy="3773875"/>
          </a:xfrm>
          <a:prstGeom prst="donut">
            <a:avLst>
              <a:gd name="adj" fmla="val 2684"/>
            </a:avLst>
          </a:prstGeom>
          <a:gradFill>
            <a:gsLst>
              <a:gs pos="0">
                <a:schemeClr val="accent1">
                  <a:alpha val="50000"/>
                </a:schemeClr>
              </a:gs>
              <a:gs pos="50000">
                <a:schemeClr val="accent2">
                  <a:alpha val="30000"/>
                </a:schemeClr>
              </a:gs>
              <a:gs pos="99000">
                <a:schemeClr val="accent3">
                  <a:alpha val="70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solidFill>
                <a:schemeClr val="tx1"/>
              </a:solidFill>
              <a:latin typeface="Nunito Sans ExtraLight" pitchFamily="2" charset="77"/>
            </a:endParaRPr>
          </a:p>
        </p:txBody>
      </p:sp>
      <p:sp>
        <p:nvSpPr>
          <p:cNvPr id="11" name="SlideModel shp56">
            <a:extLst>
              <a:ext uri="{FF2B5EF4-FFF2-40B4-BE49-F238E27FC236}">
                <a16:creationId xmlns:a16="http://schemas.microsoft.com/office/drawing/2014/main" id="{86887018-F4EE-E442-89A0-1EA264D40849}"/>
              </a:ext>
            </a:extLst>
          </p:cNvPr>
          <p:cNvSpPr>
            <a:spLocks noChangeArrowheads="1"/>
          </p:cNvSpPr>
          <p:nvPr/>
        </p:nvSpPr>
        <p:spPr bwMode="auto">
          <a:xfrm rot="8100000" flipH="1">
            <a:off x="34522" y="2830593"/>
            <a:ext cx="2553637" cy="6324200"/>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gradFill>
            <a:gsLst>
              <a:gs pos="0">
                <a:schemeClr val="accent1"/>
              </a:gs>
              <a:gs pos="50000">
                <a:schemeClr val="accent2"/>
              </a:gs>
              <a:gs pos="99000">
                <a:schemeClr val="accent3"/>
              </a:gs>
            </a:gsLst>
            <a:lin ang="5400000" scaled="0"/>
          </a:gradFill>
          <a:ln>
            <a:noFill/>
          </a:ln>
          <a:effectLst/>
        </p:spPr>
        <p:txBody>
          <a:bodyPr wrap="none" anchor="ctr"/>
          <a:lstStyle/>
          <a:p>
            <a:endParaRPr lang="en-US" sz="3266" dirty="0">
              <a:latin typeface="Nunito Sans ExtraLight" pitchFamily="2" charset="77"/>
            </a:endParaRPr>
          </a:p>
        </p:txBody>
      </p:sp>
      <p:sp>
        <p:nvSpPr>
          <p:cNvPr id="12" name="SlideModel shp57">
            <a:extLst>
              <a:ext uri="{FF2B5EF4-FFF2-40B4-BE49-F238E27FC236}">
                <a16:creationId xmlns:a16="http://schemas.microsoft.com/office/drawing/2014/main" id="{AF07AC2D-7DC7-4515-9B9E-53861C09F690}"/>
              </a:ext>
            </a:extLst>
          </p:cNvPr>
          <p:cNvSpPr/>
          <p:nvPr/>
        </p:nvSpPr>
        <p:spPr>
          <a:xfrm rot="10800000" flipH="1">
            <a:off x="-13447" y="5557096"/>
            <a:ext cx="2555650" cy="1301801"/>
          </a:xfrm>
          <a:custGeom>
            <a:avLst/>
            <a:gdLst>
              <a:gd name="connsiteX0" fmla="*/ 0 w 3846686"/>
              <a:gd name="connsiteY0" fmla="*/ 0 h 1959431"/>
              <a:gd name="connsiteX1" fmla="*/ 3846686 w 3846686"/>
              <a:gd name="connsiteY1" fmla="*/ 0 h 1959431"/>
              <a:gd name="connsiteX2" fmla="*/ 3835703 w 3846686"/>
              <a:gd name="connsiteY2" fmla="*/ 14794 h 1959431"/>
              <a:gd name="connsiteX3" fmla="*/ 3757839 w 3846686"/>
              <a:gd name="connsiteY3" fmla="*/ 90535 h 1959431"/>
              <a:gd name="connsiteX4" fmla="*/ 1929150 w 3846686"/>
              <a:gd name="connsiteY4" fmla="*/ 412329 h 1959431"/>
              <a:gd name="connsiteX5" fmla="*/ 206976 w 3846686"/>
              <a:gd name="connsiteY5" fmla="*/ 1854235 h 1959431"/>
              <a:gd name="connsiteX6" fmla="*/ 25221 w 3846686"/>
              <a:gd name="connsiteY6" fmla="*/ 1949774 h 1959431"/>
              <a:gd name="connsiteX7" fmla="*/ 0 w 3846686"/>
              <a:gd name="connsiteY7" fmla="*/ 1959431 h 195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6686" h="1959431">
                <a:moveTo>
                  <a:pt x="0" y="0"/>
                </a:moveTo>
                <a:lnTo>
                  <a:pt x="3846686" y="0"/>
                </a:lnTo>
                <a:lnTo>
                  <a:pt x="3835703" y="14794"/>
                </a:lnTo>
                <a:cubicBezTo>
                  <a:pt x="3811472" y="42807"/>
                  <a:pt x="3785595" y="68183"/>
                  <a:pt x="3757839" y="90535"/>
                </a:cubicBezTo>
                <a:cubicBezTo>
                  <a:pt x="3313755" y="448189"/>
                  <a:pt x="2520961" y="118379"/>
                  <a:pt x="1929150" y="412329"/>
                </a:cubicBezTo>
                <a:cubicBezTo>
                  <a:pt x="1337340" y="706279"/>
                  <a:pt x="703929" y="1553867"/>
                  <a:pt x="206976" y="1854235"/>
                </a:cubicBezTo>
                <a:cubicBezTo>
                  <a:pt x="144857" y="1891780"/>
                  <a:pt x="84319" y="1923215"/>
                  <a:pt x="25221" y="1949774"/>
                </a:cubicBezTo>
                <a:lnTo>
                  <a:pt x="0" y="195943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SlideModel shp58">
            <a:extLst>
              <a:ext uri="{FF2B5EF4-FFF2-40B4-BE49-F238E27FC236}">
                <a16:creationId xmlns:a16="http://schemas.microsoft.com/office/drawing/2014/main" id="{9CC0D8D3-FEA3-4E09-8081-AA2B93E5245B}"/>
              </a:ext>
            </a:extLst>
          </p:cNvPr>
          <p:cNvSpPr txBox="1">
            <a:spLocks/>
          </p:cNvSpPr>
          <p:nvPr/>
        </p:nvSpPr>
        <p:spPr>
          <a:xfrm>
            <a:off x="838200" y="888401"/>
            <a:ext cx="2094484" cy="215444"/>
          </a:xfrm>
          <a:prstGeom prst="rect">
            <a:avLst/>
          </a:prstGeom>
        </p:spPr>
        <p:txBody>
          <a:bodyPr vert="horz" wrap="non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600"/>
              </a:spcBef>
            </a:pPr>
            <a:r>
              <a:rPr lang="en-US" sz="1100" dirty="0">
                <a:solidFill>
                  <a:schemeClr val="tx1">
                    <a:lumMod val="60000"/>
                    <a:lumOff val="40000"/>
                  </a:schemeClr>
                </a:solidFill>
                <a:latin typeface="Nunito Sans" pitchFamily="2" charset="77"/>
                <a:ea typeface="Noto Sans Light" panose="020B0402040504020204" pitchFamily="34" charset="0"/>
                <a:cs typeface="Noto Sans Light" panose="020B0402040504020204" pitchFamily="34" charset="0"/>
              </a:rPr>
              <a:t>INSERT YOUR SUBTITLE HERE</a:t>
            </a:r>
          </a:p>
        </p:txBody>
      </p:sp>
      <p:sp>
        <p:nvSpPr>
          <p:cNvPr id="20" name="SlideModel shp59">
            <a:extLst>
              <a:ext uri="{FF2B5EF4-FFF2-40B4-BE49-F238E27FC236}">
                <a16:creationId xmlns:a16="http://schemas.microsoft.com/office/drawing/2014/main" id="{E3C1D4AF-0530-43F6-8B5D-5150CAC352DB}"/>
              </a:ext>
            </a:extLst>
          </p:cNvPr>
          <p:cNvSpPr txBox="1">
            <a:spLocks/>
          </p:cNvSpPr>
          <p:nvPr/>
        </p:nvSpPr>
        <p:spPr>
          <a:xfrm>
            <a:off x="838200" y="365125"/>
            <a:ext cx="10515600" cy="54927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Arial Black" panose="020B0A04020102020204" pitchFamily="34" charset="0"/>
              </a:rPr>
              <a:t>About Us</a:t>
            </a:r>
            <a:endParaRPr lang="es-UY" sz="3200" dirty="0">
              <a:latin typeface="Arial Black" panose="020B0A04020102020204" pitchFamily="34" charset="0"/>
            </a:endParaRPr>
          </a:p>
        </p:txBody>
      </p:sp>
      <p:grpSp>
        <p:nvGrpSpPr>
          <p:cNvPr id="21" name="SlideModel shp60">
            <a:extLst>
              <a:ext uri="{FF2B5EF4-FFF2-40B4-BE49-F238E27FC236}">
                <a16:creationId xmlns:a16="http://schemas.microsoft.com/office/drawing/2014/main" id="{71AFBE94-A362-42F5-9B84-5015705854D0}"/>
              </a:ext>
            </a:extLst>
          </p:cNvPr>
          <p:cNvGrpSpPr/>
          <p:nvPr/>
        </p:nvGrpSpPr>
        <p:grpSpPr>
          <a:xfrm>
            <a:off x="238987" y="198553"/>
            <a:ext cx="282693" cy="742795"/>
            <a:chOff x="8960167" y="4285297"/>
            <a:chExt cx="186689" cy="490537"/>
          </a:xfrm>
          <a:solidFill>
            <a:schemeClr val="tx1"/>
          </a:solidFill>
        </p:grpSpPr>
        <p:grpSp>
          <p:nvGrpSpPr>
            <p:cNvPr id="22" name="Graphic 2">
              <a:extLst>
                <a:ext uri="{FF2B5EF4-FFF2-40B4-BE49-F238E27FC236}">
                  <a16:creationId xmlns:a16="http://schemas.microsoft.com/office/drawing/2014/main" id="{60E72C2E-6EBD-455C-A729-CF98C0A6ABA8}"/>
                </a:ext>
              </a:extLst>
            </p:cNvPr>
            <p:cNvGrpSpPr/>
            <p:nvPr/>
          </p:nvGrpSpPr>
          <p:grpSpPr>
            <a:xfrm>
              <a:off x="9098280" y="4285297"/>
              <a:ext cx="48577" cy="490537"/>
              <a:chOff x="9098280" y="4285297"/>
              <a:chExt cx="48577" cy="490537"/>
            </a:xfrm>
            <a:grpFill/>
          </p:grpSpPr>
          <p:sp>
            <p:nvSpPr>
              <p:cNvPr id="28" name="SliModel Group shp61">
                <a:extLst>
                  <a:ext uri="{FF2B5EF4-FFF2-40B4-BE49-F238E27FC236}">
                    <a16:creationId xmlns:a16="http://schemas.microsoft.com/office/drawing/2014/main" id="{9C662B51-1ADF-4834-BEDA-B642B7E47A3D}"/>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9" name="SliModel Group shp62">
                <a:extLst>
                  <a:ext uri="{FF2B5EF4-FFF2-40B4-BE49-F238E27FC236}">
                    <a16:creationId xmlns:a16="http://schemas.microsoft.com/office/drawing/2014/main" id="{6D8F5607-509C-4F2E-BD79-FE5F439E4237}"/>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0" name="SliModel Group shp63">
                <a:extLst>
                  <a:ext uri="{FF2B5EF4-FFF2-40B4-BE49-F238E27FC236}">
                    <a16:creationId xmlns:a16="http://schemas.microsoft.com/office/drawing/2014/main" id="{E5E07434-B578-4C57-A012-3B1EFFCE870E}"/>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1" name="SliModel Group shp64">
                <a:extLst>
                  <a:ext uri="{FF2B5EF4-FFF2-40B4-BE49-F238E27FC236}">
                    <a16:creationId xmlns:a16="http://schemas.microsoft.com/office/drawing/2014/main" id="{E73B5F71-5542-4EED-8A6A-44F268AEBC2D}"/>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23" name="Graphic 2">
              <a:extLst>
                <a:ext uri="{FF2B5EF4-FFF2-40B4-BE49-F238E27FC236}">
                  <a16:creationId xmlns:a16="http://schemas.microsoft.com/office/drawing/2014/main" id="{A643DE9F-9D12-4503-B5FA-A4D33DAC9782}"/>
                </a:ext>
              </a:extLst>
            </p:cNvPr>
            <p:cNvGrpSpPr/>
            <p:nvPr/>
          </p:nvGrpSpPr>
          <p:grpSpPr>
            <a:xfrm>
              <a:off x="8960167" y="4285297"/>
              <a:ext cx="48577" cy="490537"/>
              <a:chOff x="8960167" y="4285297"/>
              <a:chExt cx="48577" cy="490537"/>
            </a:xfrm>
            <a:grpFill/>
          </p:grpSpPr>
          <p:sp>
            <p:nvSpPr>
              <p:cNvPr id="24" name="SliModel Group shp65">
                <a:extLst>
                  <a:ext uri="{FF2B5EF4-FFF2-40B4-BE49-F238E27FC236}">
                    <a16:creationId xmlns:a16="http://schemas.microsoft.com/office/drawing/2014/main" id="{6DF35910-20CA-460E-9854-8F709FFAB025}"/>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5" name="SliModel Group shp66">
                <a:extLst>
                  <a:ext uri="{FF2B5EF4-FFF2-40B4-BE49-F238E27FC236}">
                    <a16:creationId xmlns:a16="http://schemas.microsoft.com/office/drawing/2014/main" id="{D1408177-F26D-4108-B8FD-83BBC8DBFAAA}"/>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6" name="SliModel Group shp67">
                <a:extLst>
                  <a:ext uri="{FF2B5EF4-FFF2-40B4-BE49-F238E27FC236}">
                    <a16:creationId xmlns:a16="http://schemas.microsoft.com/office/drawing/2014/main" id="{79B8224F-27F2-41D0-9FA3-17745344C1F4}"/>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7" name="SliModel Group shp68">
                <a:extLst>
                  <a:ext uri="{FF2B5EF4-FFF2-40B4-BE49-F238E27FC236}">
                    <a16:creationId xmlns:a16="http://schemas.microsoft.com/office/drawing/2014/main" id="{1B249047-2AEE-4C57-860C-73007599E9BE}"/>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grpSp>
        <p:nvGrpSpPr>
          <p:cNvPr id="32" name="SlideModel shp69">
            <a:extLst>
              <a:ext uri="{FF2B5EF4-FFF2-40B4-BE49-F238E27FC236}">
                <a16:creationId xmlns:a16="http://schemas.microsoft.com/office/drawing/2014/main" id="{F166DD9E-7DB8-4F8F-811A-96F1A2A518E2}"/>
              </a:ext>
            </a:extLst>
          </p:cNvPr>
          <p:cNvGrpSpPr/>
          <p:nvPr/>
        </p:nvGrpSpPr>
        <p:grpSpPr>
          <a:xfrm>
            <a:off x="11655659" y="198553"/>
            <a:ext cx="282693" cy="742795"/>
            <a:chOff x="8960167" y="4285297"/>
            <a:chExt cx="186689" cy="490537"/>
          </a:xfrm>
          <a:solidFill>
            <a:schemeClr val="tx1"/>
          </a:solidFill>
        </p:grpSpPr>
        <p:grpSp>
          <p:nvGrpSpPr>
            <p:cNvPr id="33" name="Graphic 2">
              <a:extLst>
                <a:ext uri="{FF2B5EF4-FFF2-40B4-BE49-F238E27FC236}">
                  <a16:creationId xmlns:a16="http://schemas.microsoft.com/office/drawing/2014/main" id="{AF484828-CA03-450D-ACF0-E410A4C643A7}"/>
                </a:ext>
              </a:extLst>
            </p:cNvPr>
            <p:cNvGrpSpPr/>
            <p:nvPr/>
          </p:nvGrpSpPr>
          <p:grpSpPr>
            <a:xfrm>
              <a:off x="9098280" y="4285297"/>
              <a:ext cx="48577" cy="490537"/>
              <a:chOff x="9098280" y="4285297"/>
              <a:chExt cx="48577" cy="490537"/>
            </a:xfrm>
            <a:grpFill/>
          </p:grpSpPr>
          <p:sp>
            <p:nvSpPr>
              <p:cNvPr id="39" name="SliModel Group shp70">
                <a:extLst>
                  <a:ext uri="{FF2B5EF4-FFF2-40B4-BE49-F238E27FC236}">
                    <a16:creationId xmlns:a16="http://schemas.microsoft.com/office/drawing/2014/main" id="{B2427C6A-BC8E-45CA-BA8B-7C06F026C553}"/>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0" name="SliModel Group shp71">
                <a:extLst>
                  <a:ext uri="{FF2B5EF4-FFF2-40B4-BE49-F238E27FC236}">
                    <a16:creationId xmlns:a16="http://schemas.microsoft.com/office/drawing/2014/main" id="{D2A1A086-43BE-420D-9405-25FAB60A38FE}"/>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1" name="SliModel Group shp72">
                <a:extLst>
                  <a:ext uri="{FF2B5EF4-FFF2-40B4-BE49-F238E27FC236}">
                    <a16:creationId xmlns:a16="http://schemas.microsoft.com/office/drawing/2014/main" id="{E3F203EC-9051-4C94-8C8D-EE68CB9466C9}"/>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2" name="SliModel Group shp73">
                <a:extLst>
                  <a:ext uri="{FF2B5EF4-FFF2-40B4-BE49-F238E27FC236}">
                    <a16:creationId xmlns:a16="http://schemas.microsoft.com/office/drawing/2014/main" id="{6F00C6F9-68B2-44BA-B4D4-A8E380790DEE}"/>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34" name="Graphic 2">
              <a:extLst>
                <a:ext uri="{FF2B5EF4-FFF2-40B4-BE49-F238E27FC236}">
                  <a16:creationId xmlns:a16="http://schemas.microsoft.com/office/drawing/2014/main" id="{16B97300-A97C-41BA-8E94-42891A5C3CB7}"/>
                </a:ext>
              </a:extLst>
            </p:cNvPr>
            <p:cNvGrpSpPr/>
            <p:nvPr/>
          </p:nvGrpSpPr>
          <p:grpSpPr>
            <a:xfrm>
              <a:off x="8960167" y="4285297"/>
              <a:ext cx="48577" cy="490537"/>
              <a:chOff x="8960167" y="4285297"/>
              <a:chExt cx="48577" cy="490537"/>
            </a:xfrm>
            <a:grpFill/>
          </p:grpSpPr>
          <p:sp>
            <p:nvSpPr>
              <p:cNvPr id="35" name="SliModel Group shp74">
                <a:extLst>
                  <a:ext uri="{FF2B5EF4-FFF2-40B4-BE49-F238E27FC236}">
                    <a16:creationId xmlns:a16="http://schemas.microsoft.com/office/drawing/2014/main" id="{121E37AA-42C1-486B-80C4-30C8E0ED812A}"/>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6" name="SliModel Group shp75">
                <a:extLst>
                  <a:ext uri="{FF2B5EF4-FFF2-40B4-BE49-F238E27FC236}">
                    <a16:creationId xmlns:a16="http://schemas.microsoft.com/office/drawing/2014/main" id="{D92289D7-BD44-4382-B389-48271313F20B}"/>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7" name="SliModel Group shp76">
                <a:extLst>
                  <a:ext uri="{FF2B5EF4-FFF2-40B4-BE49-F238E27FC236}">
                    <a16:creationId xmlns:a16="http://schemas.microsoft.com/office/drawing/2014/main" id="{5F446E5D-68FB-4B83-9FBE-663EF6ED432C}"/>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8" name="SliModel Group shp77">
                <a:extLst>
                  <a:ext uri="{FF2B5EF4-FFF2-40B4-BE49-F238E27FC236}">
                    <a16:creationId xmlns:a16="http://schemas.microsoft.com/office/drawing/2014/main" id="{85216AC9-85E5-460A-9206-65434C4F152E}"/>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93289746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Model shp78">
            <a:extLst>
              <a:ext uri="{FF2B5EF4-FFF2-40B4-BE49-F238E27FC236}">
                <a16:creationId xmlns:a16="http://schemas.microsoft.com/office/drawing/2014/main" id="{3744EE56-9845-3B46-BA27-BC4A945815E4}"/>
              </a:ext>
            </a:extLst>
          </p:cNvPr>
          <p:cNvSpPr>
            <a:spLocks noChangeArrowheads="1"/>
          </p:cNvSpPr>
          <p:nvPr/>
        </p:nvSpPr>
        <p:spPr bwMode="auto">
          <a:xfrm rot="13500000">
            <a:off x="8554870" y="2336581"/>
            <a:ext cx="2553637" cy="6324200"/>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gradFill>
            <a:gsLst>
              <a:gs pos="0">
                <a:schemeClr val="accent1"/>
              </a:gs>
              <a:gs pos="50000">
                <a:schemeClr val="accent2"/>
              </a:gs>
              <a:gs pos="99000">
                <a:schemeClr val="accent3"/>
              </a:gs>
            </a:gsLst>
            <a:lin ang="5400000" scaled="0"/>
          </a:gradFill>
          <a:ln>
            <a:noFill/>
          </a:ln>
          <a:effectLst/>
        </p:spPr>
        <p:txBody>
          <a:bodyPr wrap="none" anchor="ctr"/>
          <a:lstStyle/>
          <a:p>
            <a:endParaRPr lang="en-US" sz="3266" dirty="0">
              <a:latin typeface="Nunito Sans ExtraLight" pitchFamily="2" charset="77"/>
            </a:endParaRPr>
          </a:p>
        </p:txBody>
      </p:sp>
      <p:sp>
        <p:nvSpPr>
          <p:cNvPr id="18" name="SlideModel shp79">
            <a:extLst>
              <a:ext uri="{FF2B5EF4-FFF2-40B4-BE49-F238E27FC236}">
                <a16:creationId xmlns:a16="http://schemas.microsoft.com/office/drawing/2014/main" id="{253595A1-4C23-7546-BF8C-DDD5212B400F}"/>
              </a:ext>
            </a:extLst>
          </p:cNvPr>
          <p:cNvSpPr/>
          <p:nvPr/>
        </p:nvSpPr>
        <p:spPr>
          <a:xfrm>
            <a:off x="-661478" y="5995030"/>
            <a:ext cx="1607575" cy="1607575"/>
          </a:xfrm>
          <a:prstGeom prst="donut">
            <a:avLst>
              <a:gd name="adj" fmla="val 6613"/>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solidFill>
                <a:schemeClr val="tx1"/>
              </a:solidFill>
              <a:latin typeface="Nunito Sans ExtraLight" pitchFamily="2" charset="77"/>
            </a:endParaRPr>
          </a:p>
        </p:txBody>
      </p:sp>
      <p:sp>
        <p:nvSpPr>
          <p:cNvPr id="12" name="SlideModel shp80">
            <a:extLst>
              <a:ext uri="{FF2B5EF4-FFF2-40B4-BE49-F238E27FC236}">
                <a16:creationId xmlns:a16="http://schemas.microsoft.com/office/drawing/2014/main" id="{51FBEA23-6EAF-3E4A-8D91-35388B4DD5EB}"/>
              </a:ext>
            </a:extLst>
          </p:cNvPr>
          <p:cNvSpPr txBox="1"/>
          <p:nvPr/>
        </p:nvSpPr>
        <p:spPr>
          <a:xfrm>
            <a:off x="4986779" y="2654333"/>
            <a:ext cx="1800942" cy="461665"/>
          </a:xfrm>
          <a:prstGeom prst="rect">
            <a:avLst/>
          </a:prstGeom>
          <a:noFill/>
          <a:ln>
            <a:noFill/>
          </a:ln>
        </p:spPr>
        <p:txBody>
          <a:bodyPr wrap="none" rtlCol="0" anchor="b">
            <a:spAutoFit/>
          </a:bodyPr>
          <a:lstStyle/>
          <a:p>
            <a:r>
              <a:rPr lang="en-US" sz="2400" b="1" spc="150" dirty="0">
                <a:solidFill>
                  <a:schemeClr val="tx2"/>
                </a:solidFill>
                <a:latin typeface="Segoe UI" panose="020B0502040204020203" pitchFamily="34" charset="0"/>
                <a:ea typeface="Source Sans Pro" panose="020B0503030403020204" pitchFamily="34" charset="0"/>
                <a:cs typeface="Segoe UI" panose="020B0502040204020203" pitchFamily="34" charset="0"/>
              </a:rPr>
              <a:t>JANE DOE</a:t>
            </a:r>
          </a:p>
        </p:txBody>
      </p:sp>
      <p:sp>
        <p:nvSpPr>
          <p:cNvPr id="14" name="SlideModel shp81">
            <a:extLst>
              <a:ext uri="{FF2B5EF4-FFF2-40B4-BE49-F238E27FC236}">
                <a16:creationId xmlns:a16="http://schemas.microsoft.com/office/drawing/2014/main" id="{C37FC147-14C7-7C4A-B5BD-D6C0732AFE0E}"/>
              </a:ext>
            </a:extLst>
          </p:cNvPr>
          <p:cNvSpPr txBox="1">
            <a:spLocks/>
          </p:cNvSpPr>
          <p:nvPr/>
        </p:nvSpPr>
        <p:spPr>
          <a:xfrm>
            <a:off x="4986778" y="3690310"/>
            <a:ext cx="5172938" cy="1990288"/>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200"/>
              </a:lnSpc>
              <a:spcBef>
                <a:spcPts val="0"/>
              </a:spcBef>
            </a:pPr>
            <a:r>
              <a:rPr lang="en-US" sz="1200" dirty="0">
                <a:solidFill>
                  <a:schemeClr val="bg1">
                    <a:lumMod val="50000"/>
                  </a:schemeClr>
                </a:solidFill>
                <a:ea typeface="Segoe UI" panose="020B0502040204020203" pitchFamily="34" charset="0"/>
                <a:cs typeface="Segoe UI" panose="020B0502040204020203" pitchFamily="34" charset="0"/>
              </a:rPr>
              <a:t>This is the sample dummy text insert. Your Desired Text here because This is the dummy text. This is the sample dummy text insert. Your Desired Text here because This is the dummy text. This is the sample dummy text insert. Your Desired Text here because This is the dummy text. This is the sample dummy text insert. Your Desired Text here because This is the dummy text</a:t>
            </a:r>
          </a:p>
          <a:p>
            <a:pPr algn="l">
              <a:lnSpc>
                <a:spcPts val="2200"/>
              </a:lnSpc>
              <a:spcBef>
                <a:spcPts val="0"/>
              </a:spcBef>
            </a:pPr>
            <a:endParaRPr lang="en-US" sz="1200" dirty="0">
              <a:solidFill>
                <a:schemeClr val="bg1">
                  <a:lumMod val="50000"/>
                </a:schemeClr>
              </a:solidFill>
              <a:ea typeface="Segoe UI" panose="020B0502040204020203" pitchFamily="34" charset="0"/>
              <a:cs typeface="Segoe UI" panose="020B0502040204020203" pitchFamily="34" charset="0"/>
            </a:endParaRPr>
          </a:p>
        </p:txBody>
      </p:sp>
      <p:sp>
        <p:nvSpPr>
          <p:cNvPr id="19" name="SlideModel shp82">
            <a:extLst>
              <a:ext uri="{FF2B5EF4-FFF2-40B4-BE49-F238E27FC236}">
                <a16:creationId xmlns:a16="http://schemas.microsoft.com/office/drawing/2014/main" id="{B158C316-CA16-BB45-9FD0-22A8590E2646}"/>
              </a:ext>
            </a:extLst>
          </p:cNvPr>
          <p:cNvSpPr txBox="1"/>
          <p:nvPr/>
        </p:nvSpPr>
        <p:spPr>
          <a:xfrm>
            <a:off x="4986778" y="3249729"/>
            <a:ext cx="2351028" cy="338554"/>
          </a:xfrm>
          <a:prstGeom prst="rect">
            <a:avLst/>
          </a:prstGeom>
          <a:noFill/>
          <a:ln>
            <a:noFill/>
          </a:ln>
        </p:spPr>
        <p:txBody>
          <a:bodyPr wrap="none" rtlCol="0" anchor="b">
            <a:spAutoFit/>
          </a:bodyPr>
          <a:lstStyle/>
          <a:p>
            <a:r>
              <a:rPr lang="en-US" sz="1600" b="1" spc="75" dirty="0">
                <a:solidFill>
                  <a:schemeClr val="accent2"/>
                </a:solidFill>
                <a:latin typeface="Segoe UI" panose="020B0502040204020203" pitchFamily="34" charset="0"/>
                <a:ea typeface="Source Sans Pro" panose="020B0503030403020204" pitchFamily="34" charset="0"/>
                <a:cs typeface="Segoe UI" panose="020B0502040204020203" pitchFamily="34" charset="0"/>
              </a:rPr>
              <a:t>CEO &amp; CO-FOUNDER</a:t>
            </a:r>
          </a:p>
        </p:txBody>
      </p:sp>
      <p:pic>
        <p:nvPicPr>
          <p:cNvPr id="4" name="SlideModel shp83" descr="A person smiling for the camera&#10;&#10;Description automatically generated with low confidence">
            <a:extLst>
              <a:ext uri="{FF2B5EF4-FFF2-40B4-BE49-F238E27FC236}">
                <a16:creationId xmlns:a16="http://schemas.microsoft.com/office/drawing/2014/main" id="{3897C1F6-9F74-4709-B6A0-1697CAE6D770}"/>
              </a:ext>
            </a:extLst>
          </p:cNvPr>
          <p:cNvPicPr>
            <a:picLocks noGrp="1" noChangeAspect="1"/>
          </p:cNvPicPr>
          <p:nvPr>
            <p:ph type="pic" sz="quarter" idx="26"/>
          </p:nvPr>
        </p:nvPicPr>
        <p:blipFill>
          <a:blip r:embed="rId3" cstate="email">
            <a:extLst>
              <a:ext uri="{28A0092B-C50C-407E-A947-70E740481C1C}">
                <a14:useLocalDpi xmlns:a14="http://schemas.microsoft.com/office/drawing/2010/main" val="0"/>
              </a:ext>
            </a:extLst>
          </a:blip>
          <a:srcRect t="16682" b="16682"/>
          <a:stretch>
            <a:fillRect/>
          </a:stretch>
        </p:blipFill>
        <p:spPr/>
      </p:pic>
      <p:sp>
        <p:nvSpPr>
          <p:cNvPr id="13" name="SlideModel shp84">
            <a:extLst>
              <a:ext uri="{FF2B5EF4-FFF2-40B4-BE49-F238E27FC236}">
                <a16:creationId xmlns:a16="http://schemas.microsoft.com/office/drawing/2014/main" id="{ECC287D2-EAA9-48D8-B146-72AA204DBBB4}"/>
              </a:ext>
            </a:extLst>
          </p:cNvPr>
          <p:cNvSpPr txBox="1">
            <a:spLocks/>
          </p:cNvSpPr>
          <p:nvPr/>
        </p:nvSpPr>
        <p:spPr>
          <a:xfrm>
            <a:off x="838200" y="888401"/>
            <a:ext cx="2094484" cy="215444"/>
          </a:xfrm>
          <a:prstGeom prst="rect">
            <a:avLst/>
          </a:prstGeom>
        </p:spPr>
        <p:txBody>
          <a:bodyPr vert="horz" wrap="non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600"/>
              </a:spcBef>
            </a:pPr>
            <a:r>
              <a:rPr lang="en-US" sz="1100" dirty="0">
                <a:solidFill>
                  <a:schemeClr val="tx1">
                    <a:lumMod val="60000"/>
                    <a:lumOff val="40000"/>
                  </a:schemeClr>
                </a:solidFill>
                <a:latin typeface="Nunito Sans" pitchFamily="2" charset="77"/>
                <a:ea typeface="Noto Sans Light" panose="020B0402040504020204" pitchFamily="34" charset="0"/>
                <a:cs typeface="Noto Sans Light" panose="020B0402040504020204" pitchFamily="34" charset="0"/>
              </a:rPr>
              <a:t>INSERT YOUR SUBTITLE HERE</a:t>
            </a:r>
          </a:p>
        </p:txBody>
      </p:sp>
      <p:sp>
        <p:nvSpPr>
          <p:cNvPr id="15" name="SlideModel shp85">
            <a:extLst>
              <a:ext uri="{FF2B5EF4-FFF2-40B4-BE49-F238E27FC236}">
                <a16:creationId xmlns:a16="http://schemas.microsoft.com/office/drawing/2014/main" id="{8FFB81A6-8E7A-4DAC-B207-262F7CE558E5}"/>
              </a:ext>
            </a:extLst>
          </p:cNvPr>
          <p:cNvSpPr txBox="1">
            <a:spLocks/>
          </p:cNvSpPr>
          <p:nvPr/>
        </p:nvSpPr>
        <p:spPr>
          <a:xfrm>
            <a:off x="838200" y="365125"/>
            <a:ext cx="10515600" cy="54927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Arial Black" panose="020B0A04020102020204" pitchFamily="34" charset="0"/>
              </a:rPr>
              <a:t>Message from the CEO</a:t>
            </a:r>
            <a:endParaRPr lang="es-UY" sz="3200" dirty="0">
              <a:latin typeface="Arial Black" panose="020B0A04020102020204" pitchFamily="34" charset="0"/>
            </a:endParaRPr>
          </a:p>
        </p:txBody>
      </p:sp>
      <p:grpSp>
        <p:nvGrpSpPr>
          <p:cNvPr id="20" name="SlideModel shp86">
            <a:extLst>
              <a:ext uri="{FF2B5EF4-FFF2-40B4-BE49-F238E27FC236}">
                <a16:creationId xmlns:a16="http://schemas.microsoft.com/office/drawing/2014/main" id="{36A76561-E75A-4760-8124-960CA80BC14A}"/>
              </a:ext>
            </a:extLst>
          </p:cNvPr>
          <p:cNvGrpSpPr/>
          <p:nvPr/>
        </p:nvGrpSpPr>
        <p:grpSpPr>
          <a:xfrm>
            <a:off x="238987" y="198553"/>
            <a:ext cx="282693" cy="742795"/>
            <a:chOff x="8960167" y="4285297"/>
            <a:chExt cx="186689" cy="490537"/>
          </a:xfrm>
          <a:solidFill>
            <a:schemeClr val="tx1"/>
          </a:solidFill>
        </p:grpSpPr>
        <p:grpSp>
          <p:nvGrpSpPr>
            <p:cNvPr id="21" name="Graphic 2">
              <a:extLst>
                <a:ext uri="{FF2B5EF4-FFF2-40B4-BE49-F238E27FC236}">
                  <a16:creationId xmlns:a16="http://schemas.microsoft.com/office/drawing/2014/main" id="{51F6E782-C4C1-4656-97F7-7EA508FAA3DD}"/>
                </a:ext>
              </a:extLst>
            </p:cNvPr>
            <p:cNvGrpSpPr/>
            <p:nvPr/>
          </p:nvGrpSpPr>
          <p:grpSpPr>
            <a:xfrm>
              <a:off x="9098280" y="4285297"/>
              <a:ext cx="48577" cy="490537"/>
              <a:chOff x="9098280" y="4285297"/>
              <a:chExt cx="48577" cy="490537"/>
            </a:xfrm>
            <a:grpFill/>
          </p:grpSpPr>
          <p:sp>
            <p:nvSpPr>
              <p:cNvPr id="27" name="SliModel Group shp87">
                <a:extLst>
                  <a:ext uri="{FF2B5EF4-FFF2-40B4-BE49-F238E27FC236}">
                    <a16:creationId xmlns:a16="http://schemas.microsoft.com/office/drawing/2014/main" id="{C94BCB5D-1BE5-470F-BF60-E044131D6039}"/>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8" name="SliModel Group shp88">
                <a:extLst>
                  <a:ext uri="{FF2B5EF4-FFF2-40B4-BE49-F238E27FC236}">
                    <a16:creationId xmlns:a16="http://schemas.microsoft.com/office/drawing/2014/main" id="{DEC85F11-0E8B-4B48-B965-B574A68E352C}"/>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9" name="SliModel Group shp89">
                <a:extLst>
                  <a:ext uri="{FF2B5EF4-FFF2-40B4-BE49-F238E27FC236}">
                    <a16:creationId xmlns:a16="http://schemas.microsoft.com/office/drawing/2014/main" id="{F4E9BCE6-BA37-49F3-947A-12716E8EC1A2}"/>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0" name="SliModel Group shp90">
                <a:extLst>
                  <a:ext uri="{FF2B5EF4-FFF2-40B4-BE49-F238E27FC236}">
                    <a16:creationId xmlns:a16="http://schemas.microsoft.com/office/drawing/2014/main" id="{FE739442-75CE-4174-9C7F-76FE66CE1611}"/>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22" name="Graphic 2">
              <a:extLst>
                <a:ext uri="{FF2B5EF4-FFF2-40B4-BE49-F238E27FC236}">
                  <a16:creationId xmlns:a16="http://schemas.microsoft.com/office/drawing/2014/main" id="{2E0DD1E9-7B68-4BF6-A748-C1654D17574E}"/>
                </a:ext>
              </a:extLst>
            </p:cNvPr>
            <p:cNvGrpSpPr/>
            <p:nvPr/>
          </p:nvGrpSpPr>
          <p:grpSpPr>
            <a:xfrm>
              <a:off x="8960167" y="4285297"/>
              <a:ext cx="48577" cy="490537"/>
              <a:chOff x="8960167" y="4285297"/>
              <a:chExt cx="48577" cy="490537"/>
            </a:xfrm>
            <a:grpFill/>
          </p:grpSpPr>
          <p:sp>
            <p:nvSpPr>
              <p:cNvPr id="23" name="SliModel Group shp91">
                <a:extLst>
                  <a:ext uri="{FF2B5EF4-FFF2-40B4-BE49-F238E27FC236}">
                    <a16:creationId xmlns:a16="http://schemas.microsoft.com/office/drawing/2014/main" id="{220F9AD1-7943-407C-821E-3A2D072DB2DF}"/>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4" name="SliModel Group shp92">
                <a:extLst>
                  <a:ext uri="{FF2B5EF4-FFF2-40B4-BE49-F238E27FC236}">
                    <a16:creationId xmlns:a16="http://schemas.microsoft.com/office/drawing/2014/main" id="{24056B14-52EA-4788-8233-220A5A20CA09}"/>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5" name="SliModel Group shp93">
                <a:extLst>
                  <a:ext uri="{FF2B5EF4-FFF2-40B4-BE49-F238E27FC236}">
                    <a16:creationId xmlns:a16="http://schemas.microsoft.com/office/drawing/2014/main" id="{D06EED29-D1F7-464F-B4F8-5336213E9281}"/>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6" name="SliModel Group shp94">
                <a:extLst>
                  <a:ext uri="{FF2B5EF4-FFF2-40B4-BE49-F238E27FC236}">
                    <a16:creationId xmlns:a16="http://schemas.microsoft.com/office/drawing/2014/main" id="{82184122-6A9C-4697-9EBE-753ACD915428}"/>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grpSp>
        <p:nvGrpSpPr>
          <p:cNvPr id="31" name="SlideModel shp95">
            <a:extLst>
              <a:ext uri="{FF2B5EF4-FFF2-40B4-BE49-F238E27FC236}">
                <a16:creationId xmlns:a16="http://schemas.microsoft.com/office/drawing/2014/main" id="{53366B31-5BDF-4555-847C-1EFD72CD60CC}"/>
              </a:ext>
            </a:extLst>
          </p:cNvPr>
          <p:cNvGrpSpPr/>
          <p:nvPr/>
        </p:nvGrpSpPr>
        <p:grpSpPr>
          <a:xfrm>
            <a:off x="11655659" y="198553"/>
            <a:ext cx="282693" cy="742795"/>
            <a:chOff x="8960167" y="4285297"/>
            <a:chExt cx="186689" cy="490537"/>
          </a:xfrm>
          <a:solidFill>
            <a:schemeClr val="tx1"/>
          </a:solidFill>
        </p:grpSpPr>
        <p:grpSp>
          <p:nvGrpSpPr>
            <p:cNvPr id="32" name="Graphic 2">
              <a:extLst>
                <a:ext uri="{FF2B5EF4-FFF2-40B4-BE49-F238E27FC236}">
                  <a16:creationId xmlns:a16="http://schemas.microsoft.com/office/drawing/2014/main" id="{EAC4407D-51EE-4EF9-823F-C243969679A7}"/>
                </a:ext>
              </a:extLst>
            </p:cNvPr>
            <p:cNvGrpSpPr/>
            <p:nvPr/>
          </p:nvGrpSpPr>
          <p:grpSpPr>
            <a:xfrm>
              <a:off x="9098280" y="4285297"/>
              <a:ext cx="48577" cy="490537"/>
              <a:chOff x="9098280" y="4285297"/>
              <a:chExt cx="48577" cy="490537"/>
            </a:xfrm>
            <a:grpFill/>
          </p:grpSpPr>
          <p:sp>
            <p:nvSpPr>
              <p:cNvPr id="38" name="SliModel Group shp96">
                <a:extLst>
                  <a:ext uri="{FF2B5EF4-FFF2-40B4-BE49-F238E27FC236}">
                    <a16:creationId xmlns:a16="http://schemas.microsoft.com/office/drawing/2014/main" id="{BA2CBD5C-18E8-4E4E-B7AC-3AB9E26FEDFE}"/>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9" name="SliModel Group shp97">
                <a:extLst>
                  <a:ext uri="{FF2B5EF4-FFF2-40B4-BE49-F238E27FC236}">
                    <a16:creationId xmlns:a16="http://schemas.microsoft.com/office/drawing/2014/main" id="{2FD1CE2B-97D6-496A-9A85-EEDA91BFA718}"/>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0" name="SliModel Group shp98">
                <a:extLst>
                  <a:ext uri="{FF2B5EF4-FFF2-40B4-BE49-F238E27FC236}">
                    <a16:creationId xmlns:a16="http://schemas.microsoft.com/office/drawing/2014/main" id="{CF31B4BA-A1F2-4E84-AA6E-698857B7A878}"/>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1" name="SliModel Group shp99">
                <a:extLst>
                  <a:ext uri="{FF2B5EF4-FFF2-40B4-BE49-F238E27FC236}">
                    <a16:creationId xmlns:a16="http://schemas.microsoft.com/office/drawing/2014/main" id="{2AE013C6-F861-4010-944C-C18A858CBD75}"/>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33" name="Graphic 2">
              <a:extLst>
                <a:ext uri="{FF2B5EF4-FFF2-40B4-BE49-F238E27FC236}">
                  <a16:creationId xmlns:a16="http://schemas.microsoft.com/office/drawing/2014/main" id="{3BD9ABD7-F738-4DA1-9CD7-683DEE606FA3}"/>
                </a:ext>
              </a:extLst>
            </p:cNvPr>
            <p:cNvGrpSpPr/>
            <p:nvPr/>
          </p:nvGrpSpPr>
          <p:grpSpPr>
            <a:xfrm>
              <a:off x="8960167" y="4285297"/>
              <a:ext cx="48577" cy="490537"/>
              <a:chOff x="8960167" y="4285297"/>
              <a:chExt cx="48577" cy="490537"/>
            </a:xfrm>
            <a:grpFill/>
          </p:grpSpPr>
          <p:sp>
            <p:nvSpPr>
              <p:cNvPr id="34" name="SliModel Group shp100">
                <a:extLst>
                  <a:ext uri="{FF2B5EF4-FFF2-40B4-BE49-F238E27FC236}">
                    <a16:creationId xmlns:a16="http://schemas.microsoft.com/office/drawing/2014/main" id="{C1694EB0-8403-4178-BCC0-6F08F2BB18FB}"/>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5" name="SliModel Group shp101">
                <a:extLst>
                  <a:ext uri="{FF2B5EF4-FFF2-40B4-BE49-F238E27FC236}">
                    <a16:creationId xmlns:a16="http://schemas.microsoft.com/office/drawing/2014/main" id="{2BF3B5A6-701B-49D9-A86A-E7D9968C8CE1}"/>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6" name="SliModel Group shp102">
                <a:extLst>
                  <a:ext uri="{FF2B5EF4-FFF2-40B4-BE49-F238E27FC236}">
                    <a16:creationId xmlns:a16="http://schemas.microsoft.com/office/drawing/2014/main" id="{8C3E94A3-D1F6-4002-A17F-9FF3261EABD3}"/>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7" name="SliModel Group shp103">
                <a:extLst>
                  <a:ext uri="{FF2B5EF4-FFF2-40B4-BE49-F238E27FC236}">
                    <a16:creationId xmlns:a16="http://schemas.microsoft.com/office/drawing/2014/main" id="{9EDBD7E0-51B2-4092-B4B8-BB136C9D831F}"/>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sp>
        <p:nvSpPr>
          <p:cNvPr id="43" name="SlideModel shp104">
            <a:extLst>
              <a:ext uri="{FF2B5EF4-FFF2-40B4-BE49-F238E27FC236}">
                <a16:creationId xmlns:a16="http://schemas.microsoft.com/office/drawing/2014/main" id="{C0113055-C969-4155-AC98-529E01990F1A}"/>
              </a:ext>
            </a:extLst>
          </p:cNvPr>
          <p:cNvSpPr>
            <a:spLocks/>
          </p:cNvSpPr>
          <p:nvPr userDrawn="1"/>
        </p:nvSpPr>
        <p:spPr bwMode="auto">
          <a:xfrm>
            <a:off x="11457246" y="5026779"/>
            <a:ext cx="314157" cy="308972"/>
          </a:xfrm>
          <a:prstGeom prst="donu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SlideModel shp105">
            <a:extLst>
              <a:ext uri="{FF2B5EF4-FFF2-40B4-BE49-F238E27FC236}">
                <a16:creationId xmlns:a16="http://schemas.microsoft.com/office/drawing/2014/main" id="{FCD50949-8226-4CE2-A25A-B9A78A63DF83}"/>
              </a:ext>
            </a:extLst>
          </p:cNvPr>
          <p:cNvSpPr>
            <a:spLocks/>
          </p:cNvSpPr>
          <p:nvPr userDrawn="1"/>
        </p:nvSpPr>
        <p:spPr bwMode="auto">
          <a:xfrm>
            <a:off x="10384008" y="5689711"/>
            <a:ext cx="769055" cy="774496"/>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latin typeface="Nunito Sans ExtraLight" pitchFamily="2" charset="77"/>
            </a:endParaRPr>
          </a:p>
        </p:txBody>
      </p:sp>
      <p:sp>
        <p:nvSpPr>
          <p:cNvPr id="45" name="SlideModel shp106">
            <a:extLst>
              <a:ext uri="{FF2B5EF4-FFF2-40B4-BE49-F238E27FC236}">
                <a16:creationId xmlns:a16="http://schemas.microsoft.com/office/drawing/2014/main" id="{22B1C91C-5EC3-43F5-BF43-73D46E44213C}"/>
              </a:ext>
            </a:extLst>
          </p:cNvPr>
          <p:cNvSpPr>
            <a:spLocks/>
          </p:cNvSpPr>
          <p:nvPr userDrawn="1"/>
        </p:nvSpPr>
        <p:spPr bwMode="auto">
          <a:xfrm>
            <a:off x="10961939" y="5220364"/>
            <a:ext cx="752367" cy="752367"/>
          </a:xfrm>
          <a:prstGeom prst="donut">
            <a:avLst/>
          </a:prstGeom>
          <a:noFill/>
          <a:ln w="25400">
            <a:solidFill>
              <a:schemeClr val="accent1">
                <a:alpha val="20000"/>
              </a:schemeClr>
            </a:solidFill>
            <a:miter lim="800000"/>
          </a:ln>
        </p:spPr>
        <p:txBody>
          <a:bodyPr vert="horz" wrap="square" lIns="91440" tIns="45720" rIns="91440" bIns="45720" numCol="1" anchor="t" anchorCtr="0" compatLnSpc="1">
            <a:prstTxWarp prst="textNoShape">
              <a:avLst/>
            </a:prstTxWarp>
          </a:bodyPr>
          <a:lstStyle/>
          <a:p>
            <a:endParaRPr lang="en-US" dirty="0"/>
          </a:p>
        </p:txBody>
      </p:sp>
      <p:sp>
        <p:nvSpPr>
          <p:cNvPr id="46" name="SlideModel shp107">
            <a:extLst>
              <a:ext uri="{FF2B5EF4-FFF2-40B4-BE49-F238E27FC236}">
                <a16:creationId xmlns:a16="http://schemas.microsoft.com/office/drawing/2014/main" id="{F479EDCA-E3C0-4037-8C4A-13F4E128994D}"/>
              </a:ext>
            </a:extLst>
          </p:cNvPr>
          <p:cNvSpPr>
            <a:spLocks/>
          </p:cNvSpPr>
          <p:nvPr userDrawn="1"/>
        </p:nvSpPr>
        <p:spPr bwMode="auto">
          <a:xfrm>
            <a:off x="10881365" y="4960229"/>
            <a:ext cx="527406" cy="518708"/>
          </a:xfrm>
          <a:prstGeom prst="donu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SlideModel shp108">
            <a:extLst>
              <a:ext uri="{FF2B5EF4-FFF2-40B4-BE49-F238E27FC236}">
                <a16:creationId xmlns:a16="http://schemas.microsoft.com/office/drawing/2014/main" id="{6E8FA30B-AE6D-4F14-BBC8-C5A33340033B}"/>
              </a:ext>
            </a:extLst>
          </p:cNvPr>
          <p:cNvSpPr>
            <a:spLocks/>
          </p:cNvSpPr>
          <p:nvPr userDrawn="1"/>
        </p:nvSpPr>
        <p:spPr bwMode="auto">
          <a:xfrm>
            <a:off x="11577877" y="6021986"/>
            <a:ext cx="193526" cy="190334"/>
          </a:xfrm>
          <a:prstGeom prst="donu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SlideModel shp109">
            <a:extLst>
              <a:ext uri="{FF2B5EF4-FFF2-40B4-BE49-F238E27FC236}">
                <a16:creationId xmlns:a16="http://schemas.microsoft.com/office/drawing/2014/main" id="{31045E61-535D-46AE-8411-C275CCF5785D}"/>
              </a:ext>
            </a:extLst>
          </p:cNvPr>
          <p:cNvSpPr>
            <a:spLocks/>
          </p:cNvSpPr>
          <p:nvPr userDrawn="1"/>
        </p:nvSpPr>
        <p:spPr bwMode="auto">
          <a:xfrm rot="10800000">
            <a:off x="11604455" y="4960229"/>
            <a:ext cx="119563" cy="117590"/>
          </a:xfrm>
          <a:prstGeom prst="donut">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08762314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Model shp110">
            <a:extLst>
              <a:ext uri="{FF2B5EF4-FFF2-40B4-BE49-F238E27FC236}">
                <a16:creationId xmlns:a16="http://schemas.microsoft.com/office/drawing/2014/main" id="{BECB61D0-4456-5D4E-B63B-C6AEB0F8C2EC}"/>
              </a:ext>
            </a:extLst>
          </p:cNvPr>
          <p:cNvSpPr>
            <a:spLocks noChangeArrowheads="1"/>
          </p:cNvSpPr>
          <p:nvPr/>
        </p:nvSpPr>
        <p:spPr bwMode="auto">
          <a:xfrm rot="10800000">
            <a:off x="10119107" y="-149039"/>
            <a:ext cx="3364120" cy="8331399"/>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gradFill>
            <a:gsLst>
              <a:gs pos="0">
                <a:schemeClr val="accent1"/>
              </a:gs>
              <a:gs pos="50000">
                <a:schemeClr val="accent2"/>
              </a:gs>
              <a:gs pos="99000">
                <a:schemeClr val="accent3"/>
              </a:gs>
            </a:gsLst>
            <a:lin ang="5400000" scaled="0"/>
          </a:gradFill>
          <a:ln>
            <a:noFill/>
          </a:ln>
          <a:effectLst/>
        </p:spPr>
        <p:txBody>
          <a:bodyPr wrap="none" anchor="ctr"/>
          <a:lstStyle/>
          <a:p>
            <a:endParaRPr lang="en-US" sz="3266" dirty="0">
              <a:latin typeface="Nunito Sans ExtraLight" pitchFamily="2" charset="77"/>
            </a:endParaRPr>
          </a:p>
        </p:txBody>
      </p:sp>
      <p:pic>
        <p:nvPicPr>
          <p:cNvPr id="4" name="SlideModel shp111">
            <a:extLst>
              <a:ext uri="{FF2B5EF4-FFF2-40B4-BE49-F238E27FC236}">
                <a16:creationId xmlns:a16="http://schemas.microsoft.com/office/drawing/2014/main" id="{1279E47A-486A-4075-BA92-34C3AD81EE6B}"/>
              </a:ext>
            </a:extLst>
          </p:cNvPr>
          <p:cNvPicPr>
            <a:picLocks noGrp="1" noChangeAspect="1"/>
          </p:cNvPicPr>
          <p:nvPr>
            <p:ph type="pic" sz="quarter" idx="26"/>
          </p:nvPr>
        </p:nvPicPr>
        <p:blipFill>
          <a:blip r:embed="rId3" cstate="email">
            <a:extLst>
              <a:ext uri="{28A0092B-C50C-407E-A947-70E740481C1C}">
                <a14:useLocalDpi xmlns:a14="http://schemas.microsoft.com/office/drawing/2010/main" val="0"/>
              </a:ext>
            </a:extLst>
          </a:blip>
          <a:srcRect l="12558" r="12558"/>
          <a:stretch>
            <a:fillRect/>
          </a:stretch>
        </p:blipFill>
        <p:spPr/>
      </p:pic>
      <p:sp>
        <p:nvSpPr>
          <p:cNvPr id="9" name="SlideModel shp112">
            <a:extLst>
              <a:ext uri="{FF2B5EF4-FFF2-40B4-BE49-F238E27FC236}">
                <a16:creationId xmlns:a16="http://schemas.microsoft.com/office/drawing/2014/main" id="{505C2437-7586-4D89-B2D3-626CBF580FE1}"/>
              </a:ext>
            </a:extLst>
          </p:cNvPr>
          <p:cNvSpPr txBox="1">
            <a:spLocks/>
          </p:cNvSpPr>
          <p:nvPr/>
        </p:nvSpPr>
        <p:spPr>
          <a:xfrm>
            <a:off x="838200" y="888401"/>
            <a:ext cx="2094484" cy="215444"/>
          </a:xfrm>
          <a:prstGeom prst="rect">
            <a:avLst/>
          </a:prstGeom>
        </p:spPr>
        <p:txBody>
          <a:bodyPr vert="horz" wrap="non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600"/>
              </a:spcBef>
            </a:pPr>
            <a:r>
              <a:rPr lang="en-US" sz="1100" dirty="0">
                <a:solidFill>
                  <a:schemeClr val="tx1">
                    <a:lumMod val="60000"/>
                    <a:lumOff val="40000"/>
                  </a:schemeClr>
                </a:solidFill>
                <a:latin typeface="Nunito Sans" pitchFamily="2" charset="77"/>
                <a:ea typeface="Noto Sans Light" panose="020B0402040504020204" pitchFamily="34" charset="0"/>
                <a:cs typeface="Noto Sans Light" panose="020B0402040504020204" pitchFamily="34" charset="0"/>
              </a:rPr>
              <a:t>INSERT YOUR SUBTITLE HERE</a:t>
            </a:r>
          </a:p>
        </p:txBody>
      </p:sp>
      <p:sp>
        <p:nvSpPr>
          <p:cNvPr id="14" name="SlideModel shp113">
            <a:extLst>
              <a:ext uri="{FF2B5EF4-FFF2-40B4-BE49-F238E27FC236}">
                <a16:creationId xmlns:a16="http://schemas.microsoft.com/office/drawing/2014/main" id="{A1FD3BB3-3A9B-429A-97B2-BA73238FB650}"/>
              </a:ext>
            </a:extLst>
          </p:cNvPr>
          <p:cNvSpPr txBox="1">
            <a:spLocks/>
          </p:cNvSpPr>
          <p:nvPr/>
        </p:nvSpPr>
        <p:spPr>
          <a:xfrm>
            <a:off x="838200" y="365125"/>
            <a:ext cx="10515600" cy="54927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Arial Black" panose="020B0A04020102020204" pitchFamily="34" charset="0"/>
              </a:rPr>
              <a:t>Our Mission</a:t>
            </a:r>
            <a:endParaRPr lang="es-UY" sz="3200" dirty="0">
              <a:latin typeface="Arial Black" panose="020B0A04020102020204" pitchFamily="34" charset="0"/>
            </a:endParaRPr>
          </a:p>
        </p:txBody>
      </p:sp>
      <p:grpSp>
        <p:nvGrpSpPr>
          <p:cNvPr id="15" name="SlideModel shp114">
            <a:extLst>
              <a:ext uri="{FF2B5EF4-FFF2-40B4-BE49-F238E27FC236}">
                <a16:creationId xmlns:a16="http://schemas.microsoft.com/office/drawing/2014/main" id="{7BEA2337-620A-4EC7-8803-74A949F9E370}"/>
              </a:ext>
            </a:extLst>
          </p:cNvPr>
          <p:cNvGrpSpPr/>
          <p:nvPr/>
        </p:nvGrpSpPr>
        <p:grpSpPr>
          <a:xfrm>
            <a:off x="238987" y="198553"/>
            <a:ext cx="282693" cy="742795"/>
            <a:chOff x="8960167" y="4285297"/>
            <a:chExt cx="186689" cy="490537"/>
          </a:xfrm>
          <a:solidFill>
            <a:schemeClr val="tx1"/>
          </a:solidFill>
        </p:grpSpPr>
        <p:grpSp>
          <p:nvGrpSpPr>
            <p:cNvPr id="16" name="Graphic 2">
              <a:extLst>
                <a:ext uri="{FF2B5EF4-FFF2-40B4-BE49-F238E27FC236}">
                  <a16:creationId xmlns:a16="http://schemas.microsoft.com/office/drawing/2014/main" id="{3AB2DCE7-2448-4681-B263-3C8657014932}"/>
                </a:ext>
              </a:extLst>
            </p:cNvPr>
            <p:cNvGrpSpPr/>
            <p:nvPr/>
          </p:nvGrpSpPr>
          <p:grpSpPr>
            <a:xfrm>
              <a:off x="9098280" y="4285297"/>
              <a:ext cx="48577" cy="490537"/>
              <a:chOff x="9098280" y="4285297"/>
              <a:chExt cx="48577" cy="490537"/>
            </a:xfrm>
            <a:grpFill/>
          </p:grpSpPr>
          <p:sp>
            <p:nvSpPr>
              <p:cNvPr id="22" name="SliModel Group shp115">
                <a:extLst>
                  <a:ext uri="{FF2B5EF4-FFF2-40B4-BE49-F238E27FC236}">
                    <a16:creationId xmlns:a16="http://schemas.microsoft.com/office/drawing/2014/main" id="{7CD3C391-469E-4C5D-85A6-54B71CE18C1A}"/>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3" name="SliModel Group shp116">
                <a:extLst>
                  <a:ext uri="{FF2B5EF4-FFF2-40B4-BE49-F238E27FC236}">
                    <a16:creationId xmlns:a16="http://schemas.microsoft.com/office/drawing/2014/main" id="{F42706CF-4AFD-4692-823D-E7D696626CD9}"/>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4" name="SliModel Group shp117">
                <a:extLst>
                  <a:ext uri="{FF2B5EF4-FFF2-40B4-BE49-F238E27FC236}">
                    <a16:creationId xmlns:a16="http://schemas.microsoft.com/office/drawing/2014/main" id="{A2E980A4-C2B9-4CD9-8012-E9B5823E352D}"/>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5" name="SliModel Group shp118">
                <a:extLst>
                  <a:ext uri="{FF2B5EF4-FFF2-40B4-BE49-F238E27FC236}">
                    <a16:creationId xmlns:a16="http://schemas.microsoft.com/office/drawing/2014/main" id="{2FF6625A-DD1D-423C-ABA6-FDC84DB3DAAE}"/>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83C410FC-5107-4F56-A20E-20F918691D21}"/>
                </a:ext>
              </a:extLst>
            </p:cNvPr>
            <p:cNvGrpSpPr/>
            <p:nvPr/>
          </p:nvGrpSpPr>
          <p:grpSpPr>
            <a:xfrm>
              <a:off x="8960167" y="4285297"/>
              <a:ext cx="48577" cy="490537"/>
              <a:chOff x="8960167" y="4285297"/>
              <a:chExt cx="48577" cy="490537"/>
            </a:xfrm>
            <a:grpFill/>
          </p:grpSpPr>
          <p:sp>
            <p:nvSpPr>
              <p:cNvPr id="18" name="SliModel Group shp119">
                <a:extLst>
                  <a:ext uri="{FF2B5EF4-FFF2-40B4-BE49-F238E27FC236}">
                    <a16:creationId xmlns:a16="http://schemas.microsoft.com/office/drawing/2014/main" id="{F3787368-13F2-4FF2-B456-60B0913229E9}"/>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19" name="SliModel Group shp120">
                <a:extLst>
                  <a:ext uri="{FF2B5EF4-FFF2-40B4-BE49-F238E27FC236}">
                    <a16:creationId xmlns:a16="http://schemas.microsoft.com/office/drawing/2014/main" id="{F8434F12-BA2D-4DBA-B98F-E3CD2FC0F325}"/>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0" name="SliModel Group shp121">
                <a:extLst>
                  <a:ext uri="{FF2B5EF4-FFF2-40B4-BE49-F238E27FC236}">
                    <a16:creationId xmlns:a16="http://schemas.microsoft.com/office/drawing/2014/main" id="{18EECA00-7268-4012-A87F-EAA9B303B7E3}"/>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1" name="SliModel Group shp122">
                <a:extLst>
                  <a:ext uri="{FF2B5EF4-FFF2-40B4-BE49-F238E27FC236}">
                    <a16:creationId xmlns:a16="http://schemas.microsoft.com/office/drawing/2014/main" id="{BB92CB81-BDA5-44B6-A1CE-CB5F4C563FE3}"/>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grpSp>
        <p:nvGrpSpPr>
          <p:cNvPr id="26" name="SlideModel shp123">
            <a:extLst>
              <a:ext uri="{FF2B5EF4-FFF2-40B4-BE49-F238E27FC236}">
                <a16:creationId xmlns:a16="http://schemas.microsoft.com/office/drawing/2014/main" id="{7188FA34-690D-4F46-9A28-7A9B41D5D255}"/>
              </a:ext>
            </a:extLst>
          </p:cNvPr>
          <p:cNvGrpSpPr/>
          <p:nvPr/>
        </p:nvGrpSpPr>
        <p:grpSpPr>
          <a:xfrm>
            <a:off x="11655659" y="198553"/>
            <a:ext cx="282693" cy="742795"/>
            <a:chOff x="8960167" y="4285297"/>
            <a:chExt cx="186689" cy="490537"/>
          </a:xfrm>
          <a:solidFill>
            <a:schemeClr val="tx1"/>
          </a:solidFill>
        </p:grpSpPr>
        <p:grpSp>
          <p:nvGrpSpPr>
            <p:cNvPr id="27" name="Graphic 2">
              <a:extLst>
                <a:ext uri="{FF2B5EF4-FFF2-40B4-BE49-F238E27FC236}">
                  <a16:creationId xmlns:a16="http://schemas.microsoft.com/office/drawing/2014/main" id="{71C958DC-C2F6-4135-B703-39FE7BD4BB87}"/>
                </a:ext>
              </a:extLst>
            </p:cNvPr>
            <p:cNvGrpSpPr/>
            <p:nvPr/>
          </p:nvGrpSpPr>
          <p:grpSpPr>
            <a:xfrm>
              <a:off x="9098280" y="4285297"/>
              <a:ext cx="48577" cy="490537"/>
              <a:chOff x="9098280" y="4285297"/>
              <a:chExt cx="48577" cy="490537"/>
            </a:xfrm>
            <a:grpFill/>
          </p:grpSpPr>
          <p:sp>
            <p:nvSpPr>
              <p:cNvPr id="33" name="SliModel Group shp124">
                <a:extLst>
                  <a:ext uri="{FF2B5EF4-FFF2-40B4-BE49-F238E27FC236}">
                    <a16:creationId xmlns:a16="http://schemas.microsoft.com/office/drawing/2014/main" id="{9DDB1961-89B6-4E41-9C1A-B7177D4AEEE8}"/>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4" name="SliModel Group shp125">
                <a:extLst>
                  <a:ext uri="{FF2B5EF4-FFF2-40B4-BE49-F238E27FC236}">
                    <a16:creationId xmlns:a16="http://schemas.microsoft.com/office/drawing/2014/main" id="{805AEB78-AE3D-4BF1-90F6-EA72AB255939}"/>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5" name="SliModel Group shp126">
                <a:extLst>
                  <a:ext uri="{FF2B5EF4-FFF2-40B4-BE49-F238E27FC236}">
                    <a16:creationId xmlns:a16="http://schemas.microsoft.com/office/drawing/2014/main" id="{B44F59CE-780A-4904-978E-16013EC4700A}"/>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6" name="SliModel Group shp127">
                <a:extLst>
                  <a:ext uri="{FF2B5EF4-FFF2-40B4-BE49-F238E27FC236}">
                    <a16:creationId xmlns:a16="http://schemas.microsoft.com/office/drawing/2014/main" id="{EBB433E8-592B-4E3A-8BC4-B040782E0EB9}"/>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28" name="Graphic 2">
              <a:extLst>
                <a:ext uri="{FF2B5EF4-FFF2-40B4-BE49-F238E27FC236}">
                  <a16:creationId xmlns:a16="http://schemas.microsoft.com/office/drawing/2014/main" id="{167300DC-5A4C-4B51-9DF6-EBC313A3E7F6}"/>
                </a:ext>
              </a:extLst>
            </p:cNvPr>
            <p:cNvGrpSpPr/>
            <p:nvPr/>
          </p:nvGrpSpPr>
          <p:grpSpPr>
            <a:xfrm>
              <a:off x="8960167" y="4285297"/>
              <a:ext cx="48577" cy="490537"/>
              <a:chOff x="8960167" y="4285297"/>
              <a:chExt cx="48577" cy="490537"/>
            </a:xfrm>
            <a:grpFill/>
          </p:grpSpPr>
          <p:sp>
            <p:nvSpPr>
              <p:cNvPr id="29" name="SliModel Group shp128">
                <a:extLst>
                  <a:ext uri="{FF2B5EF4-FFF2-40B4-BE49-F238E27FC236}">
                    <a16:creationId xmlns:a16="http://schemas.microsoft.com/office/drawing/2014/main" id="{4CB27C07-6529-40D2-97D4-FD22A63F176D}"/>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0" name="SliModel Group shp129">
                <a:extLst>
                  <a:ext uri="{FF2B5EF4-FFF2-40B4-BE49-F238E27FC236}">
                    <a16:creationId xmlns:a16="http://schemas.microsoft.com/office/drawing/2014/main" id="{BF9AABCD-B30F-4272-A301-8CD117B3705E}"/>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1" name="SliModel Group shp130">
                <a:extLst>
                  <a:ext uri="{FF2B5EF4-FFF2-40B4-BE49-F238E27FC236}">
                    <a16:creationId xmlns:a16="http://schemas.microsoft.com/office/drawing/2014/main" id="{1C158665-67FD-45DB-A3CD-410E72360739}"/>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2" name="SliModel Group shp131">
                <a:extLst>
                  <a:ext uri="{FF2B5EF4-FFF2-40B4-BE49-F238E27FC236}">
                    <a16:creationId xmlns:a16="http://schemas.microsoft.com/office/drawing/2014/main" id="{EF15915A-6792-4D07-B2CA-A5B515D8B4B6}"/>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sp>
        <p:nvSpPr>
          <p:cNvPr id="37" name="SlideModel shp132">
            <a:extLst>
              <a:ext uri="{FF2B5EF4-FFF2-40B4-BE49-F238E27FC236}">
                <a16:creationId xmlns:a16="http://schemas.microsoft.com/office/drawing/2014/main" id="{DCCDCD66-3C6C-4089-95CC-4AF54A3449FE}"/>
              </a:ext>
            </a:extLst>
          </p:cNvPr>
          <p:cNvSpPr/>
          <p:nvPr/>
        </p:nvSpPr>
        <p:spPr>
          <a:xfrm rot="16200000">
            <a:off x="9516684" y="4182687"/>
            <a:ext cx="5040906" cy="309724"/>
          </a:xfrm>
          <a:custGeom>
            <a:avLst/>
            <a:gdLst>
              <a:gd name="connsiteX0" fmla="*/ 374094 w 5796698"/>
              <a:gd name="connsiteY0" fmla="*/ 2 h 929872"/>
              <a:gd name="connsiteX1" fmla="*/ 654623 w 5796698"/>
              <a:gd name="connsiteY1" fmla="*/ 19280 h 929872"/>
              <a:gd name="connsiteX2" fmla="*/ 2160902 w 5796698"/>
              <a:gd name="connsiteY2" fmla="*/ 765505 h 929872"/>
              <a:gd name="connsiteX3" fmla="*/ 4153077 w 5796698"/>
              <a:gd name="connsiteY3" fmla="*/ 392392 h 929872"/>
              <a:gd name="connsiteX4" fmla="*/ 5638098 w 5796698"/>
              <a:gd name="connsiteY4" fmla="*/ 863023 h 929872"/>
              <a:gd name="connsiteX5" fmla="*/ 5796698 w 5796698"/>
              <a:gd name="connsiteY5" fmla="*/ 929872 h 929872"/>
              <a:gd name="connsiteX6" fmla="*/ 0 w 5796698"/>
              <a:gd name="connsiteY6" fmla="*/ 929872 h 929872"/>
              <a:gd name="connsiteX7" fmla="*/ 0 w 5796698"/>
              <a:gd name="connsiteY7" fmla="*/ 18945 h 929872"/>
              <a:gd name="connsiteX8" fmla="*/ 44216 w 5796698"/>
              <a:gd name="connsiteY8" fmla="*/ 14511 h 929872"/>
              <a:gd name="connsiteX9" fmla="*/ 374094 w 5796698"/>
              <a:gd name="connsiteY9" fmla="*/ 2 h 929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6698" h="929872">
                <a:moveTo>
                  <a:pt x="374094" y="2"/>
                </a:moveTo>
                <a:cubicBezTo>
                  <a:pt x="476967" y="113"/>
                  <a:pt x="571616" y="5854"/>
                  <a:pt x="654623" y="19280"/>
                </a:cubicBezTo>
                <a:cubicBezTo>
                  <a:pt x="1318681" y="126691"/>
                  <a:pt x="1577826" y="703320"/>
                  <a:pt x="2160902" y="765505"/>
                </a:cubicBezTo>
                <a:cubicBezTo>
                  <a:pt x="2743978" y="827690"/>
                  <a:pt x="3367545" y="284981"/>
                  <a:pt x="4153077" y="392392"/>
                </a:cubicBezTo>
                <a:cubicBezTo>
                  <a:pt x="4545843" y="446098"/>
                  <a:pt x="5112722" y="648201"/>
                  <a:pt x="5638098" y="863023"/>
                </a:cubicBezTo>
                <a:lnTo>
                  <a:pt x="5796698" y="929872"/>
                </a:lnTo>
                <a:lnTo>
                  <a:pt x="0" y="929872"/>
                </a:lnTo>
                <a:lnTo>
                  <a:pt x="0" y="18945"/>
                </a:lnTo>
                <a:lnTo>
                  <a:pt x="44216" y="14511"/>
                </a:lnTo>
                <a:cubicBezTo>
                  <a:pt x="160123" y="5412"/>
                  <a:pt x="271221" y="-108"/>
                  <a:pt x="374094" y="2"/>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SlideModel shp133">
            <a:extLst>
              <a:ext uri="{FF2B5EF4-FFF2-40B4-BE49-F238E27FC236}">
                <a16:creationId xmlns:a16="http://schemas.microsoft.com/office/drawing/2014/main" id="{92B53A98-2815-4E7F-9B12-88FF377E826A}"/>
              </a:ext>
            </a:extLst>
          </p:cNvPr>
          <p:cNvSpPr txBox="1">
            <a:spLocks/>
          </p:cNvSpPr>
          <p:nvPr/>
        </p:nvSpPr>
        <p:spPr>
          <a:xfrm>
            <a:off x="6885230" y="2114836"/>
            <a:ext cx="4359418" cy="3400931"/>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200"/>
              </a:lnSpc>
              <a:spcBef>
                <a:spcPts val="0"/>
              </a:spcBef>
            </a:pPr>
            <a:r>
              <a:rPr lang="en-US" sz="12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This is the sample dummy text insert. Your Desired Text here because This is the dummy text. This is the sample dummy text insert. Your Desired Text here because This is the dummy text. This is the sample dummy text insert. </a:t>
            </a:r>
          </a:p>
          <a:p>
            <a:pPr algn="l">
              <a:lnSpc>
                <a:spcPts val="2200"/>
              </a:lnSpc>
              <a:spcBef>
                <a:spcPts val="0"/>
              </a:spcBef>
            </a:pPr>
            <a:endParaRPr lang="en-US" sz="12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endParaRPr>
          </a:p>
          <a:p>
            <a:pPr algn="l">
              <a:lnSpc>
                <a:spcPts val="2200"/>
              </a:lnSpc>
              <a:spcBef>
                <a:spcPts val="0"/>
              </a:spcBef>
            </a:pPr>
            <a:r>
              <a:rPr lang="en-US" sz="12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Your Desired Text here because This is the dummy text. This is the sample dummy text insert. Your Desired Text here because This is the dummy text</a:t>
            </a:r>
          </a:p>
          <a:p>
            <a:pPr algn="l">
              <a:lnSpc>
                <a:spcPts val="2200"/>
              </a:lnSpc>
              <a:spcBef>
                <a:spcPts val="0"/>
              </a:spcBef>
            </a:pPr>
            <a:endParaRPr lang="en-US" sz="12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endParaRPr>
          </a:p>
          <a:p>
            <a:pPr algn="l">
              <a:lnSpc>
                <a:spcPts val="2200"/>
              </a:lnSpc>
              <a:spcBef>
                <a:spcPts val="0"/>
              </a:spcBef>
            </a:pPr>
            <a:r>
              <a:rPr lang="en-US" sz="12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Your Desired Text here because This is the dummy text. This is the sample dummy text insert. Your Desired Text here because This is the dummy text</a:t>
            </a:r>
          </a:p>
        </p:txBody>
      </p:sp>
      <p:sp>
        <p:nvSpPr>
          <p:cNvPr id="10" name="SlideModel shp134">
            <a:extLst>
              <a:ext uri="{FF2B5EF4-FFF2-40B4-BE49-F238E27FC236}">
                <a16:creationId xmlns:a16="http://schemas.microsoft.com/office/drawing/2014/main" id="{A9AF38C2-6829-8A47-AD93-EEB72D715E75}"/>
              </a:ext>
            </a:extLst>
          </p:cNvPr>
          <p:cNvSpPr/>
          <p:nvPr/>
        </p:nvSpPr>
        <p:spPr>
          <a:xfrm>
            <a:off x="2562223" y="1545756"/>
            <a:ext cx="3766490" cy="3766490"/>
          </a:xfrm>
          <a:prstGeom prst="donut">
            <a:avLst>
              <a:gd name="adj" fmla="val 3650"/>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solidFill>
                <a:schemeClr val="tx1"/>
              </a:solidFill>
              <a:latin typeface="Nunito Sans ExtraLight" pitchFamily="2" charset="77"/>
            </a:endParaRPr>
          </a:p>
        </p:txBody>
      </p:sp>
    </p:spTree>
    <p:extLst>
      <p:ext uri="{BB962C8B-B14F-4D97-AF65-F5344CB8AC3E}">
        <p14:creationId xmlns:p14="http://schemas.microsoft.com/office/powerpoint/2010/main" val="166323292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Model shp135">
            <a:extLst>
              <a:ext uri="{FF2B5EF4-FFF2-40B4-BE49-F238E27FC236}">
                <a16:creationId xmlns:a16="http://schemas.microsoft.com/office/drawing/2014/main" id="{5B06594B-A2BE-0640-A64E-D718663FCC1A}"/>
              </a:ext>
            </a:extLst>
          </p:cNvPr>
          <p:cNvSpPr>
            <a:spLocks noChangeArrowheads="1"/>
          </p:cNvSpPr>
          <p:nvPr/>
        </p:nvSpPr>
        <p:spPr bwMode="auto">
          <a:xfrm rot="10800000">
            <a:off x="10119107" y="-149039"/>
            <a:ext cx="3364120" cy="8331399"/>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gradFill>
            <a:gsLst>
              <a:gs pos="0">
                <a:schemeClr val="accent1"/>
              </a:gs>
              <a:gs pos="50000">
                <a:schemeClr val="accent2"/>
              </a:gs>
              <a:gs pos="99000">
                <a:schemeClr val="accent3"/>
              </a:gs>
            </a:gsLst>
            <a:lin ang="5400000" scaled="0"/>
          </a:gradFill>
          <a:ln>
            <a:noFill/>
          </a:ln>
          <a:effectLst/>
        </p:spPr>
        <p:txBody>
          <a:bodyPr wrap="none" anchor="ctr"/>
          <a:lstStyle/>
          <a:p>
            <a:endParaRPr lang="en-US" sz="3266" dirty="0">
              <a:latin typeface="Nunito Sans ExtraLight" pitchFamily="2" charset="77"/>
            </a:endParaRPr>
          </a:p>
        </p:txBody>
      </p:sp>
      <p:pic>
        <p:nvPicPr>
          <p:cNvPr id="4" name="SlideModel shp136" descr="A close up of a car tire&#10;&#10;Description automatically generated with low confidence">
            <a:extLst>
              <a:ext uri="{FF2B5EF4-FFF2-40B4-BE49-F238E27FC236}">
                <a16:creationId xmlns:a16="http://schemas.microsoft.com/office/drawing/2014/main" id="{2C9A7AA9-AD97-48E1-A792-37943E892ACA}"/>
              </a:ext>
            </a:extLst>
          </p:cNvPr>
          <p:cNvPicPr>
            <a:picLocks noGrp="1" noChangeAspect="1"/>
          </p:cNvPicPr>
          <p:nvPr>
            <p:ph type="pic" sz="quarter" idx="26"/>
          </p:nvPr>
        </p:nvPicPr>
        <p:blipFill rotWithShape="1">
          <a:blip r:embed="rId3" cstate="email">
            <a:extLst>
              <a:ext uri="{28A0092B-C50C-407E-A947-70E740481C1C}">
                <a14:useLocalDpi xmlns:a14="http://schemas.microsoft.com/office/drawing/2010/main" val="0"/>
              </a:ext>
            </a:extLst>
          </a:blip>
          <a:srcRect l="18309" r="6825"/>
          <a:stretch/>
        </p:blipFill>
        <p:spPr>
          <a:xfrm>
            <a:off x="1" y="1878229"/>
            <a:ext cx="5586709" cy="4979773"/>
          </a:xfrm>
        </p:spPr>
      </p:pic>
      <p:sp>
        <p:nvSpPr>
          <p:cNvPr id="9" name="SlideModel shp137">
            <a:extLst>
              <a:ext uri="{FF2B5EF4-FFF2-40B4-BE49-F238E27FC236}">
                <a16:creationId xmlns:a16="http://schemas.microsoft.com/office/drawing/2014/main" id="{53873CBB-08E9-4F06-9CB9-18154FA59B60}"/>
              </a:ext>
            </a:extLst>
          </p:cNvPr>
          <p:cNvSpPr txBox="1">
            <a:spLocks/>
          </p:cNvSpPr>
          <p:nvPr/>
        </p:nvSpPr>
        <p:spPr>
          <a:xfrm>
            <a:off x="838200" y="888401"/>
            <a:ext cx="2094484" cy="215444"/>
          </a:xfrm>
          <a:prstGeom prst="rect">
            <a:avLst/>
          </a:prstGeom>
        </p:spPr>
        <p:txBody>
          <a:bodyPr vert="horz" wrap="non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600"/>
              </a:spcBef>
            </a:pPr>
            <a:r>
              <a:rPr lang="en-US" sz="1100" dirty="0">
                <a:solidFill>
                  <a:schemeClr val="tx1">
                    <a:lumMod val="60000"/>
                    <a:lumOff val="40000"/>
                  </a:schemeClr>
                </a:solidFill>
                <a:latin typeface="Nunito Sans" pitchFamily="2" charset="77"/>
                <a:ea typeface="Noto Sans Light" panose="020B0402040504020204" pitchFamily="34" charset="0"/>
                <a:cs typeface="Noto Sans Light" panose="020B0402040504020204" pitchFamily="34" charset="0"/>
              </a:rPr>
              <a:t>INSERT YOUR SUBTITLE HERE</a:t>
            </a:r>
          </a:p>
        </p:txBody>
      </p:sp>
      <p:sp>
        <p:nvSpPr>
          <p:cNvPr id="10" name="SlideModel shp138">
            <a:extLst>
              <a:ext uri="{FF2B5EF4-FFF2-40B4-BE49-F238E27FC236}">
                <a16:creationId xmlns:a16="http://schemas.microsoft.com/office/drawing/2014/main" id="{B8B7DE26-C43E-470D-AE31-EFE94DC8AED1}"/>
              </a:ext>
            </a:extLst>
          </p:cNvPr>
          <p:cNvSpPr txBox="1">
            <a:spLocks/>
          </p:cNvSpPr>
          <p:nvPr/>
        </p:nvSpPr>
        <p:spPr>
          <a:xfrm>
            <a:off x="838200" y="365125"/>
            <a:ext cx="10515600" cy="54927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Arial Black" panose="020B0A04020102020204" pitchFamily="34" charset="0"/>
              </a:rPr>
              <a:t>Our Vision</a:t>
            </a:r>
            <a:endParaRPr lang="es-UY" sz="3200" dirty="0">
              <a:latin typeface="Arial Black" panose="020B0A04020102020204" pitchFamily="34" charset="0"/>
            </a:endParaRPr>
          </a:p>
        </p:txBody>
      </p:sp>
      <p:grpSp>
        <p:nvGrpSpPr>
          <p:cNvPr id="14" name="SlideModel shp139">
            <a:extLst>
              <a:ext uri="{FF2B5EF4-FFF2-40B4-BE49-F238E27FC236}">
                <a16:creationId xmlns:a16="http://schemas.microsoft.com/office/drawing/2014/main" id="{578DBB8C-8CAC-478B-B4E7-A4619E0D4127}"/>
              </a:ext>
            </a:extLst>
          </p:cNvPr>
          <p:cNvGrpSpPr/>
          <p:nvPr/>
        </p:nvGrpSpPr>
        <p:grpSpPr>
          <a:xfrm>
            <a:off x="238987" y="198553"/>
            <a:ext cx="282693" cy="742795"/>
            <a:chOff x="8960167" y="4285297"/>
            <a:chExt cx="186689" cy="490537"/>
          </a:xfrm>
          <a:solidFill>
            <a:schemeClr val="tx1"/>
          </a:solidFill>
        </p:grpSpPr>
        <p:grpSp>
          <p:nvGrpSpPr>
            <p:cNvPr id="15" name="Graphic 2">
              <a:extLst>
                <a:ext uri="{FF2B5EF4-FFF2-40B4-BE49-F238E27FC236}">
                  <a16:creationId xmlns:a16="http://schemas.microsoft.com/office/drawing/2014/main" id="{AD260375-BD80-4F61-936A-8F1456DD5BA7}"/>
                </a:ext>
              </a:extLst>
            </p:cNvPr>
            <p:cNvGrpSpPr/>
            <p:nvPr/>
          </p:nvGrpSpPr>
          <p:grpSpPr>
            <a:xfrm>
              <a:off x="9098280" y="4285297"/>
              <a:ext cx="48577" cy="490537"/>
              <a:chOff x="9098280" y="4285297"/>
              <a:chExt cx="48577" cy="490537"/>
            </a:xfrm>
            <a:grpFill/>
          </p:grpSpPr>
          <p:sp>
            <p:nvSpPr>
              <p:cNvPr id="21" name="SliModel Group shp140">
                <a:extLst>
                  <a:ext uri="{FF2B5EF4-FFF2-40B4-BE49-F238E27FC236}">
                    <a16:creationId xmlns:a16="http://schemas.microsoft.com/office/drawing/2014/main" id="{7F5A80E0-6B07-41D9-8FC1-A0546DDE232F}"/>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2" name="SliModel Group shp141">
                <a:extLst>
                  <a:ext uri="{FF2B5EF4-FFF2-40B4-BE49-F238E27FC236}">
                    <a16:creationId xmlns:a16="http://schemas.microsoft.com/office/drawing/2014/main" id="{4D1C0237-AA2E-4BAE-832E-8EF928671DE9}"/>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3" name="SliModel Group shp142">
                <a:extLst>
                  <a:ext uri="{FF2B5EF4-FFF2-40B4-BE49-F238E27FC236}">
                    <a16:creationId xmlns:a16="http://schemas.microsoft.com/office/drawing/2014/main" id="{B8FE2AD6-3BB3-4B0C-A539-8A2ADA956DFD}"/>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4" name="SliModel Group shp143">
                <a:extLst>
                  <a:ext uri="{FF2B5EF4-FFF2-40B4-BE49-F238E27FC236}">
                    <a16:creationId xmlns:a16="http://schemas.microsoft.com/office/drawing/2014/main" id="{CC638E0B-9B1B-4B46-BD5A-6D34789CE303}"/>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2D31F344-5BEB-4A0F-94B5-4155B3691396}"/>
                </a:ext>
              </a:extLst>
            </p:cNvPr>
            <p:cNvGrpSpPr/>
            <p:nvPr/>
          </p:nvGrpSpPr>
          <p:grpSpPr>
            <a:xfrm>
              <a:off x="8960167" y="4285297"/>
              <a:ext cx="48577" cy="490537"/>
              <a:chOff x="8960167" y="4285297"/>
              <a:chExt cx="48577" cy="490537"/>
            </a:xfrm>
            <a:grpFill/>
          </p:grpSpPr>
          <p:sp>
            <p:nvSpPr>
              <p:cNvPr id="17" name="SliModel Group shp144">
                <a:extLst>
                  <a:ext uri="{FF2B5EF4-FFF2-40B4-BE49-F238E27FC236}">
                    <a16:creationId xmlns:a16="http://schemas.microsoft.com/office/drawing/2014/main" id="{ACE61DBB-6773-426D-B00B-01E9C1B8AAC4}"/>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18" name="SliModel Group shp145">
                <a:extLst>
                  <a:ext uri="{FF2B5EF4-FFF2-40B4-BE49-F238E27FC236}">
                    <a16:creationId xmlns:a16="http://schemas.microsoft.com/office/drawing/2014/main" id="{71D46D45-B441-422F-ADA6-E6551446B105}"/>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19" name="SliModel Group shp146">
                <a:extLst>
                  <a:ext uri="{FF2B5EF4-FFF2-40B4-BE49-F238E27FC236}">
                    <a16:creationId xmlns:a16="http://schemas.microsoft.com/office/drawing/2014/main" id="{7EB84735-FE75-4695-B12C-013D3FFBADCA}"/>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0" name="SliModel Group shp147">
                <a:extLst>
                  <a:ext uri="{FF2B5EF4-FFF2-40B4-BE49-F238E27FC236}">
                    <a16:creationId xmlns:a16="http://schemas.microsoft.com/office/drawing/2014/main" id="{CB87D96B-A170-4A0D-BD54-095751498C58}"/>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grpSp>
        <p:nvGrpSpPr>
          <p:cNvPr id="25" name="SlideModel shp148">
            <a:extLst>
              <a:ext uri="{FF2B5EF4-FFF2-40B4-BE49-F238E27FC236}">
                <a16:creationId xmlns:a16="http://schemas.microsoft.com/office/drawing/2014/main" id="{0D335A2E-0A46-4889-9336-E8656A95B944}"/>
              </a:ext>
            </a:extLst>
          </p:cNvPr>
          <p:cNvGrpSpPr/>
          <p:nvPr/>
        </p:nvGrpSpPr>
        <p:grpSpPr>
          <a:xfrm>
            <a:off x="11655659" y="198553"/>
            <a:ext cx="282693" cy="742795"/>
            <a:chOff x="8960167" y="4285297"/>
            <a:chExt cx="186689" cy="490537"/>
          </a:xfrm>
          <a:solidFill>
            <a:schemeClr val="tx1"/>
          </a:solidFill>
        </p:grpSpPr>
        <p:grpSp>
          <p:nvGrpSpPr>
            <p:cNvPr id="26" name="Graphic 2">
              <a:extLst>
                <a:ext uri="{FF2B5EF4-FFF2-40B4-BE49-F238E27FC236}">
                  <a16:creationId xmlns:a16="http://schemas.microsoft.com/office/drawing/2014/main" id="{68507604-A45A-4120-8393-74B64EC1F947}"/>
                </a:ext>
              </a:extLst>
            </p:cNvPr>
            <p:cNvGrpSpPr/>
            <p:nvPr/>
          </p:nvGrpSpPr>
          <p:grpSpPr>
            <a:xfrm>
              <a:off x="9098280" y="4285297"/>
              <a:ext cx="48577" cy="490537"/>
              <a:chOff x="9098280" y="4285297"/>
              <a:chExt cx="48577" cy="490537"/>
            </a:xfrm>
            <a:grpFill/>
          </p:grpSpPr>
          <p:sp>
            <p:nvSpPr>
              <p:cNvPr id="32" name="SliModel Group shp149">
                <a:extLst>
                  <a:ext uri="{FF2B5EF4-FFF2-40B4-BE49-F238E27FC236}">
                    <a16:creationId xmlns:a16="http://schemas.microsoft.com/office/drawing/2014/main" id="{60FF13F0-7EFD-4C48-85A0-65E4991E570B}"/>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3" name="SliModel Group shp150">
                <a:extLst>
                  <a:ext uri="{FF2B5EF4-FFF2-40B4-BE49-F238E27FC236}">
                    <a16:creationId xmlns:a16="http://schemas.microsoft.com/office/drawing/2014/main" id="{CB4C03C3-5842-427C-AD4A-C1421A432680}"/>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4" name="SliModel Group shp151">
                <a:extLst>
                  <a:ext uri="{FF2B5EF4-FFF2-40B4-BE49-F238E27FC236}">
                    <a16:creationId xmlns:a16="http://schemas.microsoft.com/office/drawing/2014/main" id="{2AC683E9-7EDE-454E-803A-958BF728757B}"/>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5" name="SliModel Group shp152">
                <a:extLst>
                  <a:ext uri="{FF2B5EF4-FFF2-40B4-BE49-F238E27FC236}">
                    <a16:creationId xmlns:a16="http://schemas.microsoft.com/office/drawing/2014/main" id="{5ABFB256-33F2-47C8-89E2-1FDB104D12DA}"/>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27" name="Graphic 2">
              <a:extLst>
                <a:ext uri="{FF2B5EF4-FFF2-40B4-BE49-F238E27FC236}">
                  <a16:creationId xmlns:a16="http://schemas.microsoft.com/office/drawing/2014/main" id="{230AFAD4-25E7-4AD5-9C62-B66D49B80BBA}"/>
                </a:ext>
              </a:extLst>
            </p:cNvPr>
            <p:cNvGrpSpPr/>
            <p:nvPr/>
          </p:nvGrpSpPr>
          <p:grpSpPr>
            <a:xfrm>
              <a:off x="8960167" y="4285297"/>
              <a:ext cx="48577" cy="490537"/>
              <a:chOff x="8960167" y="4285297"/>
              <a:chExt cx="48577" cy="490537"/>
            </a:xfrm>
            <a:grpFill/>
          </p:grpSpPr>
          <p:sp>
            <p:nvSpPr>
              <p:cNvPr id="28" name="SliModel Group shp153">
                <a:extLst>
                  <a:ext uri="{FF2B5EF4-FFF2-40B4-BE49-F238E27FC236}">
                    <a16:creationId xmlns:a16="http://schemas.microsoft.com/office/drawing/2014/main" id="{183ACD92-134E-4B62-977C-B411F81C08D8}"/>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29" name="SliModel Group shp154">
                <a:extLst>
                  <a:ext uri="{FF2B5EF4-FFF2-40B4-BE49-F238E27FC236}">
                    <a16:creationId xmlns:a16="http://schemas.microsoft.com/office/drawing/2014/main" id="{9D231226-C507-4A6E-A30D-964F20F590D7}"/>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0" name="SliModel Group shp155">
                <a:extLst>
                  <a:ext uri="{FF2B5EF4-FFF2-40B4-BE49-F238E27FC236}">
                    <a16:creationId xmlns:a16="http://schemas.microsoft.com/office/drawing/2014/main" id="{7DCE698E-3085-4942-975F-E46557665379}"/>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31" name="SliModel Group shp156">
                <a:extLst>
                  <a:ext uri="{FF2B5EF4-FFF2-40B4-BE49-F238E27FC236}">
                    <a16:creationId xmlns:a16="http://schemas.microsoft.com/office/drawing/2014/main" id="{2477A888-E79E-4BF3-9715-010D5750E999}"/>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sp>
        <p:nvSpPr>
          <p:cNvPr id="36" name="SlideModel shp157">
            <a:extLst>
              <a:ext uri="{FF2B5EF4-FFF2-40B4-BE49-F238E27FC236}">
                <a16:creationId xmlns:a16="http://schemas.microsoft.com/office/drawing/2014/main" id="{A794E8CC-6301-406F-A7A1-02DB5C7BE43C}"/>
              </a:ext>
            </a:extLst>
          </p:cNvPr>
          <p:cNvSpPr/>
          <p:nvPr/>
        </p:nvSpPr>
        <p:spPr>
          <a:xfrm rot="16200000">
            <a:off x="9516684" y="4182687"/>
            <a:ext cx="5040906" cy="309724"/>
          </a:xfrm>
          <a:custGeom>
            <a:avLst/>
            <a:gdLst>
              <a:gd name="connsiteX0" fmla="*/ 374094 w 5796698"/>
              <a:gd name="connsiteY0" fmla="*/ 2 h 929872"/>
              <a:gd name="connsiteX1" fmla="*/ 654623 w 5796698"/>
              <a:gd name="connsiteY1" fmla="*/ 19280 h 929872"/>
              <a:gd name="connsiteX2" fmla="*/ 2160902 w 5796698"/>
              <a:gd name="connsiteY2" fmla="*/ 765505 h 929872"/>
              <a:gd name="connsiteX3" fmla="*/ 4153077 w 5796698"/>
              <a:gd name="connsiteY3" fmla="*/ 392392 h 929872"/>
              <a:gd name="connsiteX4" fmla="*/ 5638098 w 5796698"/>
              <a:gd name="connsiteY4" fmla="*/ 863023 h 929872"/>
              <a:gd name="connsiteX5" fmla="*/ 5796698 w 5796698"/>
              <a:gd name="connsiteY5" fmla="*/ 929872 h 929872"/>
              <a:gd name="connsiteX6" fmla="*/ 0 w 5796698"/>
              <a:gd name="connsiteY6" fmla="*/ 929872 h 929872"/>
              <a:gd name="connsiteX7" fmla="*/ 0 w 5796698"/>
              <a:gd name="connsiteY7" fmla="*/ 18945 h 929872"/>
              <a:gd name="connsiteX8" fmla="*/ 44216 w 5796698"/>
              <a:gd name="connsiteY8" fmla="*/ 14511 h 929872"/>
              <a:gd name="connsiteX9" fmla="*/ 374094 w 5796698"/>
              <a:gd name="connsiteY9" fmla="*/ 2 h 929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6698" h="929872">
                <a:moveTo>
                  <a:pt x="374094" y="2"/>
                </a:moveTo>
                <a:cubicBezTo>
                  <a:pt x="476967" y="113"/>
                  <a:pt x="571616" y="5854"/>
                  <a:pt x="654623" y="19280"/>
                </a:cubicBezTo>
                <a:cubicBezTo>
                  <a:pt x="1318681" y="126691"/>
                  <a:pt x="1577826" y="703320"/>
                  <a:pt x="2160902" y="765505"/>
                </a:cubicBezTo>
                <a:cubicBezTo>
                  <a:pt x="2743978" y="827690"/>
                  <a:pt x="3367545" y="284981"/>
                  <a:pt x="4153077" y="392392"/>
                </a:cubicBezTo>
                <a:cubicBezTo>
                  <a:pt x="4545843" y="446098"/>
                  <a:pt x="5112722" y="648201"/>
                  <a:pt x="5638098" y="863023"/>
                </a:cubicBezTo>
                <a:lnTo>
                  <a:pt x="5796698" y="929872"/>
                </a:lnTo>
                <a:lnTo>
                  <a:pt x="0" y="929872"/>
                </a:lnTo>
                <a:lnTo>
                  <a:pt x="0" y="18945"/>
                </a:lnTo>
                <a:lnTo>
                  <a:pt x="44216" y="14511"/>
                </a:lnTo>
                <a:cubicBezTo>
                  <a:pt x="160123" y="5412"/>
                  <a:pt x="271221" y="-108"/>
                  <a:pt x="374094" y="2"/>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SlideModel shp158">
            <a:extLst>
              <a:ext uri="{FF2B5EF4-FFF2-40B4-BE49-F238E27FC236}">
                <a16:creationId xmlns:a16="http://schemas.microsoft.com/office/drawing/2014/main" id="{62F265CF-7727-46AC-97D4-580F6C9B143B}"/>
              </a:ext>
            </a:extLst>
          </p:cNvPr>
          <p:cNvSpPr txBox="1">
            <a:spLocks/>
          </p:cNvSpPr>
          <p:nvPr/>
        </p:nvSpPr>
        <p:spPr>
          <a:xfrm>
            <a:off x="6885230" y="2114836"/>
            <a:ext cx="4359418" cy="3400931"/>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200"/>
              </a:lnSpc>
              <a:spcBef>
                <a:spcPts val="0"/>
              </a:spcBef>
            </a:pPr>
            <a:r>
              <a:rPr lang="en-US" sz="12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This is the sample dummy text insert. Your Desired Text here because This is the dummy text. This is the sample dummy text insert. Your Desired Text here because This is the dummy text. This is the sample dummy text insert. </a:t>
            </a:r>
          </a:p>
          <a:p>
            <a:pPr algn="l">
              <a:lnSpc>
                <a:spcPts val="2200"/>
              </a:lnSpc>
              <a:spcBef>
                <a:spcPts val="0"/>
              </a:spcBef>
            </a:pPr>
            <a:endParaRPr lang="en-US" sz="12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endParaRPr>
          </a:p>
          <a:p>
            <a:pPr algn="l">
              <a:lnSpc>
                <a:spcPts val="2200"/>
              </a:lnSpc>
              <a:spcBef>
                <a:spcPts val="0"/>
              </a:spcBef>
            </a:pPr>
            <a:r>
              <a:rPr lang="en-US" sz="12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Your Desired Text here because This is the dummy text. This is the sample dummy text insert. Your Desired Text here because This is the dummy text</a:t>
            </a:r>
          </a:p>
          <a:p>
            <a:pPr algn="l">
              <a:lnSpc>
                <a:spcPts val="2200"/>
              </a:lnSpc>
              <a:spcBef>
                <a:spcPts val="0"/>
              </a:spcBef>
            </a:pPr>
            <a:endParaRPr lang="en-US" sz="12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endParaRPr>
          </a:p>
          <a:p>
            <a:pPr algn="l">
              <a:lnSpc>
                <a:spcPts val="2200"/>
              </a:lnSpc>
              <a:spcBef>
                <a:spcPts val="0"/>
              </a:spcBef>
            </a:pPr>
            <a:r>
              <a:rPr lang="en-US" sz="1200" dirty="0">
                <a:solidFill>
                  <a:schemeClr val="bg1">
                    <a:lumMod val="50000"/>
                  </a:schemeClr>
                </a:solidFill>
                <a:latin typeface="Segoe UI Light" panose="020B0502040204020203" pitchFamily="34" charset="0"/>
                <a:ea typeface="Segoe UI" panose="020B0502040204020203" pitchFamily="34" charset="0"/>
                <a:cs typeface="Segoe UI Light" panose="020B0502040204020203" pitchFamily="34" charset="0"/>
              </a:rPr>
              <a:t>Your Desired Text here because This is the dummy text. This is the sample dummy text insert. Your Desired Text here because This is the dummy text</a:t>
            </a:r>
          </a:p>
        </p:txBody>
      </p:sp>
      <p:sp>
        <p:nvSpPr>
          <p:cNvPr id="8" name="SlideModel shp159">
            <a:extLst>
              <a:ext uri="{FF2B5EF4-FFF2-40B4-BE49-F238E27FC236}">
                <a16:creationId xmlns:a16="http://schemas.microsoft.com/office/drawing/2014/main" id="{75B0AF0F-8BF3-3E4B-BCB0-ED0156E77CDE}"/>
              </a:ext>
            </a:extLst>
          </p:cNvPr>
          <p:cNvSpPr/>
          <p:nvPr/>
        </p:nvSpPr>
        <p:spPr>
          <a:xfrm>
            <a:off x="2562223" y="1545756"/>
            <a:ext cx="3766490" cy="3766490"/>
          </a:xfrm>
          <a:prstGeom prst="donut">
            <a:avLst>
              <a:gd name="adj" fmla="val 3650"/>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solidFill>
                <a:schemeClr val="tx1"/>
              </a:solidFill>
              <a:latin typeface="Nunito Sans ExtraLight" pitchFamily="2" charset="77"/>
            </a:endParaRPr>
          </a:p>
        </p:txBody>
      </p:sp>
    </p:spTree>
    <p:extLst>
      <p:ext uri="{BB962C8B-B14F-4D97-AF65-F5344CB8AC3E}">
        <p14:creationId xmlns:p14="http://schemas.microsoft.com/office/powerpoint/2010/main" val="66052395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Model shp160">
            <a:extLst>
              <a:ext uri="{FF2B5EF4-FFF2-40B4-BE49-F238E27FC236}">
                <a16:creationId xmlns:a16="http://schemas.microsoft.com/office/drawing/2014/main" id="{4A6681BE-E120-BD46-85A2-A466F4194444}"/>
              </a:ext>
            </a:extLst>
          </p:cNvPr>
          <p:cNvSpPr/>
          <p:nvPr/>
        </p:nvSpPr>
        <p:spPr>
          <a:xfrm>
            <a:off x="-419964" y="5673213"/>
            <a:ext cx="1607575" cy="1607575"/>
          </a:xfrm>
          <a:prstGeom prst="donut">
            <a:avLst>
              <a:gd name="adj" fmla="val 6613"/>
            </a:avLst>
          </a:prstGeom>
          <a:gradFill>
            <a:gsLst>
              <a:gs pos="0">
                <a:schemeClr val="accent1"/>
              </a:gs>
              <a:gs pos="50000">
                <a:schemeClr val="accent2"/>
              </a:gs>
              <a:gs pos="99000">
                <a:schemeClr val="accent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solidFill>
                <a:schemeClr val="tx1"/>
              </a:solidFill>
              <a:latin typeface="Nunito Sans ExtraLight" pitchFamily="2" charset="77"/>
            </a:endParaRPr>
          </a:p>
        </p:txBody>
      </p:sp>
      <p:sp>
        <p:nvSpPr>
          <p:cNvPr id="9" name="SlideModel shp161">
            <a:extLst>
              <a:ext uri="{FF2B5EF4-FFF2-40B4-BE49-F238E27FC236}">
                <a16:creationId xmlns:a16="http://schemas.microsoft.com/office/drawing/2014/main" id="{D9E0901E-B89E-4F0F-85B1-BFEE8E67272B}"/>
              </a:ext>
            </a:extLst>
          </p:cNvPr>
          <p:cNvSpPr/>
          <p:nvPr/>
        </p:nvSpPr>
        <p:spPr>
          <a:xfrm>
            <a:off x="1106776" y="1378528"/>
            <a:ext cx="9975272" cy="4710545"/>
          </a:xfrm>
          <a:prstGeom prst="rect">
            <a:avLst/>
          </a:prstGeom>
          <a:solidFill>
            <a:schemeClr val="accent3">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Model shp162">
            <a:extLst>
              <a:ext uri="{FF2B5EF4-FFF2-40B4-BE49-F238E27FC236}">
                <a16:creationId xmlns:a16="http://schemas.microsoft.com/office/drawing/2014/main" id="{684BA008-35F0-48E5-AE20-212CB92E3FC6}"/>
              </a:ext>
            </a:extLst>
          </p:cNvPr>
          <p:cNvSpPr/>
          <p:nvPr/>
        </p:nvSpPr>
        <p:spPr>
          <a:xfrm>
            <a:off x="1106054" y="1378528"/>
            <a:ext cx="1995056" cy="3255818"/>
          </a:xfrm>
          <a:prstGeom prst="rect">
            <a:avLst/>
          </a:prstGeom>
          <a:solidFill>
            <a:schemeClr val="bg1">
              <a:lumMod val="85000"/>
              <a:alpha val="20000"/>
            </a:schemeClr>
          </a:solid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Model shp163">
            <a:extLst>
              <a:ext uri="{FF2B5EF4-FFF2-40B4-BE49-F238E27FC236}">
                <a16:creationId xmlns:a16="http://schemas.microsoft.com/office/drawing/2014/main" id="{FB36AA9B-22D2-47E7-8074-B47B0559CAEA}"/>
              </a:ext>
            </a:extLst>
          </p:cNvPr>
          <p:cNvSpPr/>
          <p:nvPr/>
        </p:nvSpPr>
        <p:spPr>
          <a:xfrm>
            <a:off x="3101110" y="1378528"/>
            <a:ext cx="1995056" cy="1639454"/>
          </a:xfrm>
          <a:prstGeom prst="rect">
            <a:avLst/>
          </a:prstGeom>
          <a:no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lideModel shp164">
            <a:extLst>
              <a:ext uri="{FF2B5EF4-FFF2-40B4-BE49-F238E27FC236}">
                <a16:creationId xmlns:a16="http://schemas.microsoft.com/office/drawing/2014/main" id="{C18D73F0-B3C4-4368-8D2D-792B5077F946}"/>
              </a:ext>
            </a:extLst>
          </p:cNvPr>
          <p:cNvSpPr/>
          <p:nvPr/>
        </p:nvSpPr>
        <p:spPr>
          <a:xfrm>
            <a:off x="5097600" y="1378528"/>
            <a:ext cx="1995056" cy="3255818"/>
          </a:xfrm>
          <a:prstGeom prst="rect">
            <a:avLst/>
          </a:prstGeom>
          <a:solidFill>
            <a:schemeClr val="accent3">
              <a:lumMod val="20000"/>
              <a:lumOff val="80000"/>
              <a:alpha val="60000"/>
            </a:schemeClr>
          </a:solid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lideModel shp165">
            <a:extLst>
              <a:ext uri="{FF2B5EF4-FFF2-40B4-BE49-F238E27FC236}">
                <a16:creationId xmlns:a16="http://schemas.microsoft.com/office/drawing/2014/main" id="{9923EBFD-4D52-4757-A50B-1294ABC564B9}"/>
              </a:ext>
            </a:extLst>
          </p:cNvPr>
          <p:cNvSpPr/>
          <p:nvPr/>
        </p:nvSpPr>
        <p:spPr>
          <a:xfrm>
            <a:off x="9087714" y="1378528"/>
            <a:ext cx="1995056" cy="3255818"/>
          </a:xfrm>
          <a:prstGeom prst="rect">
            <a:avLst/>
          </a:prstGeom>
          <a:solidFill>
            <a:schemeClr val="accent3">
              <a:lumMod val="20000"/>
              <a:lumOff val="80000"/>
              <a:alpha val="60000"/>
            </a:schemeClr>
          </a:solid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Model shp166">
            <a:extLst>
              <a:ext uri="{FF2B5EF4-FFF2-40B4-BE49-F238E27FC236}">
                <a16:creationId xmlns:a16="http://schemas.microsoft.com/office/drawing/2014/main" id="{03D33729-E36A-495B-AB54-3EAEEA8C263D}"/>
              </a:ext>
            </a:extLst>
          </p:cNvPr>
          <p:cNvSpPr/>
          <p:nvPr/>
        </p:nvSpPr>
        <p:spPr>
          <a:xfrm>
            <a:off x="3101110" y="3017982"/>
            <a:ext cx="1995056" cy="1616363"/>
          </a:xfrm>
          <a:prstGeom prst="rect">
            <a:avLst/>
          </a:prstGeom>
          <a:solidFill>
            <a:schemeClr val="bg1">
              <a:lumMod val="85000"/>
              <a:alpha val="20000"/>
            </a:schemeClr>
          </a:solid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Model shp167">
            <a:extLst>
              <a:ext uri="{FF2B5EF4-FFF2-40B4-BE49-F238E27FC236}">
                <a16:creationId xmlns:a16="http://schemas.microsoft.com/office/drawing/2014/main" id="{FC654C42-8107-4302-85EC-439120F70656}"/>
              </a:ext>
            </a:extLst>
          </p:cNvPr>
          <p:cNvSpPr/>
          <p:nvPr/>
        </p:nvSpPr>
        <p:spPr>
          <a:xfrm>
            <a:off x="7093558" y="1378528"/>
            <a:ext cx="1995056" cy="1639454"/>
          </a:xfrm>
          <a:prstGeom prst="rect">
            <a:avLst/>
          </a:prstGeom>
          <a:solidFill>
            <a:schemeClr val="bg1">
              <a:lumMod val="85000"/>
              <a:alpha val="20000"/>
            </a:schemeClr>
          </a:solid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lideModel shp168">
            <a:extLst>
              <a:ext uri="{FF2B5EF4-FFF2-40B4-BE49-F238E27FC236}">
                <a16:creationId xmlns:a16="http://schemas.microsoft.com/office/drawing/2014/main" id="{F6317D84-D977-4B79-BA84-76230082CB61}"/>
              </a:ext>
            </a:extLst>
          </p:cNvPr>
          <p:cNvSpPr/>
          <p:nvPr/>
        </p:nvSpPr>
        <p:spPr>
          <a:xfrm>
            <a:off x="7093558" y="3017982"/>
            <a:ext cx="1995056" cy="1616363"/>
          </a:xfrm>
          <a:prstGeom prst="rect">
            <a:avLst/>
          </a:prstGeom>
          <a:no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lideModel shp169">
            <a:extLst>
              <a:ext uri="{FF2B5EF4-FFF2-40B4-BE49-F238E27FC236}">
                <a16:creationId xmlns:a16="http://schemas.microsoft.com/office/drawing/2014/main" id="{C9D82FD2-4778-421D-9602-4FC1410D91E3}"/>
              </a:ext>
            </a:extLst>
          </p:cNvPr>
          <p:cNvSpPr/>
          <p:nvPr/>
        </p:nvSpPr>
        <p:spPr>
          <a:xfrm>
            <a:off x="1106054" y="4634346"/>
            <a:ext cx="4988358" cy="1454727"/>
          </a:xfrm>
          <a:prstGeom prst="rect">
            <a:avLst/>
          </a:prstGeom>
          <a:no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lideModel shp170">
            <a:extLst>
              <a:ext uri="{FF2B5EF4-FFF2-40B4-BE49-F238E27FC236}">
                <a16:creationId xmlns:a16="http://schemas.microsoft.com/office/drawing/2014/main" id="{9FDCCE96-4352-4D53-B61B-5943CC137FE1}"/>
              </a:ext>
            </a:extLst>
          </p:cNvPr>
          <p:cNvSpPr/>
          <p:nvPr/>
        </p:nvSpPr>
        <p:spPr>
          <a:xfrm>
            <a:off x="6093690" y="4634346"/>
            <a:ext cx="4988358" cy="1454727"/>
          </a:xfrm>
          <a:prstGeom prst="rect">
            <a:avLst/>
          </a:prstGeom>
          <a:solidFill>
            <a:schemeClr val="bg1">
              <a:lumMod val="85000"/>
              <a:alpha val="20000"/>
            </a:schemeClr>
          </a:solid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lideModel shp171">
            <a:extLst>
              <a:ext uri="{FF2B5EF4-FFF2-40B4-BE49-F238E27FC236}">
                <a16:creationId xmlns:a16="http://schemas.microsoft.com/office/drawing/2014/main" id="{6CFBB85E-0079-4529-B82C-C18D1F3D992E}"/>
              </a:ext>
            </a:extLst>
          </p:cNvPr>
          <p:cNvSpPr txBox="1"/>
          <p:nvPr/>
        </p:nvSpPr>
        <p:spPr>
          <a:xfrm>
            <a:off x="1259176" y="1486262"/>
            <a:ext cx="977640" cy="646331"/>
          </a:xfrm>
          <a:prstGeom prst="rect">
            <a:avLst/>
          </a:prstGeom>
          <a:noFill/>
          <a:ln>
            <a:noFill/>
          </a:ln>
        </p:spPr>
        <p:txBody>
          <a:bodyPr wrap="none" rtlCol="0">
            <a:spAutoFit/>
          </a:bodyPr>
          <a:lstStyle/>
          <a:p>
            <a:r>
              <a:rPr lang="en-US" sz="1800" dirty="0">
                <a:solidFill>
                  <a:schemeClr val="accent2">
                    <a:lumMod val="50000"/>
                  </a:schemeClr>
                </a:solidFill>
                <a:latin typeface="Segoe UI Light" panose="020B0502040204020203" pitchFamily="34" charset="0"/>
                <a:cs typeface="Segoe UI Light" panose="020B0502040204020203" pitchFamily="34" charset="0"/>
              </a:rPr>
              <a:t>Key </a:t>
            </a:r>
          </a:p>
          <a:p>
            <a:r>
              <a:rPr lang="en-US" sz="1800" dirty="0">
                <a:solidFill>
                  <a:schemeClr val="accent2">
                    <a:lumMod val="50000"/>
                  </a:schemeClr>
                </a:solidFill>
                <a:latin typeface="Segoe UI Light" panose="020B0502040204020203" pitchFamily="34" charset="0"/>
                <a:cs typeface="Segoe UI Light" panose="020B0502040204020203" pitchFamily="34" charset="0"/>
              </a:rPr>
              <a:t>Partners</a:t>
            </a:r>
          </a:p>
        </p:txBody>
      </p:sp>
      <p:sp>
        <p:nvSpPr>
          <p:cNvPr id="23" name="SlideModel shp172">
            <a:extLst>
              <a:ext uri="{FF2B5EF4-FFF2-40B4-BE49-F238E27FC236}">
                <a16:creationId xmlns:a16="http://schemas.microsoft.com/office/drawing/2014/main" id="{FFEF00EE-D4E0-49F0-903B-3DDB1898E580}"/>
              </a:ext>
            </a:extLst>
          </p:cNvPr>
          <p:cNvSpPr txBox="1"/>
          <p:nvPr/>
        </p:nvSpPr>
        <p:spPr>
          <a:xfrm>
            <a:off x="3254230" y="1486262"/>
            <a:ext cx="1026243" cy="646331"/>
          </a:xfrm>
          <a:prstGeom prst="rect">
            <a:avLst/>
          </a:prstGeom>
          <a:noFill/>
          <a:ln>
            <a:noFill/>
          </a:ln>
        </p:spPr>
        <p:txBody>
          <a:bodyPr wrap="none" rtlCol="0">
            <a:spAutoFit/>
          </a:bodyPr>
          <a:lstStyle/>
          <a:p>
            <a:r>
              <a:rPr lang="en-US" sz="1800" dirty="0">
                <a:solidFill>
                  <a:schemeClr val="accent2">
                    <a:lumMod val="50000"/>
                  </a:schemeClr>
                </a:solidFill>
                <a:latin typeface="Segoe UI Light" panose="020B0502040204020203" pitchFamily="34" charset="0"/>
                <a:cs typeface="Segoe UI Light" panose="020B0502040204020203" pitchFamily="34" charset="0"/>
              </a:rPr>
              <a:t>Key </a:t>
            </a:r>
          </a:p>
          <a:p>
            <a:r>
              <a:rPr lang="en-US" sz="1800" dirty="0">
                <a:solidFill>
                  <a:schemeClr val="accent2">
                    <a:lumMod val="50000"/>
                  </a:schemeClr>
                </a:solidFill>
                <a:latin typeface="Segoe UI Light" panose="020B0502040204020203" pitchFamily="34" charset="0"/>
                <a:cs typeface="Segoe UI Light" panose="020B0502040204020203" pitchFamily="34" charset="0"/>
              </a:rPr>
              <a:t>Activities</a:t>
            </a:r>
          </a:p>
        </p:txBody>
      </p:sp>
      <p:sp>
        <p:nvSpPr>
          <p:cNvPr id="24" name="SlideModel shp173">
            <a:extLst>
              <a:ext uri="{FF2B5EF4-FFF2-40B4-BE49-F238E27FC236}">
                <a16:creationId xmlns:a16="http://schemas.microsoft.com/office/drawing/2014/main" id="{2645B42B-3221-4FD9-9BAD-8802A3DA8CF4}"/>
              </a:ext>
            </a:extLst>
          </p:cNvPr>
          <p:cNvSpPr txBox="1"/>
          <p:nvPr/>
        </p:nvSpPr>
        <p:spPr>
          <a:xfrm>
            <a:off x="5239761" y="1486262"/>
            <a:ext cx="1279709" cy="646331"/>
          </a:xfrm>
          <a:prstGeom prst="rect">
            <a:avLst/>
          </a:prstGeom>
          <a:noFill/>
          <a:ln>
            <a:noFill/>
          </a:ln>
        </p:spPr>
        <p:txBody>
          <a:bodyPr wrap="none" rtlCol="0">
            <a:spAutoFit/>
          </a:bodyPr>
          <a:lstStyle/>
          <a:p>
            <a:r>
              <a:rPr lang="en-US" sz="1800" dirty="0">
                <a:solidFill>
                  <a:schemeClr val="accent2">
                    <a:lumMod val="50000"/>
                  </a:schemeClr>
                </a:solidFill>
                <a:latin typeface="Segoe UI Light" panose="020B0502040204020203" pitchFamily="34" charset="0"/>
                <a:cs typeface="Segoe UI Light" panose="020B0502040204020203" pitchFamily="34" charset="0"/>
              </a:rPr>
              <a:t>Value</a:t>
            </a:r>
          </a:p>
          <a:p>
            <a:r>
              <a:rPr lang="en-US" sz="1800" dirty="0">
                <a:solidFill>
                  <a:schemeClr val="accent2">
                    <a:lumMod val="50000"/>
                  </a:schemeClr>
                </a:solidFill>
                <a:latin typeface="Segoe UI Light" panose="020B0502040204020203" pitchFamily="34" charset="0"/>
                <a:cs typeface="Segoe UI Light" panose="020B0502040204020203" pitchFamily="34" charset="0"/>
              </a:rPr>
              <a:t>Proposition</a:t>
            </a:r>
          </a:p>
        </p:txBody>
      </p:sp>
      <p:sp>
        <p:nvSpPr>
          <p:cNvPr id="25" name="SlideModel shp174">
            <a:extLst>
              <a:ext uri="{FF2B5EF4-FFF2-40B4-BE49-F238E27FC236}">
                <a16:creationId xmlns:a16="http://schemas.microsoft.com/office/drawing/2014/main" id="{22912A3E-4359-4AC7-92FA-BB577586C7D7}"/>
              </a:ext>
            </a:extLst>
          </p:cNvPr>
          <p:cNvSpPr txBox="1"/>
          <p:nvPr/>
        </p:nvSpPr>
        <p:spPr>
          <a:xfrm>
            <a:off x="7216630" y="1486262"/>
            <a:ext cx="1443024" cy="646331"/>
          </a:xfrm>
          <a:prstGeom prst="rect">
            <a:avLst/>
          </a:prstGeom>
          <a:noFill/>
          <a:ln>
            <a:noFill/>
          </a:ln>
        </p:spPr>
        <p:txBody>
          <a:bodyPr wrap="none" rtlCol="0">
            <a:spAutoFit/>
          </a:bodyPr>
          <a:lstStyle/>
          <a:p>
            <a:r>
              <a:rPr lang="en-US" sz="1800" dirty="0">
                <a:solidFill>
                  <a:schemeClr val="accent2">
                    <a:lumMod val="50000"/>
                  </a:schemeClr>
                </a:solidFill>
                <a:latin typeface="Segoe UI Light" panose="020B0502040204020203" pitchFamily="34" charset="0"/>
                <a:cs typeface="Segoe UI Light" panose="020B0502040204020203" pitchFamily="34" charset="0"/>
              </a:rPr>
              <a:t>Customer </a:t>
            </a:r>
          </a:p>
          <a:p>
            <a:r>
              <a:rPr lang="en-US" sz="1800" dirty="0">
                <a:solidFill>
                  <a:schemeClr val="accent2">
                    <a:lumMod val="50000"/>
                  </a:schemeClr>
                </a:solidFill>
                <a:latin typeface="Segoe UI Light" panose="020B0502040204020203" pitchFamily="34" charset="0"/>
                <a:cs typeface="Segoe UI Light" panose="020B0502040204020203" pitchFamily="34" charset="0"/>
              </a:rPr>
              <a:t>Relationships</a:t>
            </a:r>
          </a:p>
        </p:txBody>
      </p:sp>
      <p:sp>
        <p:nvSpPr>
          <p:cNvPr id="26" name="SlideModel shp175">
            <a:extLst>
              <a:ext uri="{FF2B5EF4-FFF2-40B4-BE49-F238E27FC236}">
                <a16:creationId xmlns:a16="http://schemas.microsoft.com/office/drawing/2014/main" id="{30C2A751-787B-4A6D-B5DF-619D2C036A1E}"/>
              </a:ext>
            </a:extLst>
          </p:cNvPr>
          <p:cNvSpPr txBox="1"/>
          <p:nvPr/>
        </p:nvSpPr>
        <p:spPr>
          <a:xfrm>
            <a:off x="9212750" y="1486262"/>
            <a:ext cx="1184940" cy="646331"/>
          </a:xfrm>
          <a:prstGeom prst="rect">
            <a:avLst/>
          </a:prstGeom>
          <a:noFill/>
          <a:ln>
            <a:noFill/>
          </a:ln>
        </p:spPr>
        <p:txBody>
          <a:bodyPr wrap="none" rtlCol="0">
            <a:spAutoFit/>
          </a:bodyPr>
          <a:lstStyle/>
          <a:p>
            <a:r>
              <a:rPr lang="en-US" sz="1800" dirty="0">
                <a:solidFill>
                  <a:schemeClr val="accent2">
                    <a:lumMod val="50000"/>
                  </a:schemeClr>
                </a:solidFill>
                <a:latin typeface="Segoe UI Light" panose="020B0502040204020203" pitchFamily="34" charset="0"/>
                <a:cs typeface="Segoe UI Light" panose="020B0502040204020203" pitchFamily="34" charset="0"/>
              </a:rPr>
              <a:t>Customer </a:t>
            </a:r>
          </a:p>
          <a:p>
            <a:r>
              <a:rPr lang="en-US" sz="1800" dirty="0">
                <a:solidFill>
                  <a:schemeClr val="accent2">
                    <a:lumMod val="50000"/>
                  </a:schemeClr>
                </a:solidFill>
                <a:latin typeface="Segoe UI Light" panose="020B0502040204020203" pitchFamily="34" charset="0"/>
                <a:cs typeface="Segoe UI Light" panose="020B0502040204020203" pitchFamily="34" charset="0"/>
              </a:rPr>
              <a:t>Segments</a:t>
            </a:r>
          </a:p>
        </p:txBody>
      </p:sp>
      <p:sp>
        <p:nvSpPr>
          <p:cNvPr id="27" name="SlideModel shp176">
            <a:extLst>
              <a:ext uri="{FF2B5EF4-FFF2-40B4-BE49-F238E27FC236}">
                <a16:creationId xmlns:a16="http://schemas.microsoft.com/office/drawing/2014/main" id="{7DE6029C-C339-4299-BC0A-51FB611E1F52}"/>
              </a:ext>
            </a:extLst>
          </p:cNvPr>
          <p:cNvSpPr txBox="1"/>
          <p:nvPr/>
        </p:nvSpPr>
        <p:spPr>
          <a:xfrm>
            <a:off x="3241441" y="3136018"/>
            <a:ext cx="1154675" cy="646331"/>
          </a:xfrm>
          <a:prstGeom prst="rect">
            <a:avLst/>
          </a:prstGeom>
          <a:noFill/>
          <a:ln>
            <a:noFill/>
          </a:ln>
        </p:spPr>
        <p:txBody>
          <a:bodyPr wrap="none" rtlCol="0">
            <a:spAutoFit/>
          </a:bodyPr>
          <a:lstStyle/>
          <a:p>
            <a:r>
              <a:rPr lang="en-US" sz="1800" dirty="0">
                <a:solidFill>
                  <a:schemeClr val="accent2">
                    <a:lumMod val="50000"/>
                  </a:schemeClr>
                </a:solidFill>
                <a:latin typeface="Segoe UI Light" panose="020B0502040204020203" pitchFamily="34" charset="0"/>
                <a:cs typeface="Segoe UI Light" panose="020B0502040204020203" pitchFamily="34" charset="0"/>
              </a:rPr>
              <a:t>Key </a:t>
            </a:r>
          </a:p>
          <a:p>
            <a:r>
              <a:rPr lang="en-US" sz="1800" dirty="0">
                <a:solidFill>
                  <a:schemeClr val="accent2">
                    <a:lumMod val="50000"/>
                  </a:schemeClr>
                </a:solidFill>
                <a:latin typeface="Segoe UI Light" panose="020B0502040204020203" pitchFamily="34" charset="0"/>
                <a:cs typeface="Segoe UI Light" panose="020B0502040204020203" pitchFamily="34" charset="0"/>
              </a:rPr>
              <a:t>Resources</a:t>
            </a:r>
          </a:p>
        </p:txBody>
      </p:sp>
      <p:sp>
        <p:nvSpPr>
          <p:cNvPr id="28" name="SlideModel shp177">
            <a:extLst>
              <a:ext uri="{FF2B5EF4-FFF2-40B4-BE49-F238E27FC236}">
                <a16:creationId xmlns:a16="http://schemas.microsoft.com/office/drawing/2014/main" id="{F0FDAC03-D9BE-40FD-8339-CCD19049249B}"/>
              </a:ext>
            </a:extLst>
          </p:cNvPr>
          <p:cNvSpPr txBox="1"/>
          <p:nvPr/>
        </p:nvSpPr>
        <p:spPr>
          <a:xfrm>
            <a:off x="7217696" y="3108309"/>
            <a:ext cx="1066318" cy="369332"/>
          </a:xfrm>
          <a:prstGeom prst="rect">
            <a:avLst/>
          </a:prstGeom>
          <a:noFill/>
          <a:ln>
            <a:noFill/>
          </a:ln>
        </p:spPr>
        <p:txBody>
          <a:bodyPr wrap="none" rtlCol="0">
            <a:spAutoFit/>
          </a:bodyPr>
          <a:lstStyle/>
          <a:p>
            <a:r>
              <a:rPr lang="en-US" sz="1800" dirty="0">
                <a:solidFill>
                  <a:schemeClr val="accent2">
                    <a:lumMod val="50000"/>
                  </a:schemeClr>
                </a:solidFill>
                <a:latin typeface="Segoe UI Light" panose="020B0502040204020203" pitchFamily="34" charset="0"/>
                <a:cs typeface="Segoe UI Light" panose="020B0502040204020203" pitchFamily="34" charset="0"/>
              </a:rPr>
              <a:t>Channels</a:t>
            </a:r>
          </a:p>
        </p:txBody>
      </p:sp>
      <p:sp>
        <p:nvSpPr>
          <p:cNvPr id="29" name="SlideModel shp178">
            <a:extLst>
              <a:ext uri="{FF2B5EF4-FFF2-40B4-BE49-F238E27FC236}">
                <a16:creationId xmlns:a16="http://schemas.microsoft.com/office/drawing/2014/main" id="{AABB4268-DD31-41D9-871B-D62E2B2A50CA}"/>
              </a:ext>
            </a:extLst>
          </p:cNvPr>
          <p:cNvSpPr txBox="1"/>
          <p:nvPr/>
        </p:nvSpPr>
        <p:spPr>
          <a:xfrm>
            <a:off x="1245321" y="4755789"/>
            <a:ext cx="1547411" cy="369332"/>
          </a:xfrm>
          <a:prstGeom prst="rect">
            <a:avLst/>
          </a:prstGeom>
          <a:noFill/>
          <a:ln>
            <a:noFill/>
          </a:ln>
        </p:spPr>
        <p:txBody>
          <a:bodyPr wrap="none" rtlCol="0">
            <a:spAutoFit/>
          </a:bodyPr>
          <a:lstStyle/>
          <a:p>
            <a:r>
              <a:rPr lang="en-US" sz="1800" dirty="0">
                <a:solidFill>
                  <a:schemeClr val="accent2">
                    <a:lumMod val="50000"/>
                  </a:schemeClr>
                </a:solidFill>
                <a:latin typeface="Segoe UI Light" panose="020B0502040204020203" pitchFamily="34" charset="0"/>
                <a:cs typeface="Segoe UI Light" panose="020B0502040204020203" pitchFamily="34" charset="0"/>
              </a:rPr>
              <a:t>Cost Structure</a:t>
            </a:r>
          </a:p>
        </p:txBody>
      </p:sp>
      <p:sp>
        <p:nvSpPr>
          <p:cNvPr id="30" name="SlideModel shp179">
            <a:extLst>
              <a:ext uri="{FF2B5EF4-FFF2-40B4-BE49-F238E27FC236}">
                <a16:creationId xmlns:a16="http://schemas.microsoft.com/office/drawing/2014/main" id="{C7D5682C-B740-4370-BC4B-3BE681DEFF8E}"/>
              </a:ext>
            </a:extLst>
          </p:cNvPr>
          <p:cNvSpPr txBox="1"/>
          <p:nvPr/>
        </p:nvSpPr>
        <p:spPr>
          <a:xfrm>
            <a:off x="6228953" y="4755789"/>
            <a:ext cx="1843966" cy="369332"/>
          </a:xfrm>
          <a:prstGeom prst="rect">
            <a:avLst/>
          </a:prstGeom>
          <a:noFill/>
          <a:ln>
            <a:noFill/>
          </a:ln>
        </p:spPr>
        <p:txBody>
          <a:bodyPr wrap="none" rtlCol="0">
            <a:spAutoFit/>
          </a:bodyPr>
          <a:lstStyle/>
          <a:p>
            <a:r>
              <a:rPr lang="en-US" sz="1800" dirty="0">
                <a:solidFill>
                  <a:schemeClr val="accent2">
                    <a:lumMod val="50000"/>
                  </a:schemeClr>
                </a:solidFill>
                <a:latin typeface="Segoe UI Light" panose="020B0502040204020203" pitchFamily="34" charset="0"/>
                <a:cs typeface="Segoe UI Light" panose="020B0502040204020203" pitchFamily="34" charset="0"/>
              </a:rPr>
              <a:t>Revenue Streams</a:t>
            </a:r>
          </a:p>
        </p:txBody>
      </p:sp>
      <p:grpSp>
        <p:nvGrpSpPr>
          <p:cNvPr id="31" name="SlideModel shp180">
            <a:extLst>
              <a:ext uri="{FF2B5EF4-FFF2-40B4-BE49-F238E27FC236}">
                <a16:creationId xmlns:a16="http://schemas.microsoft.com/office/drawing/2014/main" id="{261E4AD5-9965-4A01-99E4-DBA180DCB957}"/>
              </a:ext>
            </a:extLst>
          </p:cNvPr>
          <p:cNvGrpSpPr/>
          <p:nvPr/>
        </p:nvGrpSpPr>
        <p:grpSpPr>
          <a:xfrm>
            <a:off x="2630776" y="1586346"/>
            <a:ext cx="280432" cy="297135"/>
            <a:chOff x="5884863" y="0"/>
            <a:chExt cx="506413" cy="536576"/>
          </a:xfrm>
          <a:solidFill>
            <a:schemeClr val="accent2"/>
          </a:solidFill>
        </p:grpSpPr>
        <p:sp>
          <p:nvSpPr>
            <p:cNvPr id="32" name="SliModel Group shp181">
              <a:extLst>
                <a:ext uri="{FF2B5EF4-FFF2-40B4-BE49-F238E27FC236}">
                  <a16:creationId xmlns:a16="http://schemas.microsoft.com/office/drawing/2014/main" id="{34E63D89-5EC5-4B50-A171-C8EB1B127E88}"/>
                </a:ext>
              </a:extLst>
            </p:cNvPr>
            <p:cNvSpPr>
              <a:spLocks/>
            </p:cNvSpPr>
            <p:nvPr/>
          </p:nvSpPr>
          <p:spPr bwMode="auto">
            <a:xfrm>
              <a:off x="6057901" y="0"/>
              <a:ext cx="333375" cy="371475"/>
            </a:xfrm>
            <a:custGeom>
              <a:avLst/>
              <a:gdLst/>
              <a:ahLst/>
              <a:cxnLst>
                <a:cxn ang="0">
                  <a:pos x="123" y="0"/>
                </a:cxn>
                <a:cxn ang="0">
                  <a:pos x="144" y="3"/>
                </a:cxn>
                <a:cxn ang="0">
                  <a:pos x="165" y="12"/>
                </a:cxn>
                <a:cxn ang="0">
                  <a:pos x="182" y="25"/>
                </a:cxn>
                <a:cxn ang="0">
                  <a:pos x="185" y="28"/>
                </a:cxn>
                <a:cxn ang="0">
                  <a:pos x="199" y="46"/>
                </a:cxn>
                <a:cxn ang="0">
                  <a:pos x="207" y="67"/>
                </a:cxn>
                <a:cxn ang="0">
                  <a:pos x="210" y="88"/>
                </a:cxn>
                <a:cxn ang="0">
                  <a:pos x="208" y="105"/>
                </a:cxn>
                <a:cxn ang="0">
                  <a:pos x="203" y="121"/>
                </a:cxn>
                <a:cxn ang="0">
                  <a:pos x="195" y="135"/>
                </a:cxn>
                <a:cxn ang="0">
                  <a:pos x="185" y="148"/>
                </a:cxn>
                <a:cxn ang="0">
                  <a:pos x="124" y="210"/>
                </a:cxn>
                <a:cxn ang="0">
                  <a:pos x="105" y="224"/>
                </a:cxn>
                <a:cxn ang="0">
                  <a:pos x="86" y="232"/>
                </a:cxn>
                <a:cxn ang="0">
                  <a:pos x="63" y="234"/>
                </a:cxn>
                <a:cxn ang="0">
                  <a:pos x="42" y="232"/>
                </a:cxn>
                <a:cxn ang="0">
                  <a:pos x="21" y="223"/>
                </a:cxn>
                <a:cxn ang="0">
                  <a:pos x="3" y="210"/>
                </a:cxn>
                <a:cxn ang="0">
                  <a:pos x="0" y="207"/>
                </a:cxn>
                <a:cxn ang="0">
                  <a:pos x="38" y="170"/>
                </a:cxn>
                <a:cxn ang="0">
                  <a:pos x="41" y="173"/>
                </a:cxn>
                <a:cxn ang="0">
                  <a:pos x="51" y="179"/>
                </a:cxn>
                <a:cxn ang="0">
                  <a:pos x="63" y="182"/>
                </a:cxn>
                <a:cxn ang="0">
                  <a:pos x="76" y="179"/>
                </a:cxn>
                <a:cxn ang="0">
                  <a:pos x="87" y="173"/>
                </a:cxn>
                <a:cxn ang="0">
                  <a:pos x="148" y="111"/>
                </a:cxn>
                <a:cxn ang="0">
                  <a:pos x="154" y="101"/>
                </a:cxn>
                <a:cxn ang="0">
                  <a:pos x="157" y="88"/>
                </a:cxn>
                <a:cxn ang="0">
                  <a:pos x="154" y="76"/>
                </a:cxn>
                <a:cxn ang="0">
                  <a:pos x="148" y="66"/>
                </a:cxn>
                <a:cxn ang="0">
                  <a:pos x="145" y="63"/>
                </a:cxn>
                <a:cxn ang="0">
                  <a:pos x="134" y="56"/>
                </a:cxn>
                <a:cxn ang="0">
                  <a:pos x="123" y="54"/>
                </a:cxn>
                <a:cxn ang="0">
                  <a:pos x="109" y="56"/>
                </a:cxn>
                <a:cxn ang="0">
                  <a:pos x="99" y="63"/>
                </a:cxn>
                <a:cxn ang="0">
                  <a:pos x="74" y="88"/>
                </a:cxn>
                <a:cxn ang="0">
                  <a:pos x="65" y="93"/>
                </a:cxn>
                <a:cxn ang="0">
                  <a:pos x="55" y="96"/>
                </a:cxn>
                <a:cxn ang="0">
                  <a:pos x="46" y="93"/>
                </a:cxn>
                <a:cxn ang="0">
                  <a:pos x="37" y="88"/>
                </a:cxn>
                <a:cxn ang="0">
                  <a:pos x="32" y="79"/>
                </a:cxn>
                <a:cxn ang="0">
                  <a:pos x="29" y="69"/>
                </a:cxn>
                <a:cxn ang="0">
                  <a:pos x="32" y="59"/>
                </a:cxn>
                <a:cxn ang="0">
                  <a:pos x="37" y="51"/>
                </a:cxn>
                <a:cxn ang="0">
                  <a:pos x="62" y="25"/>
                </a:cxn>
                <a:cxn ang="0">
                  <a:pos x="79" y="12"/>
                </a:cxn>
                <a:cxn ang="0">
                  <a:pos x="100" y="3"/>
                </a:cxn>
                <a:cxn ang="0">
                  <a:pos x="123" y="0"/>
                </a:cxn>
              </a:cxnLst>
              <a:rect l="0" t="0" r="r" b="b"/>
              <a:pathLst>
                <a:path w="210" h="234">
                  <a:moveTo>
                    <a:pt x="123" y="0"/>
                  </a:moveTo>
                  <a:lnTo>
                    <a:pt x="144" y="3"/>
                  </a:lnTo>
                  <a:lnTo>
                    <a:pt x="165" y="12"/>
                  </a:lnTo>
                  <a:lnTo>
                    <a:pt x="182" y="25"/>
                  </a:lnTo>
                  <a:lnTo>
                    <a:pt x="185" y="28"/>
                  </a:lnTo>
                  <a:lnTo>
                    <a:pt x="199" y="46"/>
                  </a:lnTo>
                  <a:lnTo>
                    <a:pt x="207" y="67"/>
                  </a:lnTo>
                  <a:lnTo>
                    <a:pt x="210" y="88"/>
                  </a:lnTo>
                  <a:lnTo>
                    <a:pt x="208" y="105"/>
                  </a:lnTo>
                  <a:lnTo>
                    <a:pt x="203" y="121"/>
                  </a:lnTo>
                  <a:lnTo>
                    <a:pt x="195" y="135"/>
                  </a:lnTo>
                  <a:lnTo>
                    <a:pt x="185" y="148"/>
                  </a:lnTo>
                  <a:lnTo>
                    <a:pt x="124" y="210"/>
                  </a:lnTo>
                  <a:lnTo>
                    <a:pt x="105" y="224"/>
                  </a:lnTo>
                  <a:lnTo>
                    <a:pt x="86" y="232"/>
                  </a:lnTo>
                  <a:lnTo>
                    <a:pt x="63" y="234"/>
                  </a:lnTo>
                  <a:lnTo>
                    <a:pt x="42" y="232"/>
                  </a:lnTo>
                  <a:lnTo>
                    <a:pt x="21" y="223"/>
                  </a:lnTo>
                  <a:lnTo>
                    <a:pt x="3" y="210"/>
                  </a:lnTo>
                  <a:lnTo>
                    <a:pt x="0" y="207"/>
                  </a:lnTo>
                  <a:lnTo>
                    <a:pt x="38" y="170"/>
                  </a:lnTo>
                  <a:lnTo>
                    <a:pt x="41" y="173"/>
                  </a:lnTo>
                  <a:lnTo>
                    <a:pt x="51" y="179"/>
                  </a:lnTo>
                  <a:lnTo>
                    <a:pt x="63" y="182"/>
                  </a:lnTo>
                  <a:lnTo>
                    <a:pt x="76" y="179"/>
                  </a:lnTo>
                  <a:lnTo>
                    <a:pt x="87" y="173"/>
                  </a:lnTo>
                  <a:lnTo>
                    <a:pt x="148" y="111"/>
                  </a:lnTo>
                  <a:lnTo>
                    <a:pt x="154" y="101"/>
                  </a:lnTo>
                  <a:lnTo>
                    <a:pt x="157" y="88"/>
                  </a:lnTo>
                  <a:lnTo>
                    <a:pt x="154" y="76"/>
                  </a:lnTo>
                  <a:lnTo>
                    <a:pt x="148" y="66"/>
                  </a:lnTo>
                  <a:lnTo>
                    <a:pt x="145" y="63"/>
                  </a:lnTo>
                  <a:lnTo>
                    <a:pt x="134" y="56"/>
                  </a:lnTo>
                  <a:lnTo>
                    <a:pt x="123" y="54"/>
                  </a:lnTo>
                  <a:lnTo>
                    <a:pt x="109" y="56"/>
                  </a:lnTo>
                  <a:lnTo>
                    <a:pt x="99" y="63"/>
                  </a:lnTo>
                  <a:lnTo>
                    <a:pt x="74" y="88"/>
                  </a:lnTo>
                  <a:lnTo>
                    <a:pt x="65" y="93"/>
                  </a:lnTo>
                  <a:lnTo>
                    <a:pt x="55" y="96"/>
                  </a:lnTo>
                  <a:lnTo>
                    <a:pt x="46" y="93"/>
                  </a:lnTo>
                  <a:lnTo>
                    <a:pt x="37" y="88"/>
                  </a:lnTo>
                  <a:lnTo>
                    <a:pt x="32" y="79"/>
                  </a:lnTo>
                  <a:lnTo>
                    <a:pt x="29" y="69"/>
                  </a:lnTo>
                  <a:lnTo>
                    <a:pt x="32" y="59"/>
                  </a:lnTo>
                  <a:lnTo>
                    <a:pt x="37" y="51"/>
                  </a:lnTo>
                  <a:lnTo>
                    <a:pt x="62" y="25"/>
                  </a:lnTo>
                  <a:lnTo>
                    <a:pt x="79" y="12"/>
                  </a:lnTo>
                  <a:lnTo>
                    <a:pt x="100" y="3"/>
                  </a:lnTo>
                  <a:lnTo>
                    <a:pt x="1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SliModel Group shp182">
              <a:extLst>
                <a:ext uri="{FF2B5EF4-FFF2-40B4-BE49-F238E27FC236}">
                  <a16:creationId xmlns:a16="http://schemas.microsoft.com/office/drawing/2014/main" id="{4F1F7806-7B30-4F36-811C-C98EC9A42031}"/>
                </a:ext>
              </a:extLst>
            </p:cNvPr>
            <p:cNvSpPr>
              <a:spLocks/>
            </p:cNvSpPr>
            <p:nvPr/>
          </p:nvSpPr>
          <p:spPr bwMode="auto">
            <a:xfrm>
              <a:off x="5884863" y="166688"/>
              <a:ext cx="331788" cy="369888"/>
            </a:xfrm>
            <a:custGeom>
              <a:avLst/>
              <a:gdLst/>
              <a:ahLst/>
              <a:cxnLst>
                <a:cxn ang="0">
                  <a:pos x="146" y="0"/>
                </a:cxn>
                <a:cxn ang="0">
                  <a:pos x="171" y="4"/>
                </a:cxn>
                <a:cxn ang="0">
                  <a:pos x="195" y="14"/>
                </a:cxn>
                <a:cxn ang="0">
                  <a:pos x="200" y="17"/>
                </a:cxn>
                <a:cxn ang="0">
                  <a:pos x="201" y="19"/>
                </a:cxn>
                <a:cxn ang="0">
                  <a:pos x="209" y="27"/>
                </a:cxn>
                <a:cxn ang="0">
                  <a:pos x="172" y="64"/>
                </a:cxn>
                <a:cxn ang="0">
                  <a:pos x="170" y="61"/>
                </a:cxn>
                <a:cxn ang="0">
                  <a:pos x="159" y="55"/>
                </a:cxn>
                <a:cxn ang="0">
                  <a:pos x="146" y="52"/>
                </a:cxn>
                <a:cxn ang="0">
                  <a:pos x="134" y="55"/>
                </a:cxn>
                <a:cxn ang="0">
                  <a:pos x="123" y="61"/>
                </a:cxn>
                <a:cxn ang="0">
                  <a:pos x="61" y="123"/>
                </a:cxn>
                <a:cxn ang="0">
                  <a:pos x="55" y="133"/>
                </a:cxn>
                <a:cxn ang="0">
                  <a:pos x="52" y="145"/>
                </a:cxn>
                <a:cxn ang="0">
                  <a:pos x="55" y="158"/>
                </a:cxn>
                <a:cxn ang="0">
                  <a:pos x="61" y="169"/>
                </a:cxn>
                <a:cxn ang="0">
                  <a:pos x="64" y="171"/>
                </a:cxn>
                <a:cxn ang="0">
                  <a:pos x="75" y="178"/>
                </a:cxn>
                <a:cxn ang="0">
                  <a:pos x="88" y="181"/>
                </a:cxn>
                <a:cxn ang="0">
                  <a:pos x="100" y="178"/>
                </a:cxn>
                <a:cxn ang="0">
                  <a:pos x="110" y="171"/>
                </a:cxn>
                <a:cxn ang="0">
                  <a:pos x="137" y="145"/>
                </a:cxn>
                <a:cxn ang="0">
                  <a:pos x="146" y="139"/>
                </a:cxn>
                <a:cxn ang="0">
                  <a:pos x="155" y="137"/>
                </a:cxn>
                <a:cxn ang="0">
                  <a:pos x="166" y="139"/>
                </a:cxn>
                <a:cxn ang="0">
                  <a:pos x="174" y="145"/>
                </a:cxn>
                <a:cxn ang="0">
                  <a:pos x="180" y="154"/>
                </a:cxn>
                <a:cxn ang="0">
                  <a:pos x="181" y="163"/>
                </a:cxn>
                <a:cxn ang="0">
                  <a:pos x="180" y="173"/>
                </a:cxn>
                <a:cxn ang="0">
                  <a:pos x="174" y="182"/>
                </a:cxn>
                <a:cxn ang="0">
                  <a:pos x="147" y="208"/>
                </a:cxn>
                <a:cxn ang="0">
                  <a:pos x="129" y="222"/>
                </a:cxn>
                <a:cxn ang="0">
                  <a:pos x="109" y="230"/>
                </a:cxn>
                <a:cxn ang="0">
                  <a:pos x="88" y="233"/>
                </a:cxn>
                <a:cxn ang="0">
                  <a:pos x="71" y="232"/>
                </a:cxn>
                <a:cxn ang="0">
                  <a:pos x="55" y="226"/>
                </a:cxn>
                <a:cxn ang="0">
                  <a:pos x="40" y="218"/>
                </a:cxn>
                <a:cxn ang="0">
                  <a:pos x="27" y="208"/>
                </a:cxn>
                <a:cxn ang="0">
                  <a:pos x="25" y="205"/>
                </a:cxn>
                <a:cxn ang="0">
                  <a:pos x="14" y="192"/>
                </a:cxn>
                <a:cxn ang="0">
                  <a:pos x="6" y="178"/>
                </a:cxn>
                <a:cxn ang="0">
                  <a:pos x="1" y="162"/>
                </a:cxn>
                <a:cxn ang="0">
                  <a:pos x="0" y="145"/>
                </a:cxn>
                <a:cxn ang="0">
                  <a:pos x="2" y="124"/>
                </a:cxn>
                <a:cxn ang="0">
                  <a:pos x="10" y="103"/>
                </a:cxn>
                <a:cxn ang="0">
                  <a:pos x="25" y="85"/>
                </a:cxn>
                <a:cxn ang="0">
                  <a:pos x="85" y="25"/>
                </a:cxn>
                <a:cxn ang="0">
                  <a:pos x="104" y="10"/>
                </a:cxn>
                <a:cxn ang="0">
                  <a:pos x="125" y="2"/>
                </a:cxn>
                <a:cxn ang="0">
                  <a:pos x="146" y="0"/>
                </a:cxn>
              </a:cxnLst>
              <a:rect l="0" t="0" r="r" b="b"/>
              <a:pathLst>
                <a:path w="209" h="233">
                  <a:moveTo>
                    <a:pt x="146" y="0"/>
                  </a:moveTo>
                  <a:lnTo>
                    <a:pt x="171" y="4"/>
                  </a:lnTo>
                  <a:lnTo>
                    <a:pt x="195" y="14"/>
                  </a:lnTo>
                  <a:lnTo>
                    <a:pt x="200" y="17"/>
                  </a:lnTo>
                  <a:lnTo>
                    <a:pt x="201" y="19"/>
                  </a:lnTo>
                  <a:lnTo>
                    <a:pt x="209" y="27"/>
                  </a:lnTo>
                  <a:lnTo>
                    <a:pt x="172" y="64"/>
                  </a:lnTo>
                  <a:lnTo>
                    <a:pt x="170" y="61"/>
                  </a:lnTo>
                  <a:lnTo>
                    <a:pt x="159" y="55"/>
                  </a:lnTo>
                  <a:lnTo>
                    <a:pt x="146" y="52"/>
                  </a:lnTo>
                  <a:lnTo>
                    <a:pt x="134" y="55"/>
                  </a:lnTo>
                  <a:lnTo>
                    <a:pt x="123" y="61"/>
                  </a:lnTo>
                  <a:lnTo>
                    <a:pt x="61" y="123"/>
                  </a:lnTo>
                  <a:lnTo>
                    <a:pt x="55" y="133"/>
                  </a:lnTo>
                  <a:lnTo>
                    <a:pt x="52" y="145"/>
                  </a:lnTo>
                  <a:lnTo>
                    <a:pt x="55" y="158"/>
                  </a:lnTo>
                  <a:lnTo>
                    <a:pt x="61" y="169"/>
                  </a:lnTo>
                  <a:lnTo>
                    <a:pt x="64" y="171"/>
                  </a:lnTo>
                  <a:lnTo>
                    <a:pt x="75" y="178"/>
                  </a:lnTo>
                  <a:lnTo>
                    <a:pt x="88" y="181"/>
                  </a:lnTo>
                  <a:lnTo>
                    <a:pt x="100" y="178"/>
                  </a:lnTo>
                  <a:lnTo>
                    <a:pt x="110" y="171"/>
                  </a:lnTo>
                  <a:lnTo>
                    <a:pt x="137" y="145"/>
                  </a:lnTo>
                  <a:lnTo>
                    <a:pt x="146" y="139"/>
                  </a:lnTo>
                  <a:lnTo>
                    <a:pt x="155" y="137"/>
                  </a:lnTo>
                  <a:lnTo>
                    <a:pt x="166" y="139"/>
                  </a:lnTo>
                  <a:lnTo>
                    <a:pt x="174" y="145"/>
                  </a:lnTo>
                  <a:lnTo>
                    <a:pt x="180" y="154"/>
                  </a:lnTo>
                  <a:lnTo>
                    <a:pt x="181" y="163"/>
                  </a:lnTo>
                  <a:lnTo>
                    <a:pt x="180" y="173"/>
                  </a:lnTo>
                  <a:lnTo>
                    <a:pt x="174" y="182"/>
                  </a:lnTo>
                  <a:lnTo>
                    <a:pt x="147" y="208"/>
                  </a:lnTo>
                  <a:lnTo>
                    <a:pt x="129" y="222"/>
                  </a:lnTo>
                  <a:lnTo>
                    <a:pt x="109" y="230"/>
                  </a:lnTo>
                  <a:lnTo>
                    <a:pt x="88" y="233"/>
                  </a:lnTo>
                  <a:lnTo>
                    <a:pt x="71" y="232"/>
                  </a:lnTo>
                  <a:lnTo>
                    <a:pt x="55" y="226"/>
                  </a:lnTo>
                  <a:lnTo>
                    <a:pt x="40" y="218"/>
                  </a:lnTo>
                  <a:lnTo>
                    <a:pt x="27" y="208"/>
                  </a:lnTo>
                  <a:lnTo>
                    <a:pt x="25" y="205"/>
                  </a:lnTo>
                  <a:lnTo>
                    <a:pt x="14" y="192"/>
                  </a:lnTo>
                  <a:lnTo>
                    <a:pt x="6" y="178"/>
                  </a:lnTo>
                  <a:lnTo>
                    <a:pt x="1" y="162"/>
                  </a:lnTo>
                  <a:lnTo>
                    <a:pt x="0" y="145"/>
                  </a:lnTo>
                  <a:lnTo>
                    <a:pt x="2" y="124"/>
                  </a:lnTo>
                  <a:lnTo>
                    <a:pt x="10" y="103"/>
                  </a:lnTo>
                  <a:lnTo>
                    <a:pt x="25" y="85"/>
                  </a:lnTo>
                  <a:lnTo>
                    <a:pt x="85" y="25"/>
                  </a:lnTo>
                  <a:lnTo>
                    <a:pt x="104" y="10"/>
                  </a:lnTo>
                  <a:lnTo>
                    <a:pt x="125" y="2"/>
                  </a:lnTo>
                  <a:lnTo>
                    <a:pt x="1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4" name="SlideModel shp183">
            <a:extLst>
              <a:ext uri="{FF2B5EF4-FFF2-40B4-BE49-F238E27FC236}">
                <a16:creationId xmlns:a16="http://schemas.microsoft.com/office/drawing/2014/main" id="{7B15B185-EE41-4EFB-B356-9E3C54E5AF5B}"/>
              </a:ext>
            </a:extLst>
          </p:cNvPr>
          <p:cNvSpPr>
            <a:spLocks noEditPoints="1"/>
          </p:cNvSpPr>
          <p:nvPr/>
        </p:nvSpPr>
        <p:spPr bwMode="auto">
          <a:xfrm>
            <a:off x="6623016" y="1586346"/>
            <a:ext cx="296255" cy="292739"/>
          </a:xfrm>
          <a:custGeom>
            <a:avLst/>
            <a:gdLst/>
            <a:ahLst/>
            <a:cxnLst>
              <a:cxn ang="0">
                <a:pos x="306" y="190"/>
              </a:cxn>
              <a:cxn ang="0">
                <a:pos x="178" y="333"/>
              </a:cxn>
              <a:cxn ang="0">
                <a:pos x="31" y="190"/>
              </a:cxn>
              <a:cxn ang="0">
                <a:pos x="159" y="333"/>
              </a:cxn>
              <a:cxn ang="0">
                <a:pos x="31" y="190"/>
              </a:cxn>
              <a:cxn ang="0">
                <a:pos x="228" y="25"/>
              </a:cxn>
              <a:cxn ang="0">
                <a:pos x="198" y="50"/>
              </a:cxn>
              <a:cxn ang="0">
                <a:pos x="182" y="86"/>
              </a:cxn>
              <a:cxn ang="0">
                <a:pos x="231" y="71"/>
              </a:cxn>
              <a:cxn ang="0">
                <a:pos x="255" y="54"/>
              </a:cxn>
              <a:cxn ang="0">
                <a:pos x="260" y="40"/>
              </a:cxn>
              <a:cxn ang="0">
                <a:pos x="255" y="29"/>
              </a:cxn>
              <a:cxn ang="0">
                <a:pos x="248" y="25"/>
              </a:cxn>
              <a:cxn ang="0">
                <a:pos x="239" y="23"/>
              </a:cxn>
              <a:cxn ang="0">
                <a:pos x="90" y="25"/>
              </a:cxn>
              <a:cxn ang="0">
                <a:pos x="78" y="34"/>
              </a:cxn>
              <a:cxn ang="0">
                <a:pos x="74" y="42"/>
              </a:cxn>
              <a:cxn ang="0">
                <a:pos x="75" y="51"/>
              </a:cxn>
              <a:cxn ang="0">
                <a:pos x="85" y="63"/>
              </a:cxn>
              <a:cxn ang="0">
                <a:pos x="104" y="75"/>
              </a:cxn>
              <a:cxn ang="0">
                <a:pos x="155" y="84"/>
              </a:cxn>
              <a:cxn ang="0">
                <a:pos x="139" y="50"/>
              </a:cxn>
              <a:cxn ang="0">
                <a:pos x="119" y="30"/>
              </a:cxn>
              <a:cxn ang="0">
                <a:pos x="98" y="23"/>
              </a:cxn>
              <a:cxn ang="0">
                <a:pos x="98" y="0"/>
              </a:cxn>
              <a:cxn ang="0">
                <a:pos x="132" y="10"/>
              </a:cxn>
              <a:cxn ang="0">
                <a:pos x="157" y="37"/>
              </a:cxn>
              <a:cxn ang="0">
                <a:pos x="164" y="46"/>
              </a:cxn>
              <a:cxn ang="0">
                <a:pos x="169" y="55"/>
              </a:cxn>
              <a:cxn ang="0">
                <a:pos x="185" y="29"/>
              </a:cxn>
              <a:cxn ang="0">
                <a:pos x="222" y="3"/>
              </a:cxn>
              <a:cxn ang="0">
                <a:pos x="256" y="3"/>
              </a:cxn>
              <a:cxn ang="0">
                <a:pos x="280" y="23"/>
              </a:cxn>
              <a:cxn ang="0">
                <a:pos x="281" y="55"/>
              </a:cxn>
              <a:cxn ang="0">
                <a:pos x="259" y="82"/>
              </a:cxn>
              <a:cxn ang="0">
                <a:pos x="244" y="90"/>
              </a:cxn>
              <a:cxn ang="0">
                <a:pos x="326" y="92"/>
              </a:cxn>
              <a:cxn ang="0">
                <a:pos x="337" y="107"/>
              </a:cxn>
              <a:cxn ang="0">
                <a:pos x="178" y="168"/>
              </a:cxn>
              <a:cxn ang="0">
                <a:pos x="159" y="90"/>
              </a:cxn>
              <a:cxn ang="0">
                <a:pos x="0" y="168"/>
              </a:cxn>
              <a:cxn ang="0">
                <a:pos x="2" y="102"/>
              </a:cxn>
              <a:cxn ang="0">
                <a:pos x="7" y="94"/>
              </a:cxn>
              <a:cxn ang="0">
                <a:pos x="17" y="90"/>
              </a:cxn>
              <a:cxn ang="0">
                <a:pos x="69" y="80"/>
              </a:cxn>
              <a:cxn ang="0">
                <a:pos x="52" y="56"/>
              </a:cxn>
              <a:cxn ang="0">
                <a:pos x="53" y="33"/>
              </a:cxn>
              <a:cxn ang="0">
                <a:pos x="66" y="13"/>
              </a:cxn>
              <a:cxn ang="0">
                <a:pos x="98" y="0"/>
              </a:cxn>
            </a:cxnLst>
            <a:rect l="0" t="0" r="r" b="b"/>
            <a:pathLst>
              <a:path w="337" h="333">
                <a:moveTo>
                  <a:pt x="178" y="190"/>
                </a:moveTo>
                <a:lnTo>
                  <a:pt x="306" y="190"/>
                </a:lnTo>
                <a:lnTo>
                  <a:pt x="306" y="333"/>
                </a:lnTo>
                <a:lnTo>
                  <a:pt x="178" y="333"/>
                </a:lnTo>
                <a:lnTo>
                  <a:pt x="178" y="190"/>
                </a:lnTo>
                <a:close/>
                <a:moveTo>
                  <a:pt x="31" y="190"/>
                </a:moveTo>
                <a:lnTo>
                  <a:pt x="159" y="190"/>
                </a:lnTo>
                <a:lnTo>
                  <a:pt x="159" y="333"/>
                </a:lnTo>
                <a:lnTo>
                  <a:pt x="31" y="333"/>
                </a:lnTo>
                <a:lnTo>
                  <a:pt x="31" y="190"/>
                </a:lnTo>
                <a:close/>
                <a:moveTo>
                  <a:pt x="239" y="23"/>
                </a:moveTo>
                <a:lnTo>
                  <a:pt x="228" y="25"/>
                </a:lnTo>
                <a:lnTo>
                  <a:pt x="218" y="30"/>
                </a:lnTo>
                <a:lnTo>
                  <a:pt x="198" y="50"/>
                </a:lnTo>
                <a:lnTo>
                  <a:pt x="189" y="67"/>
                </a:lnTo>
                <a:lnTo>
                  <a:pt x="182" y="86"/>
                </a:lnTo>
                <a:lnTo>
                  <a:pt x="210" y="78"/>
                </a:lnTo>
                <a:lnTo>
                  <a:pt x="231" y="71"/>
                </a:lnTo>
                <a:lnTo>
                  <a:pt x="246" y="63"/>
                </a:lnTo>
                <a:lnTo>
                  <a:pt x="255" y="54"/>
                </a:lnTo>
                <a:lnTo>
                  <a:pt x="259" y="47"/>
                </a:lnTo>
                <a:lnTo>
                  <a:pt x="260" y="40"/>
                </a:lnTo>
                <a:lnTo>
                  <a:pt x="260" y="37"/>
                </a:lnTo>
                <a:lnTo>
                  <a:pt x="255" y="29"/>
                </a:lnTo>
                <a:lnTo>
                  <a:pt x="252" y="27"/>
                </a:lnTo>
                <a:lnTo>
                  <a:pt x="248" y="25"/>
                </a:lnTo>
                <a:lnTo>
                  <a:pt x="244" y="23"/>
                </a:lnTo>
                <a:lnTo>
                  <a:pt x="239" y="23"/>
                </a:lnTo>
                <a:close/>
                <a:moveTo>
                  <a:pt x="94" y="23"/>
                </a:moveTo>
                <a:lnTo>
                  <a:pt x="90" y="25"/>
                </a:lnTo>
                <a:lnTo>
                  <a:pt x="82" y="30"/>
                </a:lnTo>
                <a:lnTo>
                  <a:pt x="78" y="34"/>
                </a:lnTo>
                <a:lnTo>
                  <a:pt x="75" y="38"/>
                </a:lnTo>
                <a:lnTo>
                  <a:pt x="74" y="42"/>
                </a:lnTo>
                <a:lnTo>
                  <a:pt x="74" y="48"/>
                </a:lnTo>
                <a:lnTo>
                  <a:pt x="75" y="51"/>
                </a:lnTo>
                <a:lnTo>
                  <a:pt x="81" y="59"/>
                </a:lnTo>
                <a:lnTo>
                  <a:pt x="85" y="63"/>
                </a:lnTo>
                <a:lnTo>
                  <a:pt x="90" y="67"/>
                </a:lnTo>
                <a:lnTo>
                  <a:pt x="104" y="75"/>
                </a:lnTo>
                <a:lnTo>
                  <a:pt x="127" y="80"/>
                </a:lnTo>
                <a:lnTo>
                  <a:pt x="155" y="84"/>
                </a:lnTo>
                <a:lnTo>
                  <a:pt x="147" y="63"/>
                </a:lnTo>
                <a:lnTo>
                  <a:pt x="139" y="50"/>
                </a:lnTo>
                <a:lnTo>
                  <a:pt x="130" y="38"/>
                </a:lnTo>
                <a:lnTo>
                  <a:pt x="119" y="30"/>
                </a:lnTo>
                <a:lnTo>
                  <a:pt x="108" y="25"/>
                </a:lnTo>
                <a:lnTo>
                  <a:pt x="98" y="23"/>
                </a:lnTo>
                <a:lnTo>
                  <a:pt x="94" y="23"/>
                </a:lnTo>
                <a:close/>
                <a:moveTo>
                  <a:pt x="98" y="0"/>
                </a:moveTo>
                <a:lnTo>
                  <a:pt x="116" y="3"/>
                </a:lnTo>
                <a:lnTo>
                  <a:pt x="132" y="10"/>
                </a:lnTo>
                <a:lnTo>
                  <a:pt x="147" y="22"/>
                </a:lnTo>
                <a:lnTo>
                  <a:pt x="157" y="37"/>
                </a:lnTo>
                <a:lnTo>
                  <a:pt x="161" y="40"/>
                </a:lnTo>
                <a:lnTo>
                  <a:pt x="164" y="46"/>
                </a:lnTo>
                <a:lnTo>
                  <a:pt x="166" y="50"/>
                </a:lnTo>
                <a:lnTo>
                  <a:pt x="169" y="55"/>
                </a:lnTo>
                <a:lnTo>
                  <a:pt x="169" y="52"/>
                </a:lnTo>
                <a:lnTo>
                  <a:pt x="185" y="29"/>
                </a:lnTo>
                <a:lnTo>
                  <a:pt x="205" y="10"/>
                </a:lnTo>
                <a:lnTo>
                  <a:pt x="222" y="3"/>
                </a:lnTo>
                <a:lnTo>
                  <a:pt x="239" y="0"/>
                </a:lnTo>
                <a:lnTo>
                  <a:pt x="256" y="3"/>
                </a:lnTo>
                <a:lnTo>
                  <a:pt x="271" y="12"/>
                </a:lnTo>
                <a:lnTo>
                  <a:pt x="280" y="23"/>
                </a:lnTo>
                <a:lnTo>
                  <a:pt x="284" y="40"/>
                </a:lnTo>
                <a:lnTo>
                  <a:pt x="281" y="55"/>
                </a:lnTo>
                <a:lnTo>
                  <a:pt x="273" y="69"/>
                </a:lnTo>
                <a:lnTo>
                  <a:pt x="259" y="82"/>
                </a:lnTo>
                <a:lnTo>
                  <a:pt x="252" y="86"/>
                </a:lnTo>
                <a:lnTo>
                  <a:pt x="244" y="90"/>
                </a:lnTo>
                <a:lnTo>
                  <a:pt x="321" y="90"/>
                </a:lnTo>
                <a:lnTo>
                  <a:pt x="326" y="92"/>
                </a:lnTo>
                <a:lnTo>
                  <a:pt x="334" y="97"/>
                </a:lnTo>
                <a:lnTo>
                  <a:pt x="337" y="107"/>
                </a:lnTo>
                <a:lnTo>
                  <a:pt x="337" y="168"/>
                </a:lnTo>
                <a:lnTo>
                  <a:pt x="178" y="168"/>
                </a:lnTo>
                <a:lnTo>
                  <a:pt x="178" y="90"/>
                </a:lnTo>
                <a:lnTo>
                  <a:pt x="159" y="90"/>
                </a:lnTo>
                <a:lnTo>
                  <a:pt x="159" y="168"/>
                </a:lnTo>
                <a:lnTo>
                  <a:pt x="0" y="168"/>
                </a:lnTo>
                <a:lnTo>
                  <a:pt x="0" y="107"/>
                </a:lnTo>
                <a:lnTo>
                  <a:pt x="2" y="102"/>
                </a:lnTo>
                <a:lnTo>
                  <a:pt x="4" y="97"/>
                </a:lnTo>
                <a:lnTo>
                  <a:pt x="7" y="94"/>
                </a:lnTo>
                <a:lnTo>
                  <a:pt x="12" y="92"/>
                </a:lnTo>
                <a:lnTo>
                  <a:pt x="17" y="90"/>
                </a:lnTo>
                <a:lnTo>
                  <a:pt x="85" y="90"/>
                </a:lnTo>
                <a:lnTo>
                  <a:pt x="69" y="80"/>
                </a:lnTo>
                <a:lnTo>
                  <a:pt x="58" y="68"/>
                </a:lnTo>
                <a:lnTo>
                  <a:pt x="52" y="56"/>
                </a:lnTo>
                <a:lnTo>
                  <a:pt x="50" y="46"/>
                </a:lnTo>
                <a:lnTo>
                  <a:pt x="53" y="33"/>
                </a:lnTo>
                <a:lnTo>
                  <a:pt x="58" y="22"/>
                </a:lnTo>
                <a:lnTo>
                  <a:pt x="66" y="13"/>
                </a:lnTo>
                <a:lnTo>
                  <a:pt x="81" y="4"/>
                </a:lnTo>
                <a:lnTo>
                  <a:pt x="98"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SlideModel shp184">
            <a:extLst>
              <a:ext uri="{FF2B5EF4-FFF2-40B4-BE49-F238E27FC236}">
                <a16:creationId xmlns:a16="http://schemas.microsoft.com/office/drawing/2014/main" id="{284A538B-DBB6-4B85-B64B-EC165DC2CE6B}"/>
              </a:ext>
            </a:extLst>
          </p:cNvPr>
          <p:cNvSpPr>
            <a:spLocks/>
          </p:cNvSpPr>
          <p:nvPr/>
        </p:nvSpPr>
        <p:spPr bwMode="auto">
          <a:xfrm>
            <a:off x="8639386" y="1586346"/>
            <a:ext cx="290980" cy="249663"/>
          </a:xfrm>
          <a:custGeom>
            <a:avLst/>
            <a:gdLst/>
            <a:ahLst/>
            <a:cxnLst>
              <a:cxn ang="0">
                <a:pos x="69" y="0"/>
              </a:cxn>
              <a:cxn ang="0">
                <a:pos x="92" y="0"/>
              </a:cxn>
              <a:cxn ang="0">
                <a:pos x="113" y="4"/>
              </a:cxn>
              <a:cxn ang="0">
                <a:pos x="133" y="14"/>
              </a:cxn>
              <a:cxn ang="0">
                <a:pos x="150" y="29"/>
              </a:cxn>
              <a:cxn ang="0">
                <a:pos x="162" y="48"/>
              </a:cxn>
              <a:cxn ang="0">
                <a:pos x="164" y="53"/>
              </a:cxn>
              <a:cxn ang="0">
                <a:pos x="166" y="59"/>
              </a:cxn>
              <a:cxn ang="0">
                <a:pos x="168" y="48"/>
              </a:cxn>
              <a:cxn ang="0">
                <a:pos x="182" y="29"/>
              </a:cxn>
              <a:cxn ang="0">
                <a:pos x="197" y="14"/>
              </a:cxn>
              <a:cxn ang="0">
                <a:pos x="217" y="4"/>
              </a:cxn>
              <a:cxn ang="0">
                <a:pos x="238" y="0"/>
              </a:cxn>
              <a:cxn ang="0">
                <a:pos x="261" y="0"/>
              </a:cxn>
              <a:cxn ang="0">
                <a:pos x="282" y="8"/>
              </a:cxn>
              <a:cxn ang="0">
                <a:pos x="302" y="19"/>
              </a:cxn>
              <a:cxn ang="0">
                <a:pos x="316" y="36"/>
              </a:cxn>
              <a:cxn ang="0">
                <a:pos x="327" y="55"/>
              </a:cxn>
              <a:cxn ang="0">
                <a:pos x="331" y="76"/>
              </a:cxn>
              <a:cxn ang="0">
                <a:pos x="329" y="98"/>
              </a:cxn>
              <a:cxn ang="0">
                <a:pos x="323" y="120"/>
              </a:cxn>
              <a:cxn ang="0">
                <a:pos x="316" y="131"/>
              </a:cxn>
              <a:cxn ang="0">
                <a:pos x="306" y="145"/>
              </a:cxn>
              <a:cxn ang="0">
                <a:pos x="294" y="159"/>
              </a:cxn>
              <a:cxn ang="0">
                <a:pos x="278" y="175"/>
              </a:cxn>
              <a:cxn ang="0">
                <a:pos x="262" y="192"/>
              </a:cxn>
              <a:cxn ang="0">
                <a:pos x="228" y="226"/>
              </a:cxn>
              <a:cxn ang="0">
                <a:pos x="212" y="241"/>
              </a:cxn>
              <a:cxn ang="0">
                <a:pos x="197" y="255"/>
              </a:cxn>
              <a:cxn ang="0">
                <a:pos x="184" y="267"/>
              </a:cxn>
              <a:cxn ang="0">
                <a:pos x="175" y="276"/>
              </a:cxn>
              <a:cxn ang="0">
                <a:pos x="168" y="281"/>
              </a:cxn>
              <a:cxn ang="0">
                <a:pos x="166" y="284"/>
              </a:cxn>
              <a:cxn ang="0">
                <a:pos x="163" y="281"/>
              </a:cxn>
              <a:cxn ang="0">
                <a:pos x="157" y="276"/>
              </a:cxn>
              <a:cxn ang="0">
                <a:pos x="147" y="267"/>
              </a:cxn>
              <a:cxn ang="0">
                <a:pos x="134" y="255"/>
              </a:cxn>
              <a:cxn ang="0">
                <a:pos x="102" y="226"/>
              </a:cxn>
              <a:cxn ang="0">
                <a:pos x="68" y="192"/>
              </a:cxn>
              <a:cxn ang="0">
                <a:pos x="52" y="175"/>
              </a:cxn>
              <a:cxn ang="0">
                <a:pos x="37" y="159"/>
              </a:cxn>
              <a:cxn ang="0">
                <a:pos x="25" y="145"/>
              </a:cxn>
              <a:cxn ang="0">
                <a:pos x="14" y="131"/>
              </a:cxn>
              <a:cxn ang="0">
                <a:pos x="8" y="120"/>
              </a:cxn>
              <a:cxn ang="0">
                <a:pos x="1" y="98"/>
              </a:cxn>
              <a:cxn ang="0">
                <a:pos x="0" y="76"/>
              </a:cxn>
              <a:cxn ang="0">
                <a:pos x="5" y="55"/>
              </a:cxn>
              <a:cxn ang="0">
                <a:pos x="14" y="36"/>
              </a:cxn>
              <a:cxn ang="0">
                <a:pos x="30" y="19"/>
              </a:cxn>
              <a:cxn ang="0">
                <a:pos x="48" y="8"/>
              </a:cxn>
              <a:cxn ang="0">
                <a:pos x="69" y="0"/>
              </a:cxn>
            </a:cxnLst>
            <a:rect l="0" t="0" r="r" b="b"/>
            <a:pathLst>
              <a:path w="331" h="284">
                <a:moveTo>
                  <a:pt x="69" y="0"/>
                </a:moveTo>
                <a:lnTo>
                  <a:pt x="92" y="0"/>
                </a:lnTo>
                <a:lnTo>
                  <a:pt x="113" y="4"/>
                </a:lnTo>
                <a:lnTo>
                  <a:pt x="133" y="14"/>
                </a:lnTo>
                <a:lnTo>
                  <a:pt x="150" y="29"/>
                </a:lnTo>
                <a:lnTo>
                  <a:pt x="162" y="48"/>
                </a:lnTo>
                <a:lnTo>
                  <a:pt x="164" y="53"/>
                </a:lnTo>
                <a:lnTo>
                  <a:pt x="166" y="59"/>
                </a:lnTo>
                <a:lnTo>
                  <a:pt x="168" y="48"/>
                </a:lnTo>
                <a:lnTo>
                  <a:pt x="182" y="29"/>
                </a:lnTo>
                <a:lnTo>
                  <a:pt x="197" y="14"/>
                </a:lnTo>
                <a:lnTo>
                  <a:pt x="217" y="4"/>
                </a:lnTo>
                <a:lnTo>
                  <a:pt x="238" y="0"/>
                </a:lnTo>
                <a:lnTo>
                  <a:pt x="261" y="0"/>
                </a:lnTo>
                <a:lnTo>
                  <a:pt x="282" y="8"/>
                </a:lnTo>
                <a:lnTo>
                  <a:pt x="302" y="19"/>
                </a:lnTo>
                <a:lnTo>
                  <a:pt x="316" y="36"/>
                </a:lnTo>
                <a:lnTo>
                  <a:pt x="327" y="55"/>
                </a:lnTo>
                <a:lnTo>
                  <a:pt x="331" y="76"/>
                </a:lnTo>
                <a:lnTo>
                  <a:pt x="329" y="98"/>
                </a:lnTo>
                <a:lnTo>
                  <a:pt x="323" y="120"/>
                </a:lnTo>
                <a:lnTo>
                  <a:pt x="316" y="131"/>
                </a:lnTo>
                <a:lnTo>
                  <a:pt x="306" y="145"/>
                </a:lnTo>
                <a:lnTo>
                  <a:pt x="294" y="159"/>
                </a:lnTo>
                <a:lnTo>
                  <a:pt x="278" y="175"/>
                </a:lnTo>
                <a:lnTo>
                  <a:pt x="262" y="192"/>
                </a:lnTo>
                <a:lnTo>
                  <a:pt x="228" y="226"/>
                </a:lnTo>
                <a:lnTo>
                  <a:pt x="212" y="241"/>
                </a:lnTo>
                <a:lnTo>
                  <a:pt x="197" y="255"/>
                </a:lnTo>
                <a:lnTo>
                  <a:pt x="184" y="267"/>
                </a:lnTo>
                <a:lnTo>
                  <a:pt x="175" y="276"/>
                </a:lnTo>
                <a:lnTo>
                  <a:pt x="168" y="281"/>
                </a:lnTo>
                <a:lnTo>
                  <a:pt x="166" y="284"/>
                </a:lnTo>
                <a:lnTo>
                  <a:pt x="163" y="281"/>
                </a:lnTo>
                <a:lnTo>
                  <a:pt x="157" y="276"/>
                </a:lnTo>
                <a:lnTo>
                  <a:pt x="147" y="267"/>
                </a:lnTo>
                <a:lnTo>
                  <a:pt x="134" y="255"/>
                </a:lnTo>
                <a:lnTo>
                  <a:pt x="102" y="226"/>
                </a:lnTo>
                <a:lnTo>
                  <a:pt x="68" y="192"/>
                </a:lnTo>
                <a:lnTo>
                  <a:pt x="52" y="175"/>
                </a:lnTo>
                <a:lnTo>
                  <a:pt x="37" y="159"/>
                </a:lnTo>
                <a:lnTo>
                  <a:pt x="25" y="145"/>
                </a:lnTo>
                <a:lnTo>
                  <a:pt x="14" y="131"/>
                </a:lnTo>
                <a:lnTo>
                  <a:pt x="8" y="120"/>
                </a:lnTo>
                <a:lnTo>
                  <a:pt x="1" y="98"/>
                </a:lnTo>
                <a:lnTo>
                  <a:pt x="0" y="76"/>
                </a:lnTo>
                <a:lnTo>
                  <a:pt x="5" y="55"/>
                </a:lnTo>
                <a:lnTo>
                  <a:pt x="14" y="36"/>
                </a:lnTo>
                <a:lnTo>
                  <a:pt x="30" y="19"/>
                </a:lnTo>
                <a:lnTo>
                  <a:pt x="48" y="8"/>
                </a:lnTo>
                <a:lnTo>
                  <a:pt x="69"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36" name="SlideModel shp185">
            <a:extLst>
              <a:ext uri="{FF2B5EF4-FFF2-40B4-BE49-F238E27FC236}">
                <a16:creationId xmlns:a16="http://schemas.microsoft.com/office/drawing/2014/main" id="{F448AE08-3C58-4731-9990-CB614209F7E0}"/>
              </a:ext>
            </a:extLst>
          </p:cNvPr>
          <p:cNvGrpSpPr/>
          <p:nvPr/>
        </p:nvGrpSpPr>
        <p:grpSpPr>
          <a:xfrm>
            <a:off x="4524393" y="3210549"/>
            <a:ext cx="418450" cy="305929"/>
            <a:chOff x="5715001" y="3627438"/>
            <a:chExt cx="755650" cy="552450"/>
          </a:xfrm>
          <a:solidFill>
            <a:schemeClr val="accent2"/>
          </a:solidFill>
        </p:grpSpPr>
        <p:sp>
          <p:nvSpPr>
            <p:cNvPr id="37" name="SliModel Group shp186">
              <a:extLst>
                <a:ext uri="{FF2B5EF4-FFF2-40B4-BE49-F238E27FC236}">
                  <a16:creationId xmlns:a16="http://schemas.microsoft.com/office/drawing/2014/main" id="{9159CA3C-47C5-4774-98C6-BE8CE8C12DEF}"/>
                </a:ext>
              </a:extLst>
            </p:cNvPr>
            <p:cNvSpPr>
              <a:spLocks/>
            </p:cNvSpPr>
            <p:nvPr/>
          </p:nvSpPr>
          <p:spPr bwMode="auto">
            <a:xfrm>
              <a:off x="6283326" y="3627438"/>
              <a:ext cx="161925" cy="61913"/>
            </a:xfrm>
            <a:custGeom>
              <a:avLst/>
              <a:gdLst/>
              <a:ahLst/>
              <a:cxnLst>
                <a:cxn ang="0">
                  <a:pos x="52" y="0"/>
                </a:cxn>
                <a:cxn ang="0">
                  <a:pos x="66" y="3"/>
                </a:cxn>
                <a:cxn ang="0">
                  <a:pos x="78" y="8"/>
                </a:cxn>
                <a:cxn ang="0">
                  <a:pos x="89" y="13"/>
                </a:cxn>
                <a:cxn ang="0">
                  <a:pos x="102" y="26"/>
                </a:cxn>
                <a:cxn ang="0">
                  <a:pos x="89" y="37"/>
                </a:cxn>
                <a:cxn ang="0">
                  <a:pos x="86" y="38"/>
                </a:cxn>
                <a:cxn ang="0">
                  <a:pos x="86" y="37"/>
                </a:cxn>
                <a:cxn ang="0">
                  <a:pos x="85" y="37"/>
                </a:cxn>
                <a:cxn ang="0">
                  <a:pos x="85" y="36"/>
                </a:cxn>
                <a:cxn ang="0">
                  <a:pos x="82" y="34"/>
                </a:cxn>
                <a:cxn ang="0">
                  <a:pos x="77" y="29"/>
                </a:cxn>
                <a:cxn ang="0">
                  <a:pos x="66" y="22"/>
                </a:cxn>
                <a:cxn ang="0">
                  <a:pos x="52" y="20"/>
                </a:cxn>
                <a:cxn ang="0">
                  <a:pos x="44" y="21"/>
                </a:cxn>
                <a:cxn ang="0">
                  <a:pos x="35" y="24"/>
                </a:cxn>
                <a:cxn ang="0">
                  <a:pos x="24" y="30"/>
                </a:cxn>
                <a:cxn ang="0">
                  <a:pos x="14" y="39"/>
                </a:cxn>
                <a:cxn ang="0">
                  <a:pos x="0" y="25"/>
                </a:cxn>
                <a:cxn ang="0">
                  <a:pos x="19" y="11"/>
                </a:cxn>
                <a:cxn ang="0">
                  <a:pos x="36" y="3"/>
                </a:cxn>
                <a:cxn ang="0">
                  <a:pos x="52" y="0"/>
                </a:cxn>
              </a:cxnLst>
              <a:rect l="0" t="0" r="r" b="b"/>
              <a:pathLst>
                <a:path w="102" h="39">
                  <a:moveTo>
                    <a:pt x="52" y="0"/>
                  </a:moveTo>
                  <a:lnTo>
                    <a:pt x="66" y="3"/>
                  </a:lnTo>
                  <a:lnTo>
                    <a:pt x="78" y="8"/>
                  </a:lnTo>
                  <a:lnTo>
                    <a:pt x="89" y="13"/>
                  </a:lnTo>
                  <a:lnTo>
                    <a:pt x="102" y="26"/>
                  </a:lnTo>
                  <a:lnTo>
                    <a:pt x="89" y="37"/>
                  </a:lnTo>
                  <a:lnTo>
                    <a:pt x="86" y="38"/>
                  </a:lnTo>
                  <a:lnTo>
                    <a:pt x="86" y="37"/>
                  </a:lnTo>
                  <a:lnTo>
                    <a:pt x="85" y="37"/>
                  </a:lnTo>
                  <a:lnTo>
                    <a:pt x="85" y="36"/>
                  </a:lnTo>
                  <a:lnTo>
                    <a:pt x="82" y="34"/>
                  </a:lnTo>
                  <a:lnTo>
                    <a:pt x="77" y="29"/>
                  </a:lnTo>
                  <a:lnTo>
                    <a:pt x="66" y="22"/>
                  </a:lnTo>
                  <a:lnTo>
                    <a:pt x="52" y="20"/>
                  </a:lnTo>
                  <a:lnTo>
                    <a:pt x="44" y="21"/>
                  </a:lnTo>
                  <a:lnTo>
                    <a:pt x="35" y="24"/>
                  </a:lnTo>
                  <a:lnTo>
                    <a:pt x="24" y="30"/>
                  </a:lnTo>
                  <a:lnTo>
                    <a:pt x="14" y="39"/>
                  </a:lnTo>
                  <a:lnTo>
                    <a:pt x="0" y="25"/>
                  </a:lnTo>
                  <a:lnTo>
                    <a:pt x="19" y="11"/>
                  </a:lnTo>
                  <a:lnTo>
                    <a:pt x="36" y="3"/>
                  </a:lnTo>
                  <a:lnTo>
                    <a:pt x="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SliModel Group shp187">
              <a:extLst>
                <a:ext uri="{FF2B5EF4-FFF2-40B4-BE49-F238E27FC236}">
                  <a16:creationId xmlns:a16="http://schemas.microsoft.com/office/drawing/2014/main" id="{1AB9C573-6956-4972-B48E-5A73FCA482A2}"/>
                </a:ext>
              </a:extLst>
            </p:cNvPr>
            <p:cNvSpPr>
              <a:spLocks/>
            </p:cNvSpPr>
            <p:nvPr/>
          </p:nvSpPr>
          <p:spPr bwMode="auto">
            <a:xfrm>
              <a:off x="6122988" y="3689350"/>
              <a:ext cx="158750" cy="63500"/>
            </a:xfrm>
            <a:custGeom>
              <a:avLst/>
              <a:gdLst/>
              <a:ahLst/>
              <a:cxnLst>
                <a:cxn ang="0">
                  <a:pos x="87" y="0"/>
                </a:cxn>
                <a:cxn ang="0">
                  <a:pos x="100" y="15"/>
                </a:cxn>
                <a:cxn ang="0">
                  <a:pos x="83" y="29"/>
                </a:cxn>
                <a:cxn ang="0">
                  <a:pos x="66" y="37"/>
                </a:cxn>
                <a:cxn ang="0">
                  <a:pos x="50" y="40"/>
                </a:cxn>
                <a:cxn ang="0">
                  <a:pos x="35" y="38"/>
                </a:cxn>
                <a:cxn ang="0">
                  <a:pos x="24" y="33"/>
                </a:cxn>
                <a:cxn ang="0">
                  <a:pos x="13" y="27"/>
                </a:cxn>
                <a:cxn ang="0">
                  <a:pos x="9" y="24"/>
                </a:cxn>
                <a:cxn ang="0">
                  <a:pos x="6" y="20"/>
                </a:cxn>
                <a:cxn ang="0">
                  <a:pos x="0" y="14"/>
                </a:cxn>
                <a:cxn ang="0">
                  <a:pos x="14" y="2"/>
                </a:cxn>
                <a:cxn ang="0">
                  <a:pos x="16" y="2"/>
                </a:cxn>
                <a:cxn ang="0">
                  <a:pos x="16" y="4"/>
                </a:cxn>
                <a:cxn ang="0">
                  <a:pos x="17" y="4"/>
                </a:cxn>
                <a:cxn ang="0">
                  <a:pos x="18" y="7"/>
                </a:cxn>
                <a:cxn ang="0">
                  <a:pos x="21" y="8"/>
                </a:cxn>
                <a:cxn ang="0">
                  <a:pos x="25" y="11"/>
                </a:cxn>
                <a:cxn ang="0">
                  <a:pos x="35" y="17"/>
                </a:cxn>
                <a:cxn ang="0">
                  <a:pos x="50" y="20"/>
                </a:cxn>
                <a:cxn ang="0">
                  <a:pos x="60" y="19"/>
                </a:cxn>
                <a:cxn ang="0">
                  <a:pos x="74" y="12"/>
                </a:cxn>
                <a:cxn ang="0">
                  <a:pos x="87" y="0"/>
                </a:cxn>
              </a:cxnLst>
              <a:rect l="0" t="0" r="r" b="b"/>
              <a:pathLst>
                <a:path w="100" h="40">
                  <a:moveTo>
                    <a:pt x="87" y="0"/>
                  </a:moveTo>
                  <a:lnTo>
                    <a:pt x="100" y="15"/>
                  </a:lnTo>
                  <a:lnTo>
                    <a:pt x="83" y="29"/>
                  </a:lnTo>
                  <a:lnTo>
                    <a:pt x="66" y="37"/>
                  </a:lnTo>
                  <a:lnTo>
                    <a:pt x="50" y="40"/>
                  </a:lnTo>
                  <a:lnTo>
                    <a:pt x="35" y="38"/>
                  </a:lnTo>
                  <a:lnTo>
                    <a:pt x="24" y="33"/>
                  </a:lnTo>
                  <a:lnTo>
                    <a:pt x="13" y="27"/>
                  </a:lnTo>
                  <a:lnTo>
                    <a:pt x="9" y="24"/>
                  </a:lnTo>
                  <a:lnTo>
                    <a:pt x="6" y="20"/>
                  </a:lnTo>
                  <a:lnTo>
                    <a:pt x="0" y="14"/>
                  </a:lnTo>
                  <a:lnTo>
                    <a:pt x="14" y="2"/>
                  </a:lnTo>
                  <a:lnTo>
                    <a:pt x="16" y="2"/>
                  </a:lnTo>
                  <a:lnTo>
                    <a:pt x="16" y="4"/>
                  </a:lnTo>
                  <a:lnTo>
                    <a:pt x="17" y="4"/>
                  </a:lnTo>
                  <a:lnTo>
                    <a:pt x="18" y="7"/>
                  </a:lnTo>
                  <a:lnTo>
                    <a:pt x="21" y="8"/>
                  </a:lnTo>
                  <a:lnTo>
                    <a:pt x="25" y="11"/>
                  </a:lnTo>
                  <a:lnTo>
                    <a:pt x="35" y="17"/>
                  </a:lnTo>
                  <a:lnTo>
                    <a:pt x="50" y="20"/>
                  </a:lnTo>
                  <a:lnTo>
                    <a:pt x="60" y="19"/>
                  </a:lnTo>
                  <a:lnTo>
                    <a:pt x="74" y="12"/>
                  </a:lnTo>
                  <a:lnTo>
                    <a:pt x="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SliModel Group shp188">
              <a:extLst>
                <a:ext uri="{FF2B5EF4-FFF2-40B4-BE49-F238E27FC236}">
                  <a16:creationId xmlns:a16="http://schemas.microsoft.com/office/drawing/2014/main" id="{759FA70B-2CF8-4AF4-B861-EF446CC536AF}"/>
                </a:ext>
              </a:extLst>
            </p:cNvPr>
            <p:cNvSpPr>
              <a:spLocks/>
            </p:cNvSpPr>
            <p:nvPr/>
          </p:nvSpPr>
          <p:spPr bwMode="auto">
            <a:xfrm>
              <a:off x="6062663" y="3705225"/>
              <a:ext cx="407988" cy="444500"/>
            </a:xfrm>
            <a:custGeom>
              <a:avLst/>
              <a:gdLst/>
              <a:ahLst/>
              <a:cxnLst>
                <a:cxn ang="0">
                  <a:pos x="208" y="0"/>
                </a:cxn>
                <a:cxn ang="0">
                  <a:pos x="257" y="0"/>
                </a:cxn>
                <a:cxn ang="0">
                  <a:pos x="257" y="280"/>
                </a:cxn>
                <a:cxn ang="0">
                  <a:pos x="27" y="280"/>
                </a:cxn>
                <a:cxn ang="0">
                  <a:pos x="27" y="279"/>
                </a:cxn>
                <a:cxn ang="0">
                  <a:pos x="29" y="277"/>
                </a:cxn>
                <a:cxn ang="0">
                  <a:pos x="29" y="275"/>
                </a:cxn>
                <a:cxn ang="0">
                  <a:pos x="31" y="273"/>
                </a:cxn>
                <a:cxn ang="0">
                  <a:pos x="37" y="268"/>
                </a:cxn>
                <a:cxn ang="0">
                  <a:pos x="39" y="264"/>
                </a:cxn>
                <a:cxn ang="0">
                  <a:pos x="40" y="259"/>
                </a:cxn>
                <a:cxn ang="0">
                  <a:pos x="43" y="247"/>
                </a:cxn>
                <a:cxn ang="0">
                  <a:pos x="43" y="230"/>
                </a:cxn>
                <a:cxn ang="0">
                  <a:pos x="40" y="210"/>
                </a:cxn>
                <a:cxn ang="0">
                  <a:pos x="33" y="193"/>
                </a:cxn>
                <a:cxn ang="0">
                  <a:pos x="18" y="178"/>
                </a:cxn>
                <a:cxn ang="0">
                  <a:pos x="13" y="171"/>
                </a:cxn>
                <a:cxn ang="0">
                  <a:pos x="6" y="166"/>
                </a:cxn>
                <a:cxn ang="0">
                  <a:pos x="0" y="162"/>
                </a:cxn>
                <a:cxn ang="0">
                  <a:pos x="5" y="148"/>
                </a:cxn>
                <a:cxn ang="0">
                  <a:pos x="8" y="132"/>
                </a:cxn>
                <a:cxn ang="0">
                  <a:pos x="39" y="148"/>
                </a:cxn>
                <a:cxn ang="0">
                  <a:pos x="39" y="98"/>
                </a:cxn>
                <a:cxn ang="0">
                  <a:pos x="138" y="144"/>
                </a:cxn>
                <a:cxn ang="0">
                  <a:pos x="138" y="98"/>
                </a:cxn>
                <a:cxn ang="0">
                  <a:pos x="208" y="136"/>
                </a:cxn>
                <a:cxn ang="0">
                  <a:pos x="208" y="0"/>
                </a:cxn>
              </a:cxnLst>
              <a:rect l="0" t="0" r="r" b="b"/>
              <a:pathLst>
                <a:path w="257" h="280">
                  <a:moveTo>
                    <a:pt x="208" y="0"/>
                  </a:moveTo>
                  <a:lnTo>
                    <a:pt x="257" y="0"/>
                  </a:lnTo>
                  <a:lnTo>
                    <a:pt x="257" y="280"/>
                  </a:lnTo>
                  <a:lnTo>
                    <a:pt x="27" y="280"/>
                  </a:lnTo>
                  <a:lnTo>
                    <a:pt x="27" y="279"/>
                  </a:lnTo>
                  <a:lnTo>
                    <a:pt x="29" y="277"/>
                  </a:lnTo>
                  <a:lnTo>
                    <a:pt x="29" y="275"/>
                  </a:lnTo>
                  <a:lnTo>
                    <a:pt x="31" y="273"/>
                  </a:lnTo>
                  <a:lnTo>
                    <a:pt x="37" y="268"/>
                  </a:lnTo>
                  <a:lnTo>
                    <a:pt x="39" y="264"/>
                  </a:lnTo>
                  <a:lnTo>
                    <a:pt x="40" y="259"/>
                  </a:lnTo>
                  <a:lnTo>
                    <a:pt x="43" y="247"/>
                  </a:lnTo>
                  <a:lnTo>
                    <a:pt x="43" y="230"/>
                  </a:lnTo>
                  <a:lnTo>
                    <a:pt x="40" y="210"/>
                  </a:lnTo>
                  <a:lnTo>
                    <a:pt x="33" y="193"/>
                  </a:lnTo>
                  <a:lnTo>
                    <a:pt x="18" y="178"/>
                  </a:lnTo>
                  <a:lnTo>
                    <a:pt x="13" y="171"/>
                  </a:lnTo>
                  <a:lnTo>
                    <a:pt x="6" y="166"/>
                  </a:lnTo>
                  <a:lnTo>
                    <a:pt x="0" y="162"/>
                  </a:lnTo>
                  <a:lnTo>
                    <a:pt x="5" y="148"/>
                  </a:lnTo>
                  <a:lnTo>
                    <a:pt x="8" y="132"/>
                  </a:lnTo>
                  <a:lnTo>
                    <a:pt x="39" y="148"/>
                  </a:lnTo>
                  <a:lnTo>
                    <a:pt x="39" y="98"/>
                  </a:lnTo>
                  <a:lnTo>
                    <a:pt x="138" y="144"/>
                  </a:lnTo>
                  <a:lnTo>
                    <a:pt x="138" y="98"/>
                  </a:lnTo>
                  <a:lnTo>
                    <a:pt x="208" y="136"/>
                  </a:lnTo>
                  <a:lnTo>
                    <a:pt x="2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SliModel Group shp189">
              <a:extLst>
                <a:ext uri="{FF2B5EF4-FFF2-40B4-BE49-F238E27FC236}">
                  <a16:creationId xmlns:a16="http://schemas.microsoft.com/office/drawing/2014/main" id="{580D0035-F566-4DB8-AB05-11469B6F1C81}"/>
                </a:ext>
              </a:extLst>
            </p:cNvPr>
            <p:cNvSpPr>
              <a:spLocks/>
            </p:cNvSpPr>
            <p:nvPr/>
          </p:nvSpPr>
          <p:spPr bwMode="auto">
            <a:xfrm>
              <a:off x="5965826" y="3627438"/>
              <a:ext cx="158750" cy="61913"/>
            </a:xfrm>
            <a:custGeom>
              <a:avLst/>
              <a:gdLst/>
              <a:ahLst/>
              <a:cxnLst>
                <a:cxn ang="0">
                  <a:pos x="50" y="0"/>
                </a:cxn>
                <a:cxn ang="0">
                  <a:pos x="65" y="3"/>
                </a:cxn>
                <a:cxn ang="0">
                  <a:pos x="76" y="8"/>
                </a:cxn>
                <a:cxn ang="0">
                  <a:pos x="87" y="13"/>
                </a:cxn>
                <a:cxn ang="0">
                  <a:pos x="91" y="16"/>
                </a:cxn>
                <a:cxn ang="0">
                  <a:pos x="94" y="20"/>
                </a:cxn>
                <a:cxn ang="0">
                  <a:pos x="100" y="26"/>
                </a:cxn>
                <a:cxn ang="0">
                  <a:pos x="86" y="38"/>
                </a:cxn>
                <a:cxn ang="0">
                  <a:pos x="79" y="32"/>
                </a:cxn>
                <a:cxn ang="0">
                  <a:pos x="75" y="29"/>
                </a:cxn>
                <a:cxn ang="0">
                  <a:pos x="65" y="22"/>
                </a:cxn>
                <a:cxn ang="0">
                  <a:pos x="50" y="20"/>
                </a:cxn>
                <a:cxn ang="0">
                  <a:pos x="39" y="21"/>
                </a:cxn>
                <a:cxn ang="0">
                  <a:pos x="28" y="28"/>
                </a:cxn>
                <a:cxn ang="0">
                  <a:pos x="13" y="39"/>
                </a:cxn>
                <a:cxn ang="0">
                  <a:pos x="0" y="25"/>
                </a:cxn>
                <a:cxn ang="0">
                  <a:pos x="17" y="11"/>
                </a:cxn>
                <a:cxn ang="0">
                  <a:pos x="34" y="3"/>
                </a:cxn>
                <a:cxn ang="0">
                  <a:pos x="50" y="0"/>
                </a:cxn>
              </a:cxnLst>
              <a:rect l="0" t="0" r="r" b="b"/>
              <a:pathLst>
                <a:path w="100" h="39">
                  <a:moveTo>
                    <a:pt x="50" y="0"/>
                  </a:moveTo>
                  <a:lnTo>
                    <a:pt x="65" y="3"/>
                  </a:lnTo>
                  <a:lnTo>
                    <a:pt x="76" y="8"/>
                  </a:lnTo>
                  <a:lnTo>
                    <a:pt x="87" y="13"/>
                  </a:lnTo>
                  <a:lnTo>
                    <a:pt x="91" y="16"/>
                  </a:lnTo>
                  <a:lnTo>
                    <a:pt x="94" y="20"/>
                  </a:lnTo>
                  <a:lnTo>
                    <a:pt x="100" y="26"/>
                  </a:lnTo>
                  <a:lnTo>
                    <a:pt x="86" y="38"/>
                  </a:lnTo>
                  <a:lnTo>
                    <a:pt x="79" y="32"/>
                  </a:lnTo>
                  <a:lnTo>
                    <a:pt x="75" y="29"/>
                  </a:lnTo>
                  <a:lnTo>
                    <a:pt x="65" y="22"/>
                  </a:lnTo>
                  <a:lnTo>
                    <a:pt x="50" y="20"/>
                  </a:lnTo>
                  <a:lnTo>
                    <a:pt x="39" y="21"/>
                  </a:lnTo>
                  <a:lnTo>
                    <a:pt x="28" y="28"/>
                  </a:lnTo>
                  <a:lnTo>
                    <a:pt x="13" y="39"/>
                  </a:lnTo>
                  <a:lnTo>
                    <a:pt x="0" y="25"/>
                  </a:lnTo>
                  <a:lnTo>
                    <a:pt x="17" y="11"/>
                  </a:lnTo>
                  <a:lnTo>
                    <a:pt x="34" y="3"/>
                  </a:lnTo>
                  <a:lnTo>
                    <a:pt x="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SliModel Group shp190">
              <a:extLst>
                <a:ext uri="{FF2B5EF4-FFF2-40B4-BE49-F238E27FC236}">
                  <a16:creationId xmlns:a16="http://schemas.microsoft.com/office/drawing/2014/main" id="{C686D350-A4A6-414C-91F2-F002C2F0F173}"/>
                </a:ext>
              </a:extLst>
            </p:cNvPr>
            <p:cNvSpPr>
              <a:spLocks noEditPoints="1"/>
            </p:cNvSpPr>
            <p:nvPr/>
          </p:nvSpPr>
          <p:spPr bwMode="auto">
            <a:xfrm>
              <a:off x="5715001" y="3843338"/>
              <a:ext cx="393700" cy="336550"/>
            </a:xfrm>
            <a:custGeom>
              <a:avLst/>
              <a:gdLst/>
              <a:ahLst/>
              <a:cxnLst>
                <a:cxn ang="0">
                  <a:pos x="64" y="33"/>
                </a:cxn>
                <a:cxn ang="0">
                  <a:pos x="80" y="49"/>
                </a:cxn>
                <a:cxn ang="0">
                  <a:pos x="80" y="74"/>
                </a:cxn>
                <a:cxn ang="0">
                  <a:pos x="80" y="87"/>
                </a:cxn>
                <a:cxn ang="0">
                  <a:pos x="96" y="101"/>
                </a:cxn>
                <a:cxn ang="0">
                  <a:pos x="89" y="112"/>
                </a:cxn>
                <a:cxn ang="0">
                  <a:pos x="87" y="105"/>
                </a:cxn>
                <a:cxn ang="0">
                  <a:pos x="85" y="105"/>
                </a:cxn>
                <a:cxn ang="0">
                  <a:pos x="87" y="110"/>
                </a:cxn>
                <a:cxn ang="0">
                  <a:pos x="81" y="127"/>
                </a:cxn>
                <a:cxn ang="0">
                  <a:pos x="79" y="155"/>
                </a:cxn>
                <a:cxn ang="0">
                  <a:pos x="68" y="171"/>
                </a:cxn>
                <a:cxn ang="0">
                  <a:pos x="30" y="169"/>
                </a:cxn>
                <a:cxn ang="0">
                  <a:pos x="14" y="160"/>
                </a:cxn>
                <a:cxn ang="0">
                  <a:pos x="12" y="138"/>
                </a:cxn>
                <a:cxn ang="0">
                  <a:pos x="18" y="118"/>
                </a:cxn>
                <a:cxn ang="0">
                  <a:pos x="19" y="112"/>
                </a:cxn>
                <a:cxn ang="0">
                  <a:pos x="21" y="105"/>
                </a:cxn>
                <a:cxn ang="0">
                  <a:pos x="22" y="102"/>
                </a:cxn>
                <a:cxn ang="0">
                  <a:pos x="18" y="113"/>
                </a:cxn>
                <a:cxn ang="0">
                  <a:pos x="9" y="135"/>
                </a:cxn>
                <a:cxn ang="0">
                  <a:pos x="2" y="144"/>
                </a:cxn>
                <a:cxn ang="0">
                  <a:pos x="0" y="126"/>
                </a:cxn>
                <a:cxn ang="0">
                  <a:pos x="9" y="102"/>
                </a:cxn>
                <a:cxn ang="0">
                  <a:pos x="35" y="83"/>
                </a:cxn>
                <a:cxn ang="0">
                  <a:pos x="25" y="61"/>
                </a:cxn>
                <a:cxn ang="0">
                  <a:pos x="33" y="40"/>
                </a:cxn>
                <a:cxn ang="0">
                  <a:pos x="54" y="30"/>
                </a:cxn>
                <a:cxn ang="0">
                  <a:pos x="184" y="4"/>
                </a:cxn>
                <a:cxn ang="0">
                  <a:pos x="208" y="28"/>
                </a:cxn>
                <a:cxn ang="0">
                  <a:pos x="209" y="58"/>
                </a:cxn>
                <a:cxn ang="0">
                  <a:pos x="195" y="80"/>
                </a:cxn>
                <a:cxn ang="0">
                  <a:pos x="216" y="92"/>
                </a:cxn>
                <a:cxn ang="0">
                  <a:pos x="237" y="113"/>
                </a:cxn>
                <a:cxn ang="0">
                  <a:pos x="248" y="144"/>
                </a:cxn>
                <a:cxn ang="0">
                  <a:pos x="245" y="167"/>
                </a:cxn>
                <a:cxn ang="0">
                  <a:pos x="237" y="176"/>
                </a:cxn>
                <a:cxn ang="0">
                  <a:pos x="229" y="147"/>
                </a:cxn>
                <a:cxn ang="0">
                  <a:pos x="220" y="121"/>
                </a:cxn>
                <a:cxn ang="0">
                  <a:pos x="217" y="120"/>
                </a:cxn>
                <a:cxn ang="0">
                  <a:pos x="229" y="154"/>
                </a:cxn>
                <a:cxn ang="0">
                  <a:pos x="233" y="184"/>
                </a:cxn>
                <a:cxn ang="0">
                  <a:pos x="216" y="205"/>
                </a:cxn>
                <a:cxn ang="0">
                  <a:pos x="186" y="212"/>
                </a:cxn>
                <a:cxn ang="0">
                  <a:pos x="132" y="210"/>
                </a:cxn>
                <a:cxn ang="0">
                  <a:pos x="108" y="197"/>
                </a:cxn>
                <a:cxn ang="0">
                  <a:pos x="103" y="171"/>
                </a:cxn>
                <a:cxn ang="0">
                  <a:pos x="114" y="130"/>
                </a:cxn>
                <a:cxn ang="0">
                  <a:pos x="120" y="112"/>
                </a:cxn>
                <a:cxn ang="0">
                  <a:pos x="110" y="133"/>
                </a:cxn>
                <a:cxn ang="0">
                  <a:pos x="100" y="163"/>
                </a:cxn>
                <a:cxn ang="0">
                  <a:pos x="92" y="173"/>
                </a:cxn>
                <a:cxn ang="0">
                  <a:pos x="87" y="157"/>
                </a:cxn>
                <a:cxn ang="0">
                  <a:pos x="89" y="127"/>
                </a:cxn>
                <a:cxn ang="0">
                  <a:pos x="107" y="101"/>
                </a:cxn>
                <a:cxn ang="0">
                  <a:pos x="129" y="85"/>
                </a:cxn>
                <a:cxn ang="0">
                  <a:pos x="132" y="70"/>
                </a:cxn>
                <a:cxn ang="0">
                  <a:pos x="124" y="45"/>
                </a:cxn>
                <a:cxn ang="0">
                  <a:pos x="137" y="13"/>
                </a:cxn>
                <a:cxn ang="0">
                  <a:pos x="167" y="0"/>
                </a:cxn>
              </a:cxnLst>
              <a:rect l="0" t="0" r="r" b="b"/>
              <a:pathLst>
                <a:path w="248" h="212">
                  <a:moveTo>
                    <a:pt x="54" y="30"/>
                  </a:moveTo>
                  <a:lnTo>
                    <a:pt x="64" y="33"/>
                  </a:lnTo>
                  <a:lnTo>
                    <a:pt x="74" y="40"/>
                  </a:lnTo>
                  <a:lnTo>
                    <a:pt x="80" y="49"/>
                  </a:lnTo>
                  <a:lnTo>
                    <a:pt x="83" y="61"/>
                  </a:lnTo>
                  <a:lnTo>
                    <a:pt x="80" y="74"/>
                  </a:lnTo>
                  <a:lnTo>
                    <a:pt x="72" y="83"/>
                  </a:lnTo>
                  <a:lnTo>
                    <a:pt x="80" y="87"/>
                  </a:lnTo>
                  <a:lnTo>
                    <a:pt x="88" y="93"/>
                  </a:lnTo>
                  <a:lnTo>
                    <a:pt x="96" y="101"/>
                  </a:lnTo>
                  <a:lnTo>
                    <a:pt x="92" y="106"/>
                  </a:lnTo>
                  <a:lnTo>
                    <a:pt x="89" y="112"/>
                  </a:lnTo>
                  <a:lnTo>
                    <a:pt x="88" y="108"/>
                  </a:lnTo>
                  <a:lnTo>
                    <a:pt x="87" y="105"/>
                  </a:lnTo>
                  <a:lnTo>
                    <a:pt x="84" y="102"/>
                  </a:lnTo>
                  <a:lnTo>
                    <a:pt x="85" y="105"/>
                  </a:lnTo>
                  <a:lnTo>
                    <a:pt x="87" y="106"/>
                  </a:lnTo>
                  <a:lnTo>
                    <a:pt x="87" y="110"/>
                  </a:lnTo>
                  <a:lnTo>
                    <a:pt x="88" y="113"/>
                  </a:lnTo>
                  <a:lnTo>
                    <a:pt x="81" y="127"/>
                  </a:lnTo>
                  <a:lnTo>
                    <a:pt x="79" y="144"/>
                  </a:lnTo>
                  <a:lnTo>
                    <a:pt x="79" y="155"/>
                  </a:lnTo>
                  <a:lnTo>
                    <a:pt x="81" y="168"/>
                  </a:lnTo>
                  <a:lnTo>
                    <a:pt x="68" y="171"/>
                  </a:lnTo>
                  <a:lnTo>
                    <a:pt x="41" y="171"/>
                  </a:lnTo>
                  <a:lnTo>
                    <a:pt x="30" y="169"/>
                  </a:lnTo>
                  <a:lnTo>
                    <a:pt x="21" y="167"/>
                  </a:lnTo>
                  <a:lnTo>
                    <a:pt x="14" y="160"/>
                  </a:lnTo>
                  <a:lnTo>
                    <a:pt x="10" y="152"/>
                  </a:lnTo>
                  <a:lnTo>
                    <a:pt x="12" y="138"/>
                  </a:lnTo>
                  <a:lnTo>
                    <a:pt x="17" y="121"/>
                  </a:lnTo>
                  <a:lnTo>
                    <a:pt x="18" y="118"/>
                  </a:lnTo>
                  <a:lnTo>
                    <a:pt x="18" y="114"/>
                  </a:lnTo>
                  <a:lnTo>
                    <a:pt x="19" y="112"/>
                  </a:lnTo>
                  <a:lnTo>
                    <a:pt x="21" y="108"/>
                  </a:lnTo>
                  <a:lnTo>
                    <a:pt x="21" y="105"/>
                  </a:lnTo>
                  <a:lnTo>
                    <a:pt x="22" y="104"/>
                  </a:lnTo>
                  <a:lnTo>
                    <a:pt x="22" y="102"/>
                  </a:lnTo>
                  <a:lnTo>
                    <a:pt x="21" y="105"/>
                  </a:lnTo>
                  <a:lnTo>
                    <a:pt x="18" y="113"/>
                  </a:lnTo>
                  <a:lnTo>
                    <a:pt x="14" y="123"/>
                  </a:lnTo>
                  <a:lnTo>
                    <a:pt x="9" y="135"/>
                  </a:lnTo>
                  <a:lnTo>
                    <a:pt x="6" y="147"/>
                  </a:lnTo>
                  <a:lnTo>
                    <a:pt x="2" y="144"/>
                  </a:lnTo>
                  <a:lnTo>
                    <a:pt x="1" y="138"/>
                  </a:lnTo>
                  <a:lnTo>
                    <a:pt x="0" y="126"/>
                  </a:lnTo>
                  <a:lnTo>
                    <a:pt x="2" y="113"/>
                  </a:lnTo>
                  <a:lnTo>
                    <a:pt x="9" y="102"/>
                  </a:lnTo>
                  <a:lnTo>
                    <a:pt x="17" y="93"/>
                  </a:lnTo>
                  <a:lnTo>
                    <a:pt x="35" y="83"/>
                  </a:lnTo>
                  <a:lnTo>
                    <a:pt x="27" y="74"/>
                  </a:lnTo>
                  <a:lnTo>
                    <a:pt x="25" y="61"/>
                  </a:lnTo>
                  <a:lnTo>
                    <a:pt x="27" y="49"/>
                  </a:lnTo>
                  <a:lnTo>
                    <a:pt x="33" y="40"/>
                  </a:lnTo>
                  <a:lnTo>
                    <a:pt x="42" y="33"/>
                  </a:lnTo>
                  <a:lnTo>
                    <a:pt x="54" y="30"/>
                  </a:lnTo>
                  <a:close/>
                  <a:moveTo>
                    <a:pt x="167" y="0"/>
                  </a:moveTo>
                  <a:lnTo>
                    <a:pt x="184" y="4"/>
                  </a:lnTo>
                  <a:lnTo>
                    <a:pt x="199" y="13"/>
                  </a:lnTo>
                  <a:lnTo>
                    <a:pt x="208" y="28"/>
                  </a:lnTo>
                  <a:lnTo>
                    <a:pt x="212" y="45"/>
                  </a:lnTo>
                  <a:lnTo>
                    <a:pt x="209" y="58"/>
                  </a:lnTo>
                  <a:lnTo>
                    <a:pt x="204" y="70"/>
                  </a:lnTo>
                  <a:lnTo>
                    <a:pt x="195" y="80"/>
                  </a:lnTo>
                  <a:lnTo>
                    <a:pt x="205" y="85"/>
                  </a:lnTo>
                  <a:lnTo>
                    <a:pt x="216" y="92"/>
                  </a:lnTo>
                  <a:lnTo>
                    <a:pt x="228" y="101"/>
                  </a:lnTo>
                  <a:lnTo>
                    <a:pt x="237" y="113"/>
                  </a:lnTo>
                  <a:lnTo>
                    <a:pt x="245" y="127"/>
                  </a:lnTo>
                  <a:lnTo>
                    <a:pt x="248" y="144"/>
                  </a:lnTo>
                  <a:lnTo>
                    <a:pt x="248" y="157"/>
                  </a:lnTo>
                  <a:lnTo>
                    <a:pt x="245" y="167"/>
                  </a:lnTo>
                  <a:lnTo>
                    <a:pt x="242" y="173"/>
                  </a:lnTo>
                  <a:lnTo>
                    <a:pt x="237" y="176"/>
                  </a:lnTo>
                  <a:lnTo>
                    <a:pt x="234" y="163"/>
                  </a:lnTo>
                  <a:lnTo>
                    <a:pt x="229" y="147"/>
                  </a:lnTo>
                  <a:lnTo>
                    <a:pt x="225" y="133"/>
                  </a:lnTo>
                  <a:lnTo>
                    <a:pt x="220" y="121"/>
                  </a:lnTo>
                  <a:lnTo>
                    <a:pt x="216" y="112"/>
                  </a:lnTo>
                  <a:lnTo>
                    <a:pt x="217" y="120"/>
                  </a:lnTo>
                  <a:lnTo>
                    <a:pt x="221" y="130"/>
                  </a:lnTo>
                  <a:lnTo>
                    <a:pt x="229" y="154"/>
                  </a:lnTo>
                  <a:lnTo>
                    <a:pt x="232" y="171"/>
                  </a:lnTo>
                  <a:lnTo>
                    <a:pt x="233" y="184"/>
                  </a:lnTo>
                  <a:lnTo>
                    <a:pt x="227" y="197"/>
                  </a:lnTo>
                  <a:lnTo>
                    <a:pt x="216" y="205"/>
                  </a:lnTo>
                  <a:lnTo>
                    <a:pt x="203" y="210"/>
                  </a:lnTo>
                  <a:lnTo>
                    <a:pt x="186" y="212"/>
                  </a:lnTo>
                  <a:lnTo>
                    <a:pt x="149" y="212"/>
                  </a:lnTo>
                  <a:lnTo>
                    <a:pt x="132" y="210"/>
                  </a:lnTo>
                  <a:lnTo>
                    <a:pt x="118" y="205"/>
                  </a:lnTo>
                  <a:lnTo>
                    <a:pt x="108" y="197"/>
                  </a:lnTo>
                  <a:lnTo>
                    <a:pt x="101" y="184"/>
                  </a:lnTo>
                  <a:lnTo>
                    <a:pt x="103" y="171"/>
                  </a:lnTo>
                  <a:lnTo>
                    <a:pt x="107" y="154"/>
                  </a:lnTo>
                  <a:lnTo>
                    <a:pt x="114" y="130"/>
                  </a:lnTo>
                  <a:lnTo>
                    <a:pt x="117" y="120"/>
                  </a:lnTo>
                  <a:lnTo>
                    <a:pt x="120" y="112"/>
                  </a:lnTo>
                  <a:lnTo>
                    <a:pt x="116" y="121"/>
                  </a:lnTo>
                  <a:lnTo>
                    <a:pt x="110" y="133"/>
                  </a:lnTo>
                  <a:lnTo>
                    <a:pt x="104" y="147"/>
                  </a:lnTo>
                  <a:lnTo>
                    <a:pt x="100" y="163"/>
                  </a:lnTo>
                  <a:lnTo>
                    <a:pt x="96" y="176"/>
                  </a:lnTo>
                  <a:lnTo>
                    <a:pt x="92" y="173"/>
                  </a:lnTo>
                  <a:lnTo>
                    <a:pt x="89" y="167"/>
                  </a:lnTo>
                  <a:lnTo>
                    <a:pt x="87" y="157"/>
                  </a:lnTo>
                  <a:lnTo>
                    <a:pt x="87" y="144"/>
                  </a:lnTo>
                  <a:lnTo>
                    <a:pt x="89" y="127"/>
                  </a:lnTo>
                  <a:lnTo>
                    <a:pt x="97" y="113"/>
                  </a:lnTo>
                  <a:lnTo>
                    <a:pt x="107" y="101"/>
                  </a:lnTo>
                  <a:lnTo>
                    <a:pt x="118" y="92"/>
                  </a:lnTo>
                  <a:lnTo>
                    <a:pt x="129" y="85"/>
                  </a:lnTo>
                  <a:lnTo>
                    <a:pt x="139" y="80"/>
                  </a:lnTo>
                  <a:lnTo>
                    <a:pt x="132" y="70"/>
                  </a:lnTo>
                  <a:lnTo>
                    <a:pt x="126" y="58"/>
                  </a:lnTo>
                  <a:lnTo>
                    <a:pt x="124" y="45"/>
                  </a:lnTo>
                  <a:lnTo>
                    <a:pt x="128" y="28"/>
                  </a:lnTo>
                  <a:lnTo>
                    <a:pt x="137" y="13"/>
                  </a:lnTo>
                  <a:lnTo>
                    <a:pt x="15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2" name="SlideModel shp191">
            <a:extLst>
              <a:ext uri="{FF2B5EF4-FFF2-40B4-BE49-F238E27FC236}">
                <a16:creationId xmlns:a16="http://schemas.microsoft.com/office/drawing/2014/main" id="{DC7DB005-FCAE-46F9-BD54-B728E6E6C03C}"/>
              </a:ext>
            </a:extLst>
          </p:cNvPr>
          <p:cNvSpPr>
            <a:spLocks noEditPoints="1"/>
          </p:cNvSpPr>
          <p:nvPr/>
        </p:nvSpPr>
        <p:spPr bwMode="auto">
          <a:xfrm>
            <a:off x="8601019" y="3184946"/>
            <a:ext cx="350760" cy="245268"/>
          </a:xfrm>
          <a:custGeom>
            <a:avLst/>
            <a:gdLst/>
            <a:ahLst/>
            <a:cxnLst>
              <a:cxn ang="0">
                <a:pos x="310" y="209"/>
              </a:cxn>
              <a:cxn ang="0">
                <a:pos x="328" y="228"/>
              </a:cxn>
              <a:cxn ang="0">
                <a:pos x="328" y="256"/>
              </a:cxn>
              <a:cxn ang="0">
                <a:pos x="310" y="276"/>
              </a:cxn>
              <a:cxn ang="0">
                <a:pos x="281" y="276"/>
              </a:cxn>
              <a:cxn ang="0">
                <a:pos x="261" y="256"/>
              </a:cxn>
              <a:cxn ang="0">
                <a:pos x="261" y="228"/>
              </a:cxn>
              <a:cxn ang="0">
                <a:pos x="281" y="209"/>
              </a:cxn>
              <a:cxn ang="0">
                <a:pos x="87" y="207"/>
              </a:cxn>
              <a:cxn ang="0">
                <a:pos x="113" y="217"/>
              </a:cxn>
              <a:cxn ang="0">
                <a:pos x="124" y="242"/>
              </a:cxn>
              <a:cxn ang="0">
                <a:pos x="113" y="268"/>
              </a:cxn>
              <a:cxn ang="0">
                <a:pos x="87" y="279"/>
              </a:cxn>
              <a:cxn ang="0">
                <a:pos x="62" y="268"/>
              </a:cxn>
              <a:cxn ang="0">
                <a:pos x="51" y="242"/>
              </a:cxn>
              <a:cxn ang="0">
                <a:pos x="62" y="217"/>
              </a:cxn>
              <a:cxn ang="0">
                <a:pos x="87" y="207"/>
              </a:cxn>
              <a:cxn ang="0">
                <a:pos x="322" y="123"/>
              </a:cxn>
              <a:cxn ang="0">
                <a:pos x="351" y="64"/>
              </a:cxn>
              <a:cxn ang="0">
                <a:pos x="276" y="40"/>
              </a:cxn>
              <a:cxn ang="0">
                <a:pos x="399" y="119"/>
              </a:cxn>
              <a:cxn ang="0">
                <a:pos x="352" y="229"/>
              </a:cxn>
              <a:cxn ang="0">
                <a:pos x="332" y="196"/>
              </a:cxn>
              <a:cxn ang="0">
                <a:pos x="295" y="183"/>
              </a:cxn>
              <a:cxn ang="0">
                <a:pos x="281" y="184"/>
              </a:cxn>
              <a:cxn ang="0">
                <a:pos x="276" y="40"/>
              </a:cxn>
              <a:cxn ang="0">
                <a:pos x="228" y="0"/>
              </a:cxn>
              <a:cxn ang="0">
                <a:pos x="248" y="12"/>
              </a:cxn>
              <a:cxn ang="0">
                <a:pos x="250" y="203"/>
              </a:cxn>
              <a:cxn ang="0">
                <a:pos x="237" y="229"/>
              </a:cxn>
              <a:cxn ang="0">
                <a:pos x="138" y="211"/>
              </a:cxn>
              <a:cxn ang="0">
                <a:pos x="108" y="187"/>
              </a:cxn>
              <a:cxn ang="0">
                <a:pos x="67" y="187"/>
              </a:cxn>
              <a:cxn ang="0">
                <a:pos x="37" y="211"/>
              </a:cxn>
              <a:cxn ang="0">
                <a:pos x="0" y="229"/>
              </a:cxn>
              <a:cxn ang="0">
                <a:pos x="3" y="12"/>
              </a:cxn>
              <a:cxn ang="0">
                <a:pos x="22" y="0"/>
              </a:cxn>
            </a:cxnLst>
            <a:rect l="0" t="0" r="r" b="b"/>
            <a:pathLst>
              <a:path w="399" h="279">
                <a:moveTo>
                  <a:pt x="295" y="207"/>
                </a:moveTo>
                <a:lnTo>
                  <a:pt x="310" y="209"/>
                </a:lnTo>
                <a:lnTo>
                  <a:pt x="320" y="217"/>
                </a:lnTo>
                <a:lnTo>
                  <a:pt x="328" y="228"/>
                </a:lnTo>
                <a:lnTo>
                  <a:pt x="331" y="242"/>
                </a:lnTo>
                <a:lnTo>
                  <a:pt x="328" y="256"/>
                </a:lnTo>
                <a:lnTo>
                  <a:pt x="320" y="268"/>
                </a:lnTo>
                <a:lnTo>
                  <a:pt x="310" y="276"/>
                </a:lnTo>
                <a:lnTo>
                  <a:pt x="295" y="279"/>
                </a:lnTo>
                <a:lnTo>
                  <a:pt x="281" y="276"/>
                </a:lnTo>
                <a:lnTo>
                  <a:pt x="269" y="268"/>
                </a:lnTo>
                <a:lnTo>
                  <a:pt x="261" y="256"/>
                </a:lnTo>
                <a:lnTo>
                  <a:pt x="258" y="242"/>
                </a:lnTo>
                <a:lnTo>
                  <a:pt x="261" y="228"/>
                </a:lnTo>
                <a:lnTo>
                  <a:pt x="269" y="217"/>
                </a:lnTo>
                <a:lnTo>
                  <a:pt x="281" y="209"/>
                </a:lnTo>
                <a:lnTo>
                  <a:pt x="295" y="207"/>
                </a:lnTo>
                <a:close/>
                <a:moveTo>
                  <a:pt x="87" y="207"/>
                </a:moveTo>
                <a:lnTo>
                  <a:pt x="101" y="209"/>
                </a:lnTo>
                <a:lnTo>
                  <a:pt x="113" y="217"/>
                </a:lnTo>
                <a:lnTo>
                  <a:pt x="121" y="228"/>
                </a:lnTo>
                <a:lnTo>
                  <a:pt x="124" y="242"/>
                </a:lnTo>
                <a:lnTo>
                  <a:pt x="121" y="256"/>
                </a:lnTo>
                <a:lnTo>
                  <a:pt x="113" y="268"/>
                </a:lnTo>
                <a:lnTo>
                  <a:pt x="101" y="276"/>
                </a:lnTo>
                <a:lnTo>
                  <a:pt x="87" y="279"/>
                </a:lnTo>
                <a:lnTo>
                  <a:pt x="72" y="276"/>
                </a:lnTo>
                <a:lnTo>
                  <a:pt x="62" y="268"/>
                </a:lnTo>
                <a:lnTo>
                  <a:pt x="54" y="256"/>
                </a:lnTo>
                <a:lnTo>
                  <a:pt x="51" y="242"/>
                </a:lnTo>
                <a:lnTo>
                  <a:pt x="54" y="228"/>
                </a:lnTo>
                <a:lnTo>
                  <a:pt x="62" y="217"/>
                </a:lnTo>
                <a:lnTo>
                  <a:pt x="72" y="209"/>
                </a:lnTo>
                <a:lnTo>
                  <a:pt x="87" y="207"/>
                </a:lnTo>
                <a:close/>
                <a:moveTo>
                  <a:pt x="299" y="64"/>
                </a:moveTo>
                <a:lnTo>
                  <a:pt x="322" y="123"/>
                </a:lnTo>
                <a:lnTo>
                  <a:pt x="376" y="123"/>
                </a:lnTo>
                <a:lnTo>
                  <a:pt x="351" y="64"/>
                </a:lnTo>
                <a:lnTo>
                  <a:pt x="299" y="64"/>
                </a:lnTo>
                <a:close/>
                <a:moveTo>
                  <a:pt x="276" y="40"/>
                </a:moveTo>
                <a:lnTo>
                  <a:pt x="367" y="40"/>
                </a:lnTo>
                <a:lnTo>
                  <a:pt x="399" y="119"/>
                </a:lnTo>
                <a:lnTo>
                  <a:pt x="399" y="229"/>
                </a:lnTo>
                <a:lnTo>
                  <a:pt x="352" y="229"/>
                </a:lnTo>
                <a:lnTo>
                  <a:pt x="344" y="211"/>
                </a:lnTo>
                <a:lnTo>
                  <a:pt x="332" y="196"/>
                </a:lnTo>
                <a:lnTo>
                  <a:pt x="315" y="187"/>
                </a:lnTo>
                <a:lnTo>
                  <a:pt x="295" y="183"/>
                </a:lnTo>
                <a:lnTo>
                  <a:pt x="287" y="183"/>
                </a:lnTo>
                <a:lnTo>
                  <a:pt x="281" y="184"/>
                </a:lnTo>
                <a:lnTo>
                  <a:pt x="276" y="187"/>
                </a:lnTo>
                <a:lnTo>
                  <a:pt x="276" y="40"/>
                </a:lnTo>
                <a:close/>
                <a:moveTo>
                  <a:pt x="22" y="0"/>
                </a:moveTo>
                <a:lnTo>
                  <a:pt x="228" y="0"/>
                </a:lnTo>
                <a:lnTo>
                  <a:pt x="240" y="2"/>
                </a:lnTo>
                <a:lnTo>
                  <a:pt x="248" y="12"/>
                </a:lnTo>
                <a:lnTo>
                  <a:pt x="250" y="22"/>
                </a:lnTo>
                <a:lnTo>
                  <a:pt x="250" y="203"/>
                </a:lnTo>
                <a:lnTo>
                  <a:pt x="243" y="215"/>
                </a:lnTo>
                <a:lnTo>
                  <a:pt x="237" y="229"/>
                </a:lnTo>
                <a:lnTo>
                  <a:pt x="145" y="229"/>
                </a:lnTo>
                <a:lnTo>
                  <a:pt x="138" y="211"/>
                </a:lnTo>
                <a:lnTo>
                  <a:pt x="125" y="196"/>
                </a:lnTo>
                <a:lnTo>
                  <a:pt x="108" y="187"/>
                </a:lnTo>
                <a:lnTo>
                  <a:pt x="87" y="183"/>
                </a:lnTo>
                <a:lnTo>
                  <a:pt x="67" y="187"/>
                </a:lnTo>
                <a:lnTo>
                  <a:pt x="50" y="196"/>
                </a:lnTo>
                <a:lnTo>
                  <a:pt x="37" y="211"/>
                </a:lnTo>
                <a:lnTo>
                  <a:pt x="29" y="229"/>
                </a:lnTo>
                <a:lnTo>
                  <a:pt x="0" y="229"/>
                </a:lnTo>
                <a:lnTo>
                  <a:pt x="0" y="22"/>
                </a:lnTo>
                <a:lnTo>
                  <a:pt x="3" y="12"/>
                </a:lnTo>
                <a:lnTo>
                  <a:pt x="12" y="2"/>
                </a:lnTo>
                <a:lnTo>
                  <a:pt x="22"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43" name="SlideModel shp192">
            <a:extLst>
              <a:ext uri="{FF2B5EF4-FFF2-40B4-BE49-F238E27FC236}">
                <a16:creationId xmlns:a16="http://schemas.microsoft.com/office/drawing/2014/main" id="{A4BF2337-43B7-4299-A651-8479DA17B7F4}"/>
              </a:ext>
            </a:extLst>
          </p:cNvPr>
          <p:cNvGrpSpPr/>
          <p:nvPr/>
        </p:nvGrpSpPr>
        <p:grpSpPr>
          <a:xfrm>
            <a:off x="5609503" y="4842164"/>
            <a:ext cx="300651" cy="346364"/>
            <a:chOff x="5773738" y="5307013"/>
            <a:chExt cx="542925" cy="625475"/>
          </a:xfrm>
          <a:solidFill>
            <a:schemeClr val="accent2"/>
          </a:solidFill>
        </p:grpSpPr>
        <p:sp>
          <p:nvSpPr>
            <p:cNvPr id="44" name="SliModel Group shp193">
              <a:extLst>
                <a:ext uri="{FF2B5EF4-FFF2-40B4-BE49-F238E27FC236}">
                  <a16:creationId xmlns:a16="http://schemas.microsoft.com/office/drawing/2014/main" id="{FB2FA954-C913-4F7D-8136-1369D444F9DD}"/>
                </a:ext>
              </a:extLst>
            </p:cNvPr>
            <p:cNvSpPr>
              <a:spLocks/>
            </p:cNvSpPr>
            <p:nvPr/>
          </p:nvSpPr>
          <p:spPr bwMode="auto">
            <a:xfrm>
              <a:off x="5773738" y="5307013"/>
              <a:ext cx="501650" cy="355600"/>
            </a:xfrm>
            <a:custGeom>
              <a:avLst/>
              <a:gdLst/>
              <a:ahLst/>
              <a:cxnLst>
                <a:cxn ang="0">
                  <a:pos x="188" y="0"/>
                </a:cxn>
                <a:cxn ang="0">
                  <a:pos x="288" y="0"/>
                </a:cxn>
                <a:cxn ang="0">
                  <a:pos x="316" y="26"/>
                </a:cxn>
                <a:cxn ang="0">
                  <a:pos x="316" y="57"/>
                </a:cxn>
                <a:cxn ang="0">
                  <a:pos x="207" y="57"/>
                </a:cxn>
                <a:cxn ang="0">
                  <a:pos x="200" y="62"/>
                </a:cxn>
                <a:cxn ang="0">
                  <a:pos x="37" y="224"/>
                </a:cxn>
                <a:cxn ang="0">
                  <a:pos x="0" y="188"/>
                </a:cxn>
                <a:cxn ang="0">
                  <a:pos x="188" y="0"/>
                </a:cxn>
              </a:cxnLst>
              <a:rect l="0" t="0" r="r" b="b"/>
              <a:pathLst>
                <a:path w="316" h="224">
                  <a:moveTo>
                    <a:pt x="188" y="0"/>
                  </a:moveTo>
                  <a:lnTo>
                    <a:pt x="288" y="0"/>
                  </a:lnTo>
                  <a:lnTo>
                    <a:pt x="316" y="26"/>
                  </a:lnTo>
                  <a:lnTo>
                    <a:pt x="316" y="57"/>
                  </a:lnTo>
                  <a:lnTo>
                    <a:pt x="207" y="57"/>
                  </a:lnTo>
                  <a:lnTo>
                    <a:pt x="200" y="62"/>
                  </a:lnTo>
                  <a:lnTo>
                    <a:pt x="37" y="224"/>
                  </a:lnTo>
                  <a:lnTo>
                    <a:pt x="0" y="188"/>
                  </a:lnTo>
                  <a:lnTo>
                    <a:pt x="18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SliModel Group shp194">
              <a:extLst>
                <a:ext uri="{FF2B5EF4-FFF2-40B4-BE49-F238E27FC236}">
                  <a16:creationId xmlns:a16="http://schemas.microsoft.com/office/drawing/2014/main" id="{F08D07A8-68B8-440F-9EFC-8BA67B730728}"/>
                </a:ext>
              </a:extLst>
            </p:cNvPr>
            <p:cNvSpPr>
              <a:spLocks noEditPoints="1"/>
            </p:cNvSpPr>
            <p:nvPr/>
          </p:nvSpPr>
          <p:spPr bwMode="auto">
            <a:xfrm>
              <a:off x="5815013" y="5430838"/>
              <a:ext cx="501650" cy="501650"/>
            </a:xfrm>
            <a:custGeom>
              <a:avLst/>
              <a:gdLst/>
              <a:ahLst/>
              <a:cxnLst>
                <a:cxn ang="0">
                  <a:pos x="264" y="26"/>
                </a:cxn>
                <a:cxn ang="0">
                  <a:pos x="253" y="28"/>
                </a:cxn>
                <a:cxn ang="0">
                  <a:pos x="244" y="34"/>
                </a:cxn>
                <a:cxn ang="0">
                  <a:pos x="239" y="43"/>
                </a:cxn>
                <a:cxn ang="0">
                  <a:pos x="236" y="53"/>
                </a:cxn>
                <a:cxn ang="0">
                  <a:pos x="239" y="62"/>
                </a:cxn>
                <a:cxn ang="0">
                  <a:pos x="244" y="72"/>
                </a:cxn>
                <a:cxn ang="0">
                  <a:pos x="253" y="78"/>
                </a:cxn>
                <a:cxn ang="0">
                  <a:pos x="264" y="79"/>
                </a:cxn>
                <a:cxn ang="0">
                  <a:pos x="273" y="78"/>
                </a:cxn>
                <a:cxn ang="0">
                  <a:pos x="282" y="72"/>
                </a:cxn>
                <a:cxn ang="0">
                  <a:pos x="289" y="62"/>
                </a:cxn>
                <a:cxn ang="0">
                  <a:pos x="290" y="53"/>
                </a:cxn>
                <a:cxn ang="0">
                  <a:pos x="289" y="43"/>
                </a:cxn>
                <a:cxn ang="0">
                  <a:pos x="282" y="34"/>
                </a:cxn>
                <a:cxn ang="0">
                  <a:pos x="273" y="28"/>
                </a:cxn>
                <a:cxn ang="0">
                  <a:pos x="264" y="26"/>
                </a:cxn>
                <a:cxn ang="0">
                  <a:pos x="189" y="0"/>
                </a:cxn>
                <a:cxn ang="0">
                  <a:pos x="290" y="0"/>
                </a:cxn>
                <a:cxn ang="0">
                  <a:pos x="316" y="26"/>
                </a:cxn>
                <a:cxn ang="0">
                  <a:pos x="316" y="132"/>
                </a:cxn>
                <a:cxn ang="0">
                  <a:pos x="131" y="316"/>
                </a:cxn>
                <a:cxn ang="0">
                  <a:pos x="0" y="187"/>
                </a:cxn>
                <a:cxn ang="0">
                  <a:pos x="189" y="0"/>
                </a:cxn>
              </a:cxnLst>
              <a:rect l="0" t="0" r="r" b="b"/>
              <a:pathLst>
                <a:path w="316" h="316">
                  <a:moveTo>
                    <a:pt x="264" y="26"/>
                  </a:moveTo>
                  <a:lnTo>
                    <a:pt x="253" y="28"/>
                  </a:lnTo>
                  <a:lnTo>
                    <a:pt x="244" y="34"/>
                  </a:lnTo>
                  <a:lnTo>
                    <a:pt x="239" y="43"/>
                  </a:lnTo>
                  <a:lnTo>
                    <a:pt x="236" y="53"/>
                  </a:lnTo>
                  <a:lnTo>
                    <a:pt x="239" y="62"/>
                  </a:lnTo>
                  <a:lnTo>
                    <a:pt x="244" y="72"/>
                  </a:lnTo>
                  <a:lnTo>
                    <a:pt x="253" y="78"/>
                  </a:lnTo>
                  <a:lnTo>
                    <a:pt x="264" y="79"/>
                  </a:lnTo>
                  <a:lnTo>
                    <a:pt x="273" y="78"/>
                  </a:lnTo>
                  <a:lnTo>
                    <a:pt x="282" y="72"/>
                  </a:lnTo>
                  <a:lnTo>
                    <a:pt x="289" y="62"/>
                  </a:lnTo>
                  <a:lnTo>
                    <a:pt x="290" y="53"/>
                  </a:lnTo>
                  <a:lnTo>
                    <a:pt x="289" y="43"/>
                  </a:lnTo>
                  <a:lnTo>
                    <a:pt x="282" y="34"/>
                  </a:lnTo>
                  <a:lnTo>
                    <a:pt x="273" y="28"/>
                  </a:lnTo>
                  <a:lnTo>
                    <a:pt x="264" y="26"/>
                  </a:lnTo>
                  <a:close/>
                  <a:moveTo>
                    <a:pt x="189" y="0"/>
                  </a:moveTo>
                  <a:lnTo>
                    <a:pt x="290" y="0"/>
                  </a:lnTo>
                  <a:lnTo>
                    <a:pt x="316" y="26"/>
                  </a:lnTo>
                  <a:lnTo>
                    <a:pt x="316" y="132"/>
                  </a:lnTo>
                  <a:lnTo>
                    <a:pt x="131" y="316"/>
                  </a:lnTo>
                  <a:lnTo>
                    <a:pt x="0" y="187"/>
                  </a:lnTo>
                  <a:lnTo>
                    <a:pt x="1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6" name="SlideModel shp195">
            <a:extLst>
              <a:ext uri="{FF2B5EF4-FFF2-40B4-BE49-F238E27FC236}">
                <a16:creationId xmlns:a16="http://schemas.microsoft.com/office/drawing/2014/main" id="{5BCC5ED5-3BBF-48B3-93DF-2A35FF126787}"/>
              </a:ext>
            </a:extLst>
          </p:cNvPr>
          <p:cNvGrpSpPr/>
          <p:nvPr/>
        </p:nvGrpSpPr>
        <p:grpSpPr>
          <a:xfrm>
            <a:off x="4654675" y="1588624"/>
            <a:ext cx="273398" cy="274813"/>
            <a:chOff x="2917825" y="3073401"/>
            <a:chExt cx="920750" cy="925513"/>
          </a:xfrm>
          <a:solidFill>
            <a:schemeClr val="accent2"/>
          </a:solidFill>
        </p:grpSpPr>
        <p:sp>
          <p:nvSpPr>
            <p:cNvPr id="47" name="SliModel Group shp196">
              <a:extLst>
                <a:ext uri="{FF2B5EF4-FFF2-40B4-BE49-F238E27FC236}">
                  <a16:creationId xmlns:a16="http://schemas.microsoft.com/office/drawing/2014/main" id="{AE3E5D55-7D0A-44A7-A16C-EB35A7516847}"/>
                </a:ext>
              </a:extLst>
            </p:cNvPr>
            <p:cNvSpPr>
              <a:spLocks/>
            </p:cNvSpPr>
            <p:nvPr/>
          </p:nvSpPr>
          <p:spPr bwMode="auto">
            <a:xfrm>
              <a:off x="2917825" y="3073401"/>
              <a:ext cx="920750" cy="925513"/>
            </a:xfrm>
            <a:custGeom>
              <a:avLst/>
              <a:gdLst/>
              <a:ahLst/>
              <a:cxnLst>
                <a:cxn ang="0">
                  <a:pos x="290" y="0"/>
                </a:cxn>
                <a:cxn ang="0">
                  <a:pos x="337" y="4"/>
                </a:cxn>
                <a:cxn ang="0">
                  <a:pos x="382" y="15"/>
                </a:cxn>
                <a:cxn ang="0">
                  <a:pos x="423" y="33"/>
                </a:cxn>
                <a:cxn ang="0">
                  <a:pos x="461" y="56"/>
                </a:cxn>
                <a:cxn ang="0">
                  <a:pos x="495" y="86"/>
                </a:cxn>
                <a:cxn ang="0">
                  <a:pos x="524" y="120"/>
                </a:cxn>
                <a:cxn ang="0">
                  <a:pos x="547" y="158"/>
                </a:cxn>
                <a:cxn ang="0">
                  <a:pos x="565" y="199"/>
                </a:cxn>
                <a:cxn ang="0">
                  <a:pos x="576" y="244"/>
                </a:cxn>
                <a:cxn ang="0">
                  <a:pos x="580" y="292"/>
                </a:cxn>
                <a:cxn ang="0">
                  <a:pos x="576" y="339"/>
                </a:cxn>
                <a:cxn ang="0">
                  <a:pos x="565" y="384"/>
                </a:cxn>
                <a:cxn ang="0">
                  <a:pos x="547" y="426"/>
                </a:cxn>
                <a:cxn ang="0">
                  <a:pos x="524" y="464"/>
                </a:cxn>
                <a:cxn ang="0">
                  <a:pos x="495" y="498"/>
                </a:cxn>
                <a:cxn ang="0">
                  <a:pos x="461" y="527"/>
                </a:cxn>
                <a:cxn ang="0">
                  <a:pos x="423" y="550"/>
                </a:cxn>
                <a:cxn ang="0">
                  <a:pos x="382" y="568"/>
                </a:cxn>
                <a:cxn ang="0">
                  <a:pos x="337" y="579"/>
                </a:cxn>
                <a:cxn ang="0">
                  <a:pos x="290" y="583"/>
                </a:cxn>
                <a:cxn ang="0">
                  <a:pos x="243" y="579"/>
                </a:cxn>
                <a:cxn ang="0">
                  <a:pos x="198" y="568"/>
                </a:cxn>
                <a:cxn ang="0">
                  <a:pos x="156" y="550"/>
                </a:cxn>
                <a:cxn ang="0">
                  <a:pos x="119" y="527"/>
                </a:cxn>
                <a:cxn ang="0">
                  <a:pos x="85" y="498"/>
                </a:cxn>
                <a:cxn ang="0">
                  <a:pos x="56" y="464"/>
                </a:cxn>
                <a:cxn ang="0">
                  <a:pos x="33" y="426"/>
                </a:cxn>
                <a:cxn ang="0">
                  <a:pos x="15" y="384"/>
                </a:cxn>
                <a:cxn ang="0">
                  <a:pos x="4" y="339"/>
                </a:cxn>
                <a:cxn ang="0">
                  <a:pos x="0" y="292"/>
                </a:cxn>
                <a:cxn ang="0">
                  <a:pos x="4" y="244"/>
                </a:cxn>
                <a:cxn ang="0">
                  <a:pos x="15" y="199"/>
                </a:cxn>
                <a:cxn ang="0">
                  <a:pos x="33" y="158"/>
                </a:cxn>
                <a:cxn ang="0">
                  <a:pos x="56" y="120"/>
                </a:cxn>
                <a:cxn ang="0">
                  <a:pos x="85" y="86"/>
                </a:cxn>
                <a:cxn ang="0">
                  <a:pos x="119" y="56"/>
                </a:cxn>
                <a:cxn ang="0">
                  <a:pos x="156" y="33"/>
                </a:cxn>
                <a:cxn ang="0">
                  <a:pos x="198" y="15"/>
                </a:cxn>
                <a:cxn ang="0">
                  <a:pos x="243" y="4"/>
                </a:cxn>
                <a:cxn ang="0">
                  <a:pos x="290" y="0"/>
                </a:cxn>
              </a:cxnLst>
              <a:rect l="0" t="0" r="r" b="b"/>
              <a:pathLst>
                <a:path w="580" h="583">
                  <a:moveTo>
                    <a:pt x="290" y="0"/>
                  </a:moveTo>
                  <a:lnTo>
                    <a:pt x="337" y="4"/>
                  </a:lnTo>
                  <a:lnTo>
                    <a:pt x="382" y="15"/>
                  </a:lnTo>
                  <a:lnTo>
                    <a:pt x="423" y="33"/>
                  </a:lnTo>
                  <a:lnTo>
                    <a:pt x="461" y="56"/>
                  </a:lnTo>
                  <a:lnTo>
                    <a:pt x="495" y="86"/>
                  </a:lnTo>
                  <a:lnTo>
                    <a:pt x="524" y="120"/>
                  </a:lnTo>
                  <a:lnTo>
                    <a:pt x="547" y="158"/>
                  </a:lnTo>
                  <a:lnTo>
                    <a:pt x="565" y="199"/>
                  </a:lnTo>
                  <a:lnTo>
                    <a:pt x="576" y="244"/>
                  </a:lnTo>
                  <a:lnTo>
                    <a:pt x="580" y="292"/>
                  </a:lnTo>
                  <a:lnTo>
                    <a:pt x="576" y="339"/>
                  </a:lnTo>
                  <a:lnTo>
                    <a:pt x="565" y="384"/>
                  </a:lnTo>
                  <a:lnTo>
                    <a:pt x="547" y="426"/>
                  </a:lnTo>
                  <a:lnTo>
                    <a:pt x="524" y="464"/>
                  </a:lnTo>
                  <a:lnTo>
                    <a:pt x="495" y="498"/>
                  </a:lnTo>
                  <a:lnTo>
                    <a:pt x="461" y="527"/>
                  </a:lnTo>
                  <a:lnTo>
                    <a:pt x="423" y="550"/>
                  </a:lnTo>
                  <a:lnTo>
                    <a:pt x="382" y="568"/>
                  </a:lnTo>
                  <a:lnTo>
                    <a:pt x="337" y="579"/>
                  </a:lnTo>
                  <a:lnTo>
                    <a:pt x="290" y="583"/>
                  </a:lnTo>
                  <a:lnTo>
                    <a:pt x="243" y="579"/>
                  </a:lnTo>
                  <a:lnTo>
                    <a:pt x="198" y="568"/>
                  </a:lnTo>
                  <a:lnTo>
                    <a:pt x="156" y="550"/>
                  </a:lnTo>
                  <a:lnTo>
                    <a:pt x="119" y="527"/>
                  </a:lnTo>
                  <a:lnTo>
                    <a:pt x="85" y="498"/>
                  </a:lnTo>
                  <a:lnTo>
                    <a:pt x="56" y="464"/>
                  </a:lnTo>
                  <a:lnTo>
                    <a:pt x="33" y="426"/>
                  </a:lnTo>
                  <a:lnTo>
                    <a:pt x="15" y="384"/>
                  </a:lnTo>
                  <a:lnTo>
                    <a:pt x="4" y="339"/>
                  </a:lnTo>
                  <a:lnTo>
                    <a:pt x="0" y="292"/>
                  </a:lnTo>
                  <a:lnTo>
                    <a:pt x="4" y="244"/>
                  </a:lnTo>
                  <a:lnTo>
                    <a:pt x="15" y="199"/>
                  </a:lnTo>
                  <a:lnTo>
                    <a:pt x="33" y="158"/>
                  </a:lnTo>
                  <a:lnTo>
                    <a:pt x="56" y="120"/>
                  </a:lnTo>
                  <a:lnTo>
                    <a:pt x="85" y="86"/>
                  </a:lnTo>
                  <a:lnTo>
                    <a:pt x="119" y="56"/>
                  </a:lnTo>
                  <a:lnTo>
                    <a:pt x="156" y="33"/>
                  </a:lnTo>
                  <a:lnTo>
                    <a:pt x="198" y="15"/>
                  </a:lnTo>
                  <a:lnTo>
                    <a:pt x="243" y="4"/>
                  </a:lnTo>
                  <a:lnTo>
                    <a:pt x="29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SliModel Group shp197">
              <a:extLst>
                <a:ext uri="{FF2B5EF4-FFF2-40B4-BE49-F238E27FC236}">
                  <a16:creationId xmlns:a16="http://schemas.microsoft.com/office/drawing/2014/main" id="{4FA6349E-23D6-4C31-BC3C-CC93825C0DAE}"/>
                </a:ext>
              </a:extLst>
            </p:cNvPr>
            <p:cNvSpPr>
              <a:spLocks/>
            </p:cNvSpPr>
            <p:nvPr/>
          </p:nvSpPr>
          <p:spPr bwMode="auto">
            <a:xfrm>
              <a:off x="3084513" y="3319715"/>
              <a:ext cx="584200" cy="457200"/>
            </a:xfrm>
            <a:custGeom>
              <a:avLst/>
              <a:gdLst/>
              <a:ahLst/>
              <a:cxnLst>
                <a:cxn ang="0">
                  <a:pos x="300" y="0"/>
                </a:cxn>
                <a:cxn ang="0">
                  <a:pos x="368" y="68"/>
                </a:cxn>
                <a:cxn ang="0">
                  <a:pos x="219" y="219"/>
                </a:cxn>
                <a:cxn ang="0">
                  <a:pos x="151" y="288"/>
                </a:cxn>
                <a:cxn ang="0">
                  <a:pos x="0" y="136"/>
                </a:cxn>
                <a:cxn ang="0">
                  <a:pos x="68" y="68"/>
                </a:cxn>
                <a:cxn ang="0">
                  <a:pos x="151" y="151"/>
                </a:cxn>
                <a:cxn ang="0">
                  <a:pos x="300" y="0"/>
                </a:cxn>
              </a:cxnLst>
              <a:rect l="0" t="0" r="r" b="b"/>
              <a:pathLst>
                <a:path w="368" h="288">
                  <a:moveTo>
                    <a:pt x="300" y="0"/>
                  </a:moveTo>
                  <a:lnTo>
                    <a:pt x="368" y="68"/>
                  </a:lnTo>
                  <a:lnTo>
                    <a:pt x="219" y="219"/>
                  </a:lnTo>
                  <a:lnTo>
                    <a:pt x="151" y="288"/>
                  </a:lnTo>
                  <a:lnTo>
                    <a:pt x="0" y="136"/>
                  </a:lnTo>
                  <a:lnTo>
                    <a:pt x="68" y="68"/>
                  </a:lnTo>
                  <a:lnTo>
                    <a:pt x="151" y="151"/>
                  </a:lnTo>
                  <a:lnTo>
                    <a:pt x="30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9" name="SlideModel shp198">
            <a:extLst>
              <a:ext uri="{FF2B5EF4-FFF2-40B4-BE49-F238E27FC236}">
                <a16:creationId xmlns:a16="http://schemas.microsoft.com/office/drawing/2014/main" id="{F795B673-3210-4949-94E1-F0FDAA022B53}"/>
              </a:ext>
            </a:extLst>
          </p:cNvPr>
          <p:cNvGrpSpPr/>
          <p:nvPr/>
        </p:nvGrpSpPr>
        <p:grpSpPr>
          <a:xfrm>
            <a:off x="10510746" y="1626276"/>
            <a:ext cx="385320" cy="213522"/>
            <a:chOff x="5961063" y="2919413"/>
            <a:chExt cx="1744662" cy="966788"/>
          </a:xfrm>
          <a:solidFill>
            <a:schemeClr val="accent2"/>
          </a:solidFill>
        </p:grpSpPr>
        <p:sp>
          <p:nvSpPr>
            <p:cNvPr id="50" name="SliModel Group shp199">
              <a:extLst>
                <a:ext uri="{FF2B5EF4-FFF2-40B4-BE49-F238E27FC236}">
                  <a16:creationId xmlns:a16="http://schemas.microsoft.com/office/drawing/2014/main" id="{4FF64B88-7CAB-4F5A-977B-51C9BBC102B4}"/>
                </a:ext>
              </a:extLst>
            </p:cNvPr>
            <p:cNvSpPr>
              <a:spLocks/>
            </p:cNvSpPr>
            <p:nvPr/>
          </p:nvSpPr>
          <p:spPr bwMode="auto">
            <a:xfrm>
              <a:off x="6635750" y="2971801"/>
              <a:ext cx="401638" cy="454025"/>
            </a:xfrm>
            <a:custGeom>
              <a:avLst/>
              <a:gdLst/>
              <a:ahLst/>
              <a:cxnLst>
                <a:cxn ang="0">
                  <a:pos x="127" y="0"/>
                </a:cxn>
                <a:cxn ang="0">
                  <a:pos x="156" y="3"/>
                </a:cxn>
                <a:cxn ang="0">
                  <a:pos x="182" y="11"/>
                </a:cxn>
                <a:cxn ang="0">
                  <a:pos x="202" y="22"/>
                </a:cxn>
                <a:cxn ang="0">
                  <a:pos x="218" y="35"/>
                </a:cxn>
                <a:cxn ang="0">
                  <a:pos x="231" y="52"/>
                </a:cxn>
                <a:cxn ang="0">
                  <a:pos x="241" y="72"/>
                </a:cxn>
                <a:cxn ang="0">
                  <a:pos x="248" y="94"/>
                </a:cxn>
                <a:cxn ang="0">
                  <a:pos x="252" y="118"/>
                </a:cxn>
                <a:cxn ang="0">
                  <a:pos x="253" y="144"/>
                </a:cxn>
                <a:cxn ang="0">
                  <a:pos x="250" y="176"/>
                </a:cxn>
                <a:cxn ang="0">
                  <a:pos x="240" y="207"/>
                </a:cxn>
                <a:cxn ang="0">
                  <a:pos x="225" y="233"/>
                </a:cxn>
                <a:cxn ang="0">
                  <a:pos x="206" y="255"/>
                </a:cxn>
                <a:cxn ang="0">
                  <a:pos x="183" y="272"/>
                </a:cxn>
                <a:cxn ang="0">
                  <a:pos x="156" y="283"/>
                </a:cxn>
                <a:cxn ang="0">
                  <a:pos x="127" y="286"/>
                </a:cxn>
                <a:cxn ang="0">
                  <a:pos x="98" y="283"/>
                </a:cxn>
                <a:cxn ang="0">
                  <a:pos x="71" y="272"/>
                </a:cxn>
                <a:cxn ang="0">
                  <a:pos x="47" y="255"/>
                </a:cxn>
                <a:cxn ang="0">
                  <a:pos x="28" y="233"/>
                </a:cxn>
                <a:cxn ang="0">
                  <a:pos x="13" y="207"/>
                </a:cxn>
                <a:cxn ang="0">
                  <a:pos x="3" y="176"/>
                </a:cxn>
                <a:cxn ang="0">
                  <a:pos x="0" y="144"/>
                </a:cxn>
                <a:cxn ang="0">
                  <a:pos x="1" y="118"/>
                </a:cxn>
                <a:cxn ang="0">
                  <a:pos x="6" y="94"/>
                </a:cxn>
                <a:cxn ang="0">
                  <a:pos x="13" y="70"/>
                </a:cxn>
                <a:cxn ang="0">
                  <a:pos x="23" y="50"/>
                </a:cxn>
                <a:cxn ang="0">
                  <a:pos x="37" y="33"/>
                </a:cxn>
                <a:cxn ang="0">
                  <a:pos x="54" y="18"/>
                </a:cxn>
                <a:cxn ang="0">
                  <a:pos x="75" y="7"/>
                </a:cxn>
                <a:cxn ang="0">
                  <a:pos x="99" y="1"/>
                </a:cxn>
                <a:cxn ang="0">
                  <a:pos x="127" y="0"/>
                </a:cxn>
              </a:cxnLst>
              <a:rect l="0" t="0" r="r" b="b"/>
              <a:pathLst>
                <a:path w="253" h="286">
                  <a:moveTo>
                    <a:pt x="127" y="0"/>
                  </a:moveTo>
                  <a:lnTo>
                    <a:pt x="156" y="3"/>
                  </a:lnTo>
                  <a:lnTo>
                    <a:pt x="182" y="11"/>
                  </a:lnTo>
                  <a:lnTo>
                    <a:pt x="202" y="22"/>
                  </a:lnTo>
                  <a:lnTo>
                    <a:pt x="218" y="35"/>
                  </a:lnTo>
                  <a:lnTo>
                    <a:pt x="231" y="52"/>
                  </a:lnTo>
                  <a:lnTo>
                    <a:pt x="241" y="72"/>
                  </a:lnTo>
                  <a:lnTo>
                    <a:pt x="248" y="94"/>
                  </a:lnTo>
                  <a:lnTo>
                    <a:pt x="252" y="118"/>
                  </a:lnTo>
                  <a:lnTo>
                    <a:pt x="253" y="144"/>
                  </a:lnTo>
                  <a:lnTo>
                    <a:pt x="250" y="176"/>
                  </a:lnTo>
                  <a:lnTo>
                    <a:pt x="240" y="207"/>
                  </a:lnTo>
                  <a:lnTo>
                    <a:pt x="225" y="233"/>
                  </a:lnTo>
                  <a:lnTo>
                    <a:pt x="206" y="255"/>
                  </a:lnTo>
                  <a:lnTo>
                    <a:pt x="183" y="272"/>
                  </a:lnTo>
                  <a:lnTo>
                    <a:pt x="156" y="283"/>
                  </a:lnTo>
                  <a:lnTo>
                    <a:pt x="127" y="286"/>
                  </a:lnTo>
                  <a:lnTo>
                    <a:pt x="98" y="283"/>
                  </a:lnTo>
                  <a:lnTo>
                    <a:pt x="71" y="272"/>
                  </a:lnTo>
                  <a:lnTo>
                    <a:pt x="47" y="255"/>
                  </a:lnTo>
                  <a:lnTo>
                    <a:pt x="28" y="233"/>
                  </a:lnTo>
                  <a:lnTo>
                    <a:pt x="13" y="207"/>
                  </a:lnTo>
                  <a:lnTo>
                    <a:pt x="3" y="176"/>
                  </a:lnTo>
                  <a:lnTo>
                    <a:pt x="0" y="144"/>
                  </a:lnTo>
                  <a:lnTo>
                    <a:pt x="1" y="118"/>
                  </a:lnTo>
                  <a:lnTo>
                    <a:pt x="6" y="94"/>
                  </a:lnTo>
                  <a:lnTo>
                    <a:pt x="13" y="70"/>
                  </a:lnTo>
                  <a:lnTo>
                    <a:pt x="23" y="50"/>
                  </a:lnTo>
                  <a:lnTo>
                    <a:pt x="37" y="33"/>
                  </a:lnTo>
                  <a:lnTo>
                    <a:pt x="54" y="18"/>
                  </a:lnTo>
                  <a:lnTo>
                    <a:pt x="75" y="7"/>
                  </a:lnTo>
                  <a:lnTo>
                    <a:pt x="99" y="1"/>
                  </a:lnTo>
                  <a:lnTo>
                    <a:pt x="1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SliModel Group shp200">
              <a:extLst>
                <a:ext uri="{FF2B5EF4-FFF2-40B4-BE49-F238E27FC236}">
                  <a16:creationId xmlns:a16="http://schemas.microsoft.com/office/drawing/2014/main" id="{5C96DA18-A013-4685-AC28-16AC55D917DC}"/>
                </a:ext>
              </a:extLst>
            </p:cNvPr>
            <p:cNvSpPr>
              <a:spLocks/>
            </p:cNvSpPr>
            <p:nvPr/>
          </p:nvSpPr>
          <p:spPr bwMode="auto">
            <a:xfrm>
              <a:off x="7161213" y="2919413"/>
              <a:ext cx="334963" cy="379413"/>
            </a:xfrm>
            <a:custGeom>
              <a:avLst/>
              <a:gdLst/>
              <a:ahLst/>
              <a:cxnLst>
                <a:cxn ang="0">
                  <a:pos x="105" y="0"/>
                </a:cxn>
                <a:cxn ang="0">
                  <a:pos x="132" y="3"/>
                </a:cxn>
                <a:cxn ang="0">
                  <a:pos x="155" y="11"/>
                </a:cxn>
                <a:cxn ang="0">
                  <a:pos x="173" y="22"/>
                </a:cxn>
                <a:cxn ang="0">
                  <a:pos x="188" y="36"/>
                </a:cxn>
                <a:cxn ang="0">
                  <a:pos x="199" y="53"/>
                </a:cxn>
                <a:cxn ang="0">
                  <a:pos x="206" y="73"/>
                </a:cxn>
                <a:cxn ang="0">
                  <a:pos x="210" y="95"/>
                </a:cxn>
                <a:cxn ang="0">
                  <a:pos x="211" y="119"/>
                </a:cxn>
                <a:cxn ang="0">
                  <a:pos x="208" y="146"/>
                </a:cxn>
                <a:cxn ang="0">
                  <a:pos x="200" y="172"/>
                </a:cxn>
                <a:cxn ang="0">
                  <a:pos x="188" y="194"/>
                </a:cxn>
                <a:cxn ang="0">
                  <a:pos x="171" y="212"/>
                </a:cxn>
                <a:cxn ang="0">
                  <a:pos x="151" y="227"/>
                </a:cxn>
                <a:cxn ang="0">
                  <a:pos x="130" y="235"/>
                </a:cxn>
                <a:cxn ang="0">
                  <a:pos x="105" y="239"/>
                </a:cxn>
                <a:cxn ang="0">
                  <a:pos x="81" y="235"/>
                </a:cxn>
                <a:cxn ang="0">
                  <a:pos x="59" y="227"/>
                </a:cxn>
                <a:cxn ang="0">
                  <a:pos x="40" y="212"/>
                </a:cxn>
                <a:cxn ang="0">
                  <a:pos x="23" y="194"/>
                </a:cxn>
                <a:cxn ang="0">
                  <a:pos x="11" y="172"/>
                </a:cxn>
                <a:cxn ang="0">
                  <a:pos x="2" y="146"/>
                </a:cxn>
                <a:cxn ang="0">
                  <a:pos x="0" y="119"/>
                </a:cxn>
                <a:cxn ang="0">
                  <a:pos x="1" y="95"/>
                </a:cxn>
                <a:cxn ang="0">
                  <a:pos x="6" y="73"/>
                </a:cxn>
                <a:cxn ang="0">
                  <a:pos x="13" y="52"/>
                </a:cxn>
                <a:cxn ang="0">
                  <a:pos x="24" y="34"/>
                </a:cxn>
                <a:cxn ang="0">
                  <a:pos x="39" y="19"/>
                </a:cxn>
                <a:cxn ang="0">
                  <a:pos x="57" y="8"/>
                </a:cxn>
                <a:cxn ang="0">
                  <a:pos x="79" y="1"/>
                </a:cxn>
                <a:cxn ang="0">
                  <a:pos x="105" y="0"/>
                </a:cxn>
              </a:cxnLst>
              <a:rect l="0" t="0" r="r" b="b"/>
              <a:pathLst>
                <a:path w="211" h="239">
                  <a:moveTo>
                    <a:pt x="105" y="0"/>
                  </a:moveTo>
                  <a:lnTo>
                    <a:pt x="132" y="3"/>
                  </a:lnTo>
                  <a:lnTo>
                    <a:pt x="155" y="11"/>
                  </a:lnTo>
                  <a:lnTo>
                    <a:pt x="173" y="22"/>
                  </a:lnTo>
                  <a:lnTo>
                    <a:pt x="188" y="36"/>
                  </a:lnTo>
                  <a:lnTo>
                    <a:pt x="199" y="53"/>
                  </a:lnTo>
                  <a:lnTo>
                    <a:pt x="206" y="73"/>
                  </a:lnTo>
                  <a:lnTo>
                    <a:pt x="210" y="95"/>
                  </a:lnTo>
                  <a:lnTo>
                    <a:pt x="211" y="119"/>
                  </a:lnTo>
                  <a:lnTo>
                    <a:pt x="208" y="146"/>
                  </a:lnTo>
                  <a:lnTo>
                    <a:pt x="200" y="172"/>
                  </a:lnTo>
                  <a:lnTo>
                    <a:pt x="188" y="194"/>
                  </a:lnTo>
                  <a:lnTo>
                    <a:pt x="171" y="212"/>
                  </a:lnTo>
                  <a:lnTo>
                    <a:pt x="151" y="227"/>
                  </a:lnTo>
                  <a:lnTo>
                    <a:pt x="130" y="235"/>
                  </a:lnTo>
                  <a:lnTo>
                    <a:pt x="105" y="239"/>
                  </a:lnTo>
                  <a:lnTo>
                    <a:pt x="81" y="235"/>
                  </a:lnTo>
                  <a:lnTo>
                    <a:pt x="59" y="227"/>
                  </a:lnTo>
                  <a:lnTo>
                    <a:pt x="40" y="212"/>
                  </a:lnTo>
                  <a:lnTo>
                    <a:pt x="23" y="194"/>
                  </a:lnTo>
                  <a:lnTo>
                    <a:pt x="11" y="172"/>
                  </a:lnTo>
                  <a:lnTo>
                    <a:pt x="2" y="146"/>
                  </a:lnTo>
                  <a:lnTo>
                    <a:pt x="0" y="119"/>
                  </a:lnTo>
                  <a:lnTo>
                    <a:pt x="1" y="95"/>
                  </a:lnTo>
                  <a:lnTo>
                    <a:pt x="6" y="73"/>
                  </a:lnTo>
                  <a:lnTo>
                    <a:pt x="13" y="52"/>
                  </a:lnTo>
                  <a:lnTo>
                    <a:pt x="24" y="34"/>
                  </a:lnTo>
                  <a:lnTo>
                    <a:pt x="39" y="19"/>
                  </a:lnTo>
                  <a:lnTo>
                    <a:pt x="57" y="8"/>
                  </a:lnTo>
                  <a:lnTo>
                    <a:pt x="79" y="1"/>
                  </a:lnTo>
                  <a:lnTo>
                    <a:pt x="10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SliModel Group shp201">
              <a:extLst>
                <a:ext uri="{FF2B5EF4-FFF2-40B4-BE49-F238E27FC236}">
                  <a16:creationId xmlns:a16="http://schemas.microsoft.com/office/drawing/2014/main" id="{C4207910-4888-48CD-A27D-B4315A4C9F5B}"/>
                </a:ext>
              </a:extLst>
            </p:cNvPr>
            <p:cNvSpPr>
              <a:spLocks/>
            </p:cNvSpPr>
            <p:nvPr/>
          </p:nvSpPr>
          <p:spPr bwMode="auto">
            <a:xfrm>
              <a:off x="6173788" y="2919413"/>
              <a:ext cx="336550" cy="379413"/>
            </a:xfrm>
            <a:custGeom>
              <a:avLst/>
              <a:gdLst/>
              <a:ahLst/>
              <a:cxnLst>
                <a:cxn ang="0">
                  <a:pos x="105" y="0"/>
                </a:cxn>
                <a:cxn ang="0">
                  <a:pos x="133" y="3"/>
                </a:cxn>
                <a:cxn ang="0">
                  <a:pos x="156" y="11"/>
                </a:cxn>
                <a:cxn ang="0">
                  <a:pos x="174" y="22"/>
                </a:cxn>
                <a:cxn ang="0">
                  <a:pos x="189" y="36"/>
                </a:cxn>
                <a:cxn ang="0">
                  <a:pos x="200" y="53"/>
                </a:cxn>
                <a:cxn ang="0">
                  <a:pos x="207" y="73"/>
                </a:cxn>
                <a:cxn ang="0">
                  <a:pos x="211" y="95"/>
                </a:cxn>
                <a:cxn ang="0">
                  <a:pos x="212" y="119"/>
                </a:cxn>
                <a:cxn ang="0">
                  <a:pos x="210" y="146"/>
                </a:cxn>
                <a:cxn ang="0">
                  <a:pos x="201" y="172"/>
                </a:cxn>
                <a:cxn ang="0">
                  <a:pos x="189" y="194"/>
                </a:cxn>
                <a:cxn ang="0">
                  <a:pos x="172" y="212"/>
                </a:cxn>
                <a:cxn ang="0">
                  <a:pos x="153" y="227"/>
                </a:cxn>
                <a:cxn ang="0">
                  <a:pos x="129" y="235"/>
                </a:cxn>
                <a:cxn ang="0">
                  <a:pos x="105" y="239"/>
                </a:cxn>
                <a:cxn ang="0">
                  <a:pos x="81" y="235"/>
                </a:cxn>
                <a:cxn ang="0">
                  <a:pos x="59" y="227"/>
                </a:cxn>
                <a:cxn ang="0">
                  <a:pos x="40" y="212"/>
                </a:cxn>
                <a:cxn ang="0">
                  <a:pos x="23" y="194"/>
                </a:cxn>
                <a:cxn ang="0">
                  <a:pos x="11" y="172"/>
                </a:cxn>
                <a:cxn ang="0">
                  <a:pos x="2" y="146"/>
                </a:cxn>
                <a:cxn ang="0">
                  <a:pos x="0" y="119"/>
                </a:cxn>
                <a:cxn ang="0">
                  <a:pos x="1" y="95"/>
                </a:cxn>
                <a:cxn ang="0">
                  <a:pos x="6" y="73"/>
                </a:cxn>
                <a:cxn ang="0">
                  <a:pos x="13" y="52"/>
                </a:cxn>
                <a:cxn ang="0">
                  <a:pos x="25" y="34"/>
                </a:cxn>
                <a:cxn ang="0">
                  <a:pos x="40" y="19"/>
                </a:cxn>
                <a:cxn ang="0">
                  <a:pos x="58" y="8"/>
                </a:cxn>
                <a:cxn ang="0">
                  <a:pos x="80" y="1"/>
                </a:cxn>
                <a:cxn ang="0">
                  <a:pos x="105" y="0"/>
                </a:cxn>
              </a:cxnLst>
              <a:rect l="0" t="0" r="r" b="b"/>
              <a:pathLst>
                <a:path w="212" h="239">
                  <a:moveTo>
                    <a:pt x="105" y="0"/>
                  </a:moveTo>
                  <a:lnTo>
                    <a:pt x="133" y="3"/>
                  </a:lnTo>
                  <a:lnTo>
                    <a:pt x="156" y="11"/>
                  </a:lnTo>
                  <a:lnTo>
                    <a:pt x="174" y="22"/>
                  </a:lnTo>
                  <a:lnTo>
                    <a:pt x="189" y="36"/>
                  </a:lnTo>
                  <a:lnTo>
                    <a:pt x="200" y="53"/>
                  </a:lnTo>
                  <a:lnTo>
                    <a:pt x="207" y="73"/>
                  </a:lnTo>
                  <a:lnTo>
                    <a:pt x="211" y="95"/>
                  </a:lnTo>
                  <a:lnTo>
                    <a:pt x="212" y="119"/>
                  </a:lnTo>
                  <a:lnTo>
                    <a:pt x="210" y="146"/>
                  </a:lnTo>
                  <a:lnTo>
                    <a:pt x="201" y="172"/>
                  </a:lnTo>
                  <a:lnTo>
                    <a:pt x="189" y="194"/>
                  </a:lnTo>
                  <a:lnTo>
                    <a:pt x="172" y="212"/>
                  </a:lnTo>
                  <a:lnTo>
                    <a:pt x="153" y="227"/>
                  </a:lnTo>
                  <a:lnTo>
                    <a:pt x="129" y="235"/>
                  </a:lnTo>
                  <a:lnTo>
                    <a:pt x="105" y="239"/>
                  </a:lnTo>
                  <a:lnTo>
                    <a:pt x="81" y="235"/>
                  </a:lnTo>
                  <a:lnTo>
                    <a:pt x="59" y="227"/>
                  </a:lnTo>
                  <a:lnTo>
                    <a:pt x="40" y="212"/>
                  </a:lnTo>
                  <a:lnTo>
                    <a:pt x="23" y="194"/>
                  </a:lnTo>
                  <a:lnTo>
                    <a:pt x="11" y="172"/>
                  </a:lnTo>
                  <a:lnTo>
                    <a:pt x="2" y="146"/>
                  </a:lnTo>
                  <a:lnTo>
                    <a:pt x="0" y="119"/>
                  </a:lnTo>
                  <a:lnTo>
                    <a:pt x="1" y="95"/>
                  </a:lnTo>
                  <a:lnTo>
                    <a:pt x="6" y="73"/>
                  </a:lnTo>
                  <a:lnTo>
                    <a:pt x="13" y="52"/>
                  </a:lnTo>
                  <a:lnTo>
                    <a:pt x="25" y="34"/>
                  </a:lnTo>
                  <a:lnTo>
                    <a:pt x="40" y="19"/>
                  </a:lnTo>
                  <a:lnTo>
                    <a:pt x="58" y="8"/>
                  </a:lnTo>
                  <a:lnTo>
                    <a:pt x="80" y="1"/>
                  </a:lnTo>
                  <a:lnTo>
                    <a:pt x="10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SliModel Group shp202">
              <a:extLst>
                <a:ext uri="{FF2B5EF4-FFF2-40B4-BE49-F238E27FC236}">
                  <a16:creationId xmlns:a16="http://schemas.microsoft.com/office/drawing/2014/main" id="{60ABEF74-EA4A-4A17-9A04-8623E70C6E0B}"/>
                </a:ext>
              </a:extLst>
            </p:cNvPr>
            <p:cNvSpPr>
              <a:spLocks/>
            </p:cNvSpPr>
            <p:nvPr/>
          </p:nvSpPr>
          <p:spPr bwMode="auto">
            <a:xfrm>
              <a:off x="5961063" y="3308351"/>
              <a:ext cx="674688" cy="355600"/>
            </a:xfrm>
            <a:custGeom>
              <a:avLst/>
              <a:gdLst/>
              <a:ahLst/>
              <a:cxnLst>
                <a:cxn ang="0">
                  <a:pos x="319" y="0"/>
                </a:cxn>
                <a:cxn ang="0">
                  <a:pos x="348" y="7"/>
                </a:cxn>
                <a:cxn ang="0">
                  <a:pos x="373" y="17"/>
                </a:cxn>
                <a:cxn ang="0">
                  <a:pos x="391" y="27"/>
                </a:cxn>
                <a:cxn ang="0">
                  <a:pos x="404" y="36"/>
                </a:cxn>
                <a:cxn ang="0">
                  <a:pos x="414" y="45"/>
                </a:cxn>
                <a:cxn ang="0">
                  <a:pos x="420" y="52"/>
                </a:cxn>
                <a:cxn ang="0">
                  <a:pos x="424" y="58"/>
                </a:cxn>
                <a:cxn ang="0">
                  <a:pos x="425" y="60"/>
                </a:cxn>
                <a:cxn ang="0">
                  <a:pos x="393" y="68"/>
                </a:cxn>
                <a:cxn ang="0">
                  <a:pos x="364" y="80"/>
                </a:cxn>
                <a:cxn ang="0">
                  <a:pos x="340" y="96"/>
                </a:cxn>
                <a:cxn ang="0">
                  <a:pos x="318" y="113"/>
                </a:cxn>
                <a:cxn ang="0">
                  <a:pos x="300" y="133"/>
                </a:cxn>
                <a:cxn ang="0">
                  <a:pos x="285" y="151"/>
                </a:cxn>
                <a:cxn ang="0">
                  <a:pos x="273" y="171"/>
                </a:cxn>
                <a:cxn ang="0">
                  <a:pos x="263" y="188"/>
                </a:cxn>
                <a:cxn ang="0">
                  <a:pos x="256" y="202"/>
                </a:cxn>
                <a:cxn ang="0">
                  <a:pos x="251" y="213"/>
                </a:cxn>
                <a:cxn ang="0">
                  <a:pos x="249" y="222"/>
                </a:cxn>
                <a:cxn ang="0">
                  <a:pos x="248" y="224"/>
                </a:cxn>
                <a:cxn ang="0">
                  <a:pos x="158" y="224"/>
                </a:cxn>
                <a:cxn ang="0">
                  <a:pos x="123" y="222"/>
                </a:cxn>
                <a:cxn ang="0">
                  <a:pos x="92" y="218"/>
                </a:cxn>
                <a:cxn ang="0">
                  <a:pos x="67" y="214"/>
                </a:cxn>
                <a:cxn ang="0">
                  <a:pos x="48" y="211"/>
                </a:cxn>
                <a:cxn ang="0">
                  <a:pos x="31" y="207"/>
                </a:cxn>
                <a:cxn ang="0">
                  <a:pos x="19" y="202"/>
                </a:cxn>
                <a:cxn ang="0">
                  <a:pos x="10" y="199"/>
                </a:cxn>
                <a:cxn ang="0">
                  <a:pos x="4" y="196"/>
                </a:cxn>
                <a:cxn ang="0">
                  <a:pos x="2" y="195"/>
                </a:cxn>
                <a:cxn ang="0">
                  <a:pos x="0" y="194"/>
                </a:cxn>
                <a:cxn ang="0">
                  <a:pos x="4" y="160"/>
                </a:cxn>
                <a:cxn ang="0">
                  <a:pos x="11" y="129"/>
                </a:cxn>
                <a:cxn ang="0">
                  <a:pos x="22" y="103"/>
                </a:cxn>
                <a:cxn ang="0">
                  <a:pos x="35" y="80"/>
                </a:cxn>
                <a:cxn ang="0">
                  <a:pos x="51" y="62"/>
                </a:cxn>
                <a:cxn ang="0">
                  <a:pos x="67" y="46"/>
                </a:cxn>
                <a:cxn ang="0">
                  <a:pos x="83" y="34"/>
                </a:cxn>
                <a:cxn ang="0">
                  <a:pos x="101" y="24"/>
                </a:cxn>
                <a:cxn ang="0">
                  <a:pos x="116" y="17"/>
                </a:cxn>
                <a:cxn ang="0">
                  <a:pos x="129" y="12"/>
                </a:cxn>
                <a:cxn ang="0">
                  <a:pos x="139" y="8"/>
                </a:cxn>
                <a:cxn ang="0">
                  <a:pos x="146" y="6"/>
                </a:cxn>
                <a:cxn ang="0">
                  <a:pos x="148" y="6"/>
                </a:cxn>
                <a:cxn ang="0">
                  <a:pos x="176" y="22"/>
                </a:cxn>
                <a:cxn ang="0">
                  <a:pos x="202" y="32"/>
                </a:cxn>
                <a:cxn ang="0">
                  <a:pos x="225" y="35"/>
                </a:cxn>
                <a:cxn ang="0">
                  <a:pos x="245" y="35"/>
                </a:cxn>
                <a:cxn ang="0">
                  <a:pos x="265" y="32"/>
                </a:cxn>
                <a:cxn ang="0">
                  <a:pos x="280" y="27"/>
                </a:cxn>
                <a:cxn ang="0">
                  <a:pos x="294" y="19"/>
                </a:cxn>
                <a:cxn ang="0">
                  <a:pos x="305" y="12"/>
                </a:cxn>
                <a:cxn ang="0">
                  <a:pos x="313" y="6"/>
                </a:cxn>
                <a:cxn ang="0">
                  <a:pos x="319" y="0"/>
                </a:cxn>
              </a:cxnLst>
              <a:rect l="0" t="0" r="r" b="b"/>
              <a:pathLst>
                <a:path w="425" h="224">
                  <a:moveTo>
                    <a:pt x="319" y="0"/>
                  </a:moveTo>
                  <a:lnTo>
                    <a:pt x="348" y="7"/>
                  </a:lnTo>
                  <a:lnTo>
                    <a:pt x="373" y="17"/>
                  </a:lnTo>
                  <a:lnTo>
                    <a:pt x="391" y="27"/>
                  </a:lnTo>
                  <a:lnTo>
                    <a:pt x="404" y="36"/>
                  </a:lnTo>
                  <a:lnTo>
                    <a:pt x="414" y="45"/>
                  </a:lnTo>
                  <a:lnTo>
                    <a:pt x="420" y="52"/>
                  </a:lnTo>
                  <a:lnTo>
                    <a:pt x="424" y="58"/>
                  </a:lnTo>
                  <a:lnTo>
                    <a:pt x="425" y="60"/>
                  </a:lnTo>
                  <a:lnTo>
                    <a:pt x="393" y="68"/>
                  </a:lnTo>
                  <a:lnTo>
                    <a:pt x="364" y="80"/>
                  </a:lnTo>
                  <a:lnTo>
                    <a:pt x="340" y="96"/>
                  </a:lnTo>
                  <a:lnTo>
                    <a:pt x="318" y="113"/>
                  </a:lnTo>
                  <a:lnTo>
                    <a:pt x="300" y="133"/>
                  </a:lnTo>
                  <a:lnTo>
                    <a:pt x="285" y="151"/>
                  </a:lnTo>
                  <a:lnTo>
                    <a:pt x="273" y="171"/>
                  </a:lnTo>
                  <a:lnTo>
                    <a:pt x="263" y="188"/>
                  </a:lnTo>
                  <a:lnTo>
                    <a:pt x="256" y="202"/>
                  </a:lnTo>
                  <a:lnTo>
                    <a:pt x="251" y="213"/>
                  </a:lnTo>
                  <a:lnTo>
                    <a:pt x="249" y="222"/>
                  </a:lnTo>
                  <a:lnTo>
                    <a:pt x="248" y="224"/>
                  </a:lnTo>
                  <a:lnTo>
                    <a:pt x="158" y="224"/>
                  </a:lnTo>
                  <a:lnTo>
                    <a:pt x="123" y="222"/>
                  </a:lnTo>
                  <a:lnTo>
                    <a:pt x="92" y="218"/>
                  </a:lnTo>
                  <a:lnTo>
                    <a:pt x="67" y="214"/>
                  </a:lnTo>
                  <a:lnTo>
                    <a:pt x="48" y="211"/>
                  </a:lnTo>
                  <a:lnTo>
                    <a:pt x="31" y="207"/>
                  </a:lnTo>
                  <a:lnTo>
                    <a:pt x="19" y="202"/>
                  </a:lnTo>
                  <a:lnTo>
                    <a:pt x="10" y="199"/>
                  </a:lnTo>
                  <a:lnTo>
                    <a:pt x="4" y="196"/>
                  </a:lnTo>
                  <a:lnTo>
                    <a:pt x="2" y="195"/>
                  </a:lnTo>
                  <a:lnTo>
                    <a:pt x="0" y="194"/>
                  </a:lnTo>
                  <a:lnTo>
                    <a:pt x="4" y="160"/>
                  </a:lnTo>
                  <a:lnTo>
                    <a:pt x="11" y="129"/>
                  </a:lnTo>
                  <a:lnTo>
                    <a:pt x="22" y="103"/>
                  </a:lnTo>
                  <a:lnTo>
                    <a:pt x="35" y="80"/>
                  </a:lnTo>
                  <a:lnTo>
                    <a:pt x="51" y="62"/>
                  </a:lnTo>
                  <a:lnTo>
                    <a:pt x="67" y="46"/>
                  </a:lnTo>
                  <a:lnTo>
                    <a:pt x="83" y="34"/>
                  </a:lnTo>
                  <a:lnTo>
                    <a:pt x="101" y="24"/>
                  </a:lnTo>
                  <a:lnTo>
                    <a:pt x="116" y="17"/>
                  </a:lnTo>
                  <a:lnTo>
                    <a:pt x="129" y="12"/>
                  </a:lnTo>
                  <a:lnTo>
                    <a:pt x="139" y="8"/>
                  </a:lnTo>
                  <a:lnTo>
                    <a:pt x="146" y="6"/>
                  </a:lnTo>
                  <a:lnTo>
                    <a:pt x="148" y="6"/>
                  </a:lnTo>
                  <a:lnTo>
                    <a:pt x="176" y="22"/>
                  </a:lnTo>
                  <a:lnTo>
                    <a:pt x="202" y="32"/>
                  </a:lnTo>
                  <a:lnTo>
                    <a:pt x="225" y="35"/>
                  </a:lnTo>
                  <a:lnTo>
                    <a:pt x="245" y="35"/>
                  </a:lnTo>
                  <a:lnTo>
                    <a:pt x="265" y="32"/>
                  </a:lnTo>
                  <a:lnTo>
                    <a:pt x="280" y="27"/>
                  </a:lnTo>
                  <a:lnTo>
                    <a:pt x="294" y="19"/>
                  </a:lnTo>
                  <a:lnTo>
                    <a:pt x="305" y="12"/>
                  </a:lnTo>
                  <a:lnTo>
                    <a:pt x="313" y="6"/>
                  </a:lnTo>
                  <a:lnTo>
                    <a:pt x="3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SliModel Group shp203">
              <a:extLst>
                <a:ext uri="{FF2B5EF4-FFF2-40B4-BE49-F238E27FC236}">
                  <a16:creationId xmlns:a16="http://schemas.microsoft.com/office/drawing/2014/main" id="{EBB238BA-0E29-4C26-9B44-D7B491027135}"/>
                </a:ext>
              </a:extLst>
            </p:cNvPr>
            <p:cNvSpPr>
              <a:spLocks/>
            </p:cNvSpPr>
            <p:nvPr/>
          </p:nvSpPr>
          <p:spPr bwMode="auto">
            <a:xfrm>
              <a:off x="6383338" y="3449638"/>
              <a:ext cx="900113" cy="436563"/>
            </a:xfrm>
            <a:custGeom>
              <a:avLst/>
              <a:gdLst/>
              <a:ahLst/>
              <a:cxnLst>
                <a:cxn ang="0">
                  <a:pos x="377" y="0"/>
                </a:cxn>
                <a:cxn ang="0">
                  <a:pos x="411" y="7"/>
                </a:cxn>
                <a:cxn ang="0">
                  <a:pos x="441" y="19"/>
                </a:cxn>
                <a:cxn ang="0">
                  <a:pos x="467" y="34"/>
                </a:cxn>
                <a:cxn ang="0">
                  <a:pos x="490" y="51"/>
                </a:cxn>
                <a:cxn ang="0">
                  <a:pos x="508" y="71"/>
                </a:cxn>
                <a:cxn ang="0">
                  <a:pos x="523" y="91"/>
                </a:cxn>
                <a:cxn ang="0">
                  <a:pos x="536" y="112"/>
                </a:cxn>
                <a:cxn ang="0">
                  <a:pos x="546" y="134"/>
                </a:cxn>
                <a:cxn ang="0">
                  <a:pos x="553" y="155"/>
                </a:cxn>
                <a:cxn ang="0">
                  <a:pos x="559" y="174"/>
                </a:cxn>
                <a:cxn ang="0">
                  <a:pos x="563" y="191"/>
                </a:cxn>
                <a:cxn ang="0">
                  <a:pos x="565" y="206"/>
                </a:cxn>
                <a:cxn ang="0">
                  <a:pos x="566" y="217"/>
                </a:cxn>
                <a:cxn ang="0">
                  <a:pos x="567" y="224"/>
                </a:cxn>
                <a:cxn ang="0">
                  <a:pos x="567" y="227"/>
                </a:cxn>
                <a:cxn ang="0">
                  <a:pos x="502" y="246"/>
                </a:cxn>
                <a:cxn ang="0">
                  <a:pos x="439" y="260"/>
                </a:cxn>
                <a:cxn ang="0">
                  <a:pos x="380" y="269"/>
                </a:cxn>
                <a:cxn ang="0">
                  <a:pos x="324" y="274"/>
                </a:cxn>
                <a:cxn ang="0">
                  <a:pos x="272" y="275"/>
                </a:cxn>
                <a:cxn ang="0">
                  <a:pos x="223" y="274"/>
                </a:cxn>
                <a:cxn ang="0">
                  <a:pos x="178" y="269"/>
                </a:cxn>
                <a:cxn ang="0">
                  <a:pos x="138" y="264"/>
                </a:cxn>
                <a:cxn ang="0">
                  <a:pos x="103" y="257"/>
                </a:cxn>
                <a:cxn ang="0">
                  <a:pos x="73" y="250"/>
                </a:cxn>
                <a:cxn ang="0">
                  <a:pos x="47" y="242"/>
                </a:cxn>
                <a:cxn ang="0">
                  <a:pos x="27" y="235"/>
                </a:cxn>
                <a:cxn ang="0">
                  <a:pos x="12" y="229"/>
                </a:cxn>
                <a:cxn ang="0">
                  <a:pos x="4" y="225"/>
                </a:cxn>
                <a:cxn ang="0">
                  <a:pos x="0" y="224"/>
                </a:cxn>
                <a:cxn ang="0">
                  <a:pos x="2" y="188"/>
                </a:cxn>
                <a:cxn ang="0">
                  <a:pos x="8" y="155"/>
                </a:cxn>
                <a:cxn ang="0">
                  <a:pos x="19" y="127"/>
                </a:cxn>
                <a:cxn ang="0">
                  <a:pos x="31" y="101"/>
                </a:cxn>
                <a:cxn ang="0">
                  <a:pos x="47" y="80"/>
                </a:cxn>
                <a:cxn ang="0">
                  <a:pos x="63" y="62"/>
                </a:cxn>
                <a:cxn ang="0">
                  <a:pos x="81" y="46"/>
                </a:cxn>
                <a:cxn ang="0">
                  <a:pos x="98" y="34"/>
                </a:cxn>
                <a:cxn ang="0">
                  <a:pos x="116" y="24"/>
                </a:cxn>
                <a:cxn ang="0">
                  <a:pos x="132" y="17"/>
                </a:cxn>
                <a:cxn ang="0">
                  <a:pos x="147" y="11"/>
                </a:cxn>
                <a:cxn ang="0">
                  <a:pos x="160" y="7"/>
                </a:cxn>
                <a:cxn ang="0">
                  <a:pos x="170" y="4"/>
                </a:cxn>
                <a:cxn ang="0">
                  <a:pos x="176" y="2"/>
                </a:cxn>
                <a:cxn ang="0">
                  <a:pos x="178" y="2"/>
                </a:cxn>
                <a:cxn ang="0">
                  <a:pos x="207" y="21"/>
                </a:cxn>
                <a:cxn ang="0">
                  <a:pos x="236" y="32"/>
                </a:cxn>
                <a:cxn ang="0">
                  <a:pos x="262" y="36"/>
                </a:cxn>
                <a:cxn ang="0">
                  <a:pos x="286" y="38"/>
                </a:cxn>
                <a:cxn ang="0">
                  <a:pos x="309" y="34"/>
                </a:cxn>
                <a:cxn ang="0">
                  <a:pos x="329" y="28"/>
                </a:cxn>
                <a:cxn ang="0">
                  <a:pos x="346" y="21"/>
                </a:cxn>
                <a:cxn ang="0">
                  <a:pos x="359" y="13"/>
                </a:cxn>
                <a:cxn ang="0">
                  <a:pos x="369" y="7"/>
                </a:cxn>
                <a:cxn ang="0">
                  <a:pos x="375" y="2"/>
                </a:cxn>
                <a:cxn ang="0">
                  <a:pos x="377" y="0"/>
                </a:cxn>
              </a:cxnLst>
              <a:rect l="0" t="0" r="r" b="b"/>
              <a:pathLst>
                <a:path w="567" h="275">
                  <a:moveTo>
                    <a:pt x="377" y="0"/>
                  </a:moveTo>
                  <a:lnTo>
                    <a:pt x="411" y="7"/>
                  </a:lnTo>
                  <a:lnTo>
                    <a:pt x="441" y="19"/>
                  </a:lnTo>
                  <a:lnTo>
                    <a:pt x="467" y="34"/>
                  </a:lnTo>
                  <a:lnTo>
                    <a:pt x="490" y="51"/>
                  </a:lnTo>
                  <a:lnTo>
                    <a:pt x="508" y="71"/>
                  </a:lnTo>
                  <a:lnTo>
                    <a:pt x="523" y="91"/>
                  </a:lnTo>
                  <a:lnTo>
                    <a:pt x="536" y="112"/>
                  </a:lnTo>
                  <a:lnTo>
                    <a:pt x="546" y="134"/>
                  </a:lnTo>
                  <a:lnTo>
                    <a:pt x="553" y="155"/>
                  </a:lnTo>
                  <a:lnTo>
                    <a:pt x="559" y="174"/>
                  </a:lnTo>
                  <a:lnTo>
                    <a:pt x="563" y="191"/>
                  </a:lnTo>
                  <a:lnTo>
                    <a:pt x="565" y="206"/>
                  </a:lnTo>
                  <a:lnTo>
                    <a:pt x="566" y="217"/>
                  </a:lnTo>
                  <a:lnTo>
                    <a:pt x="567" y="224"/>
                  </a:lnTo>
                  <a:lnTo>
                    <a:pt x="567" y="227"/>
                  </a:lnTo>
                  <a:lnTo>
                    <a:pt x="502" y="246"/>
                  </a:lnTo>
                  <a:lnTo>
                    <a:pt x="439" y="260"/>
                  </a:lnTo>
                  <a:lnTo>
                    <a:pt x="380" y="269"/>
                  </a:lnTo>
                  <a:lnTo>
                    <a:pt x="324" y="274"/>
                  </a:lnTo>
                  <a:lnTo>
                    <a:pt x="272" y="275"/>
                  </a:lnTo>
                  <a:lnTo>
                    <a:pt x="223" y="274"/>
                  </a:lnTo>
                  <a:lnTo>
                    <a:pt x="178" y="269"/>
                  </a:lnTo>
                  <a:lnTo>
                    <a:pt x="138" y="264"/>
                  </a:lnTo>
                  <a:lnTo>
                    <a:pt x="103" y="257"/>
                  </a:lnTo>
                  <a:lnTo>
                    <a:pt x="73" y="250"/>
                  </a:lnTo>
                  <a:lnTo>
                    <a:pt x="47" y="242"/>
                  </a:lnTo>
                  <a:lnTo>
                    <a:pt x="27" y="235"/>
                  </a:lnTo>
                  <a:lnTo>
                    <a:pt x="12" y="229"/>
                  </a:lnTo>
                  <a:lnTo>
                    <a:pt x="4" y="225"/>
                  </a:lnTo>
                  <a:lnTo>
                    <a:pt x="0" y="224"/>
                  </a:lnTo>
                  <a:lnTo>
                    <a:pt x="2" y="188"/>
                  </a:lnTo>
                  <a:lnTo>
                    <a:pt x="8" y="155"/>
                  </a:lnTo>
                  <a:lnTo>
                    <a:pt x="19" y="127"/>
                  </a:lnTo>
                  <a:lnTo>
                    <a:pt x="31" y="101"/>
                  </a:lnTo>
                  <a:lnTo>
                    <a:pt x="47" y="80"/>
                  </a:lnTo>
                  <a:lnTo>
                    <a:pt x="63" y="62"/>
                  </a:lnTo>
                  <a:lnTo>
                    <a:pt x="81" y="46"/>
                  </a:lnTo>
                  <a:lnTo>
                    <a:pt x="98" y="34"/>
                  </a:lnTo>
                  <a:lnTo>
                    <a:pt x="116" y="24"/>
                  </a:lnTo>
                  <a:lnTo>
                    <a:pt x="132" y="17"/>
                  </a:lnTo>
                  <a:lnTo>
                    <a:pt x="147" y="11"/>
                  </a:lnTo>
                  <a:lnTo>
                    <a:pt x="160" y="7"/>
                  </a:lnTo>
                  <a:lnTo>
                    <a:pt x="170" y="4"/>
                  </a:lnTo>
                  <a:lnTo>
                    <a:pt x="176" y="2"/>
                  </a:lnTo>
                  <a:lnTo>
                    <a:pt x="178" y="2"/>
                  </a:lnTo>
                  <a:lnTo>
                    <a:pt x="207" y="21"/>
                  </a:lnTo>
                  <a:lnTo>
                    <a:pt x="236" y="32"/>
                  </a:lnTo>
                  <a:lnTo>
                    <a:pt x="262" y="36"/>
                  </a:lnTo>
                  <a:lnTo>
                    <a:pt x="286" y="38"/>
                  </a:lnTo>
                  <a:lnTo>
                    <a:pt x="309" y="34"/>
                  </a:lnTo>
                  <a:lnTo>
                    <a:pt x="329" y="28"/>
                  </a:lnTo>
                  <a:lnTo>
                    <a:pt x="346" y="21"/>
                  </a:lnTo>
                  <a:lnTo>
                    <a:pt x="359" y="13"/>
                  </a:lnTo>
                  <a:lnTo>
                    <a:pt x="369" y="7"/>
                  </a:lnTo>
                  <a:lnTo>
                    <a:pt x="375" y="2"/>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SliModel Group shp204">
              <a:extLst>
                <a:ext uri="{FF2B5EF4-FFF2-40B4-BE49-F238E27FC236}">
                  <a16:creationId xmlns:a16="http://schemas.microsoft.com/office/drawing/2014/main" id="{B034C108-743B-456D-BE13-3C0355DBFCB9}"/>
                </a:ext>
              </a:extLst>
            </p:cNvPr>
            <p:cNvSpPr>
              <a:spLocks/>
            </p:cNvSpPr>
            <p:nvPr/>
          </p:nvSpPr>
          <p:spPr bwMode="auto">
            <a:xfrm>
              <a:off x="7038975" y="3311526"/>
              <a:ext cx="666750" cy="354013"/>
            </a:xfrm>
            <a:custGeom>
              <a:avLst/>
              <a:gdLst/>
              <a:ahLst/>
              <a:cxnLst>
                <a:cxn ang="0">
                  <a:pos x="91" y="0"/>
                </a:cxn>
                <a:cxn ang="0">
                  <a:pos x="117" y="17"/>
                </a:cxn>
                <a:cxn ang="0">
                  <a:pos x="142" y="27"/>
                </a:cxn>
                <a:cxn ang="0">
                  <a:pos x="165" y="32"/>
                </a:cxn>
                <a:cxn ang="0">
                  <a:pos x="188" y="33"/>
                </a:cxn>
                <a:cxn ang="0">
                  <a:pos x="208" y="31"/>
                </a:cxn>
                <a:cxn ang="0">
                  <a:pos x="226" y="26"/>
                </a:cxn>
                <a:cxn ang="0">
                  <a:pos x="253" y="12"/>
                </a:cxn>
                <a:cxn ang="0">
                  <a:pos x="262" y="6"/>
                </a:cxn>
                <a:cxn ang="0">
                  <a:pos x="267" y="2"/>
                </a:cxn>
                <a:cxn ang="0">
                  <a:pos x="270" y="0"/>
                </a:cxn>
                <a:cxn ang="0">
                  <a:pos x="301" y="10"/>
                </a:cxn>
                <a:cxn ang="0">
                  <a:pos x="329" y="23"/>
                </a:cxn>
                <a:cxn ang="0">
                  <a:pos x="351" y="38"/>
                </a:cxn>
                <a:cxn ang="0">
                  <a:pos x="370" y="55"/>
                </a:cxn>
                <a:cxn ang="0">
                  <a:pos x="385" y="72"/>
                </a:cxn>
                <a:cxn ang="0">
                  <a:pos x="397" y="92"/>
                </a:cxn>
                <a:cxn ang="0">
                  <a:pos x="406" y="110"/>
                </a:cxn>
                <a:cxn ang="0">
                  <a:pos x="412" y="127"/>
                </a:cxn>
                <a:cxn ang="0">
                  <a:pos x="416" y="144"/>
                </a:cxn>
                <a:cxn ang="0">
                  <a:pos x="419" y="159"/>
                </a:cxn>
                <a:cxn ang="0">
                  <a:pos x="420" y="171"/>
                </a:cxn>
                <a:cxn ang="0">
                  <a:pos x="420" y="189"/>
                </a:cxn>
                <a:cxn ang="0">
                  <a:pos x="393" y="200"/>
                </a:cxn>
                <a:cxn ang="0">
                  <a:pos x="365" y="209"/>
                </a:cxn>
                <a:cxn ang="0">
                  <a:pos x="335" y="215"/>
                </a:cxn>
                <a:cxn ang="0">
                  <a:pos x="305" y="220"/>
                </a:cxn>
                <a:cxn ang="0">
                  <a:pos x="276" y="222"/>
                </a:cxn>
                <a:cxn ang="0">
                  <a:pos x="248" y="223"/>
                </a:cxn>
                <a:cxn ang="0">
                  <a:pos x="224" y="223"/>
                </a:cxn>
                <a:cxn ang="0">
                  <a:pos x="202" y="222"/>
                </a:cxn>
                <a:cxn ang="0">
                  <a:pos x="186" y="222"/>
                </a:cxn>
                <a:cxn ang="0">
                  <a:pos x="175" y="221"/>
                </a:cxn>
                <a:cxn ang="0">
                  <a:pos x="171" y="221"/>
                </a:cxn>
                <a:cxn ang="0">
                  <a:pos x="156" y="184"/>
                </a:cxn>
                <a:cxn ang="0">
                  <a:pos x="137" y="154"/>
                </a:cxn>
                <a:cxn ang="0">
                  <a:pos x="117" y="128"/>
                </a:cxn>
                <a:cxn ang="0">
                  <a:pos x="96" y="108"/>
                </a:cxn>
                <a:cxn ang="0">
                  <a:pos x="76" y="91"/>
                </a:cxn>
                <a:cxn ang="0">
                  <a:pos x="56" y="78"/>
                </a:cxn>
                <a:cxn ang="0">
                  <a:pos x="38" y="70"/>
                </a:cxn>
                <a:cxn ang="0">
                  <a:pos x="23" y="64"/>
                </a:cxn>
                <a:cxn ang="0">
                  <a:pos x="11" y="60"/>
                </a:cxn>
                <a:cxn ang="0">
                  <a:pos x="3" y="58"/>
                </a:cxn>
                <a:cxn ang="0">
                  <a:pos x="0" y="58"/>
                </a:cxn>
                <a:cxn ang="0">
                  <a:pos x="15" y="39"/>
                </a:cxn>
                <a:cxn ang="0">
                  <a:pos x="32" y="26"/>
                </a:cxn>
                <a:cxn ang="0">
                  <a:pos x="49" y="16"/>
                </a:cxn>
                <a:cxn ang="0">
                  <a:pos x="65" y="9"/>
                </a:cxn>
                <a:cxn ang="0">
                  <a:pos x="79" y="4"/>
                </a:cxn>
                <a:cxn ang="0">
                  <a:pos x="88" y="2"/>
                </a:cxn>
                <a:cxn ang="0">
                  <a:pos x="91" y="0"/>
                </a:cxn>
              </a:cxnLst>
              <a:rect l="0" t="0" r="r" b="b"/>
              <a:pathLst>
                <a:path w="420" h="223">
                  <a:moveTo>
                    <a:pt x="91" y="0"/>
                  </a:moveTo>
                  <a:lnTo>
                    <a:pt x="117" y="17"/>
                  </a:lnTo>
                  <a:lnTo>
                    <a:pt x="142" y="27"/>
                  </a:lnTo>
                  <a:lnTo>
                    <a:pt x="165" y="32"/>
                  </a:lnTo>
                  <a:lnTo>
                    <a:pt x="188" y="33"/>
                  </a:lnTo>
                  <a:lnTo>
                    <a:pt x="208" y="31"/>
                  </a:lnTo>
                  <a:lnTo>
                    <a:pt x="226" y="26"/>
                  </a:lnTo>
                  <a:lnTo>
                    <a:pt x="253" y="12"/>
                  </a:lnTo>
                  <a:lnTo>
                    <a:pt x="262" y="6"/>
                  </a:lnTo>
                  <a:lnTo>
                    <a:pt x="267" y="2"/>
                  </a:lnTo>
                  <a:lnTo>
                    <a:pt x="270" y="0"/>
                  </a:lnTo>
                  <a:lnTo>
                    <a:pt x="301" y="10"/>
                  </a:lnTo>
                  <a:lnTo>
                    <a:pt x="329" y="23"/>
                  </a:lnTo>
                  <a:lnTo>
                    <a:pt x="351" y="38"/>
                  </a:lnTo>
                  <a:lnTo>
                    <a:pt x="370" y="55"/>
                  </a:lnTo>
                  <a:lnTo>
                    <a:pt x="385" y="72"/>
                  </a:lnTo>
                  <a:lnTo>
                    <a:pt x="397" y="92"/>
                  </a:lnTo>
                  <a:lnTo>
                    <a:pt x="406" y="110"/>
                  </a:lnTo>
                  <a:lnTo>
                    <a:pt x="412" y="127"/>
                  </a:lnTo>
                  <a:lnTo>
                    <a:pt x="416" y="144"/>
                  </a:lnTo>
                  <a:lnTo>
                    <a:pt x="419" y="159"/>
                  </a:lnTo>
                  <a:lnTo>
                    <a:pt x="420" y="171"/>
                  </a:lnTo>
                  <a:lnTo>
                    <a:pt x="420" y="189"/>
                  </a:lnTo>
                  <a:lnTo>
                    <a:pt x="393" y="200"/>
                  </a:lnTo>
                  <a:lnTo>
                    <a:pt x="365" y="209"/>
                  </a:lnTo>
                  <a:lnTo>
                    <a:pt x="335" y="215"/>
                  </a:lnTo>
                  <a:lnTo>
                    <a:pt x="305" y="220"/>
                  </a:lnTo>
                  <a:lnTo>
                    <a:pt x="276" y="222"/>
                  </a:lnTo>
                  <a:lnTo>
                    <a:pt x="248" y="223"/>
                  </a:lnTo>
                  <a:lnTo>
                    <a:pt x="224" y="223"/>
                  </a:lnTo>
                  <a:lnTo>
                    <a:pt x="202" y="222"/>
                  </a:lnTo>
                  <a:lnTo>
                    <a:pt x="186" y="222"/>
                  </a:lnTo>
                  <a:lnTo>
                    <a:pt x="175" y="221"/>
                  </a:lnTo>
                  <a:lnTo>
                    <a:pt x="171" y="221"/>
                  </a:lnTo>
                  <a:lnTo>
                    <a:pt x="156" y="184"/>
                  </a:lnTo>
                  <a:lnTo>
                    <a:pt x="137" y="154"/>
                  </a:lnTo>
                  <a:lnTo>
                    <a:pt x="117" y="128"/>
                  </a:lnTo>
                  <a:lnTo>
                    <a:pt x="96" y="108"/>
                  </a:lnTo>
                  <a:lnTo>
                    <a:pt x="76" y="91"/>
                  </a:lnTo>
                  <a:lnTo>
                    <a:pt x="56" y="78"/>
                  </a:lnTo>
                  <a:lnTo>
                    <a:pt x="38" y="70"/>
                  </a:lnTo>
                  <a:lnTo>
                    <a:pt x="23" y="64"/>
                  </a:lnTo>
                  <a:lnTo>
                    <a:pt x="11" y="60"/>
                  </a:lnTo>
                  <a:lnTo>
                    <a:pt x="3" y="58"/>
                  </a:lnTo>
                  <a:lnTo>
                    <a:pt x="0" y="58"/>
                  </a:lnTo>
                  <a:lnTo>
                    <a:pt x="15" y="39"/>
                  </a:lnTo>
                  <a:lnTo>
                    <a:pt x="32" y="26"/>
                  </a:lnTo>
                  <a:lnTo>
                    <a:pt x="49" y="16"/>
                  </a:lnTo>
                  <a:lnTo>
                    <a:pt x="65" y="9"/>
                  </a:lnTo>
                  <a:lnTo>
                    <a:pt x="79" y="4"/>
                  </a:lnTo>
                  <a:lnTo>
                    <a:pt x="88" y="2"/>
                  </a:lnTo>
                  <a:lnTo>
                    <a:pt x="9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56" name="SlideModel shp205">
            <a:extLst>
              <a:ext uri="{FF2B5EF4-FFF2-40B4-BE49-F238E27FC236}">
                <a16:creationId xmlns:a16="http://schemas.microsoft.com/office/drawing/2014/main" id="{EF5E9CFB-5C70-47CE-8AA2-AC5AEBB76343}"/>
              </a:ext>
            </a:extLst>
          </p:cNvPr>
          <p:cNvSpPr>
            <a:spLocks noEditPoints="1"/>
          </p:cNvSpPr>
          <p:nvPr/>
        </p:nvSpPr>
        <p:spPr bwMode="auto">
          <a:xfrm>
            <a:off x="10594758" y="4816586"/>
            <a:ext cx="262850" cy="346364"/>
          </a:xfrm>
          <a:custGeom>
            <a:avLst/>
            <a:gdLst/>
            <a:ahLst/>
            <a:cxnLst>
              <a:cxn ang="0">
                <a:pos x="169" y="271"/>
              </a:cxn>
              <a:cxn ang="0">
                <a:pos x="175" y="279"/>
              </a:cxn>
              <a:cxn ang="0">
                <a:pos x="173" y="293"/>
              </a:cxn>
              <a:cxn ang="0">
                <a:pos x="166" y="300"/>
              </a:cxn>
              <a:cxn ang="0">
                <a:pos x="158" y="302"/>
              </a:cxn>
              <a:cxn ang="0">
                <a:pos x="137" y="203"/>
              </a:cxn>
              <a:cxn ang="0">
                <a:pos x="138" y="233"/>
              </a:cxn>
              <a:cxn ang="0">
                <a:pos x="126" y="227"/>
              </a:cxn>
              <a:cxn ang="0">
                <a:pos x="126" y="213"/>
              </a:cxn>
              <a:cxn ang="0">
                <a:pos x="130" y="207"/>
              </a:cxn>
              <a:cxn ang="0">
                <a:pos x="144" y="165"/>
              </a:cxn>
              <a:cxn ang="0">
                <a:pos x="121" y="185"/>
              </a:cxn>
              <a:cxn ang="0">
                <a:pos x="99" y="210"/>
              </a:cxn>
              <a:cxn ang="0">
                <a:pos x="99" y="233"/>
              </a:cxn>
              <a:cxn ang="0">
                <a:pos x="105" y="244"/>
              </a:cxn>
              <a:cxn ang="0">
                <a:pos x="117" y="254"/>
              </a:cxn>
              <a:cxn ang="0">
                <a:pos x="137" y="261"/>
              </a:cxn>
              <a:cxn ang="0">
                <a:pos x="144" y="262"/>
              </a:cxn>
              <a:cxn ang="0">
                <a:pos x="132" y="299"/>
              </a:cxn>
              <a:cxn ang="0">
                <a:pos x="124" y="287"/>
              </a:cxn>
              <a:cxn ang="0">
                <a:pos x="95" y="276"/>
              </a:cxn>
              <a:cxn ang="0">
                <a:pos x="109" y="312"/>
              </a:cxn>
              <a:cxn ang="0">
                <a:pos x="144" y="325"/>
              </a:cxn>
              <a:cxn ang="0">
                <a:pos x="154" y="325"/>
              </a:cxn>
              <a:cxn ang="0">
                <a:pos x="187" y="314"/>
              </a:cxn>
              <a:cxn ang="0">
                <a:pos x="203" y="292"/>
              </a:cxn>
              <a:cxn ang="0">
                <a:pos x="198" y="261"/>
              </a:cxn>
              <a:cxn ang="0">
                <a:pos x="178" y="244"/>
              </a:cxn>
              <a:cxn ang="0">
                <a:pos x="157" y="238"/>
              </a:cxn>
              <a:cxn ang="0">
                <a:pos x="154" y="203"/>
              </a:cxn>
              <a:cxn ang="0">
                <a:pos x="171" y="221"/>
              </a:cxn>
              <a:cxn ang="0">
                <a:pos x="194" y="204"/>
              </a:cxn>
              <a:cxn ang="0">
                <a:pos x="171" y="183"/>
              </a:cxn>
              <a:cxn ang="0">
                <a:pos x="154" y="165"/>
              </a:cxn>
              <a:cxn ang="0">
                <a:pos x="129" y="110"/>
              </a:cxn>
              <a:cxn ang="0">
                <a:pos x="129" y="84"/>
              </a:cxn>
              <a:cxn ang="0">
                <a:pos x="186" y="14"/>
              </a:cxn>
              <a:cxn ang="0">
                <a:pos x="194" y="90"/>
              </a:cxn>
              <a:cxn ang="0">
                <a:pos x="204" y="117"/>
              </a:cxn>
              <a:cxn ang="0">
                <a:pos x="245" y="178"/>
              </a:cxn>
              <a:cxn ang="0">
                <a:pos x="289" y="265"/>
              </a:cxn>
              <a:cxn ang="0">
                <a:pos x="298" y="337"/>
              </a:cxn>
              <a:cxn ang="0">
                <a:pos x="271" y="378"/>
              </a:cxn>
              <a:cxn ang="0">
                <a:pos x="219" y="393"/>
              </a:cxn>
              <a:cxn ang="0">
                <a:pos x="79" y="393"/>
              </a:cxn>
              <a:cxn ang="0">
                <a:pos x="28" y="378"/>
              </a:cxn>
              <a:cxn ang="0">
                <a:pos x="1" y="337"/>
              </a:cxn>
              <a:cxn ang="0">
                <a:pos x="10" y="265"/>
              </a:cxn>
              <a:cxn ang="0">
                <a:pos x="53" y="178"/>
              </a:cxn>
              <a:cxn ang="0">
                <a:pos x="93" y="118"/>
              </a:cxn>
              <a:cxn ang="0">
                <a:pos x="104" y="90"/>
              </a:cxn>
              <a:cxn ang="0">
                <a:pos x="113" y="18"/>
              </a:cxn>
            </a:cxnLst>
            <a:rect l="0" t="0" r="r" b="b"/>
            <a:pathLst>
              <a:path w="299" h="394">
                <a:moveTo>
                  <a:pt x="154" y="266"/>
                </a:moveTo>
                <a:lnTo>
                  <a:pt x="165" y="268"/>
                </a:lnTo>
                <a:lnTo>
                  <a:pt x="169" y="271"/>
                </a:lnTo>
                <a:lnTo>
                  <a:pt x="171" y="272"/>
                </a:lnTo>
                <a:lnTo>
                  <a:pt x="174" y="275"/>
                </a:lnTo>
                <a:lnTo>
                  <a:pt x="175" y="279"/>
                </a:lnTo>
                <a:lnTo>
                  <a:pt x="175" y="288"/>
                </a:lnTo>
                <a:lnTo>
                  <a:pt x="174" y="292"/>
                </a:lnTo>
                <a:lnTo>
                  <a:pt x="173" y="293"/>
                </a:lnTo>
                <a:lnTo>
                  <a:pt x="171" y="296"/>
                </a:lnTo>
                <a:lnTo>
                  <a:pt x="169" y="297"/>
                </a:lnTo>
                <a:lnTo>
                  <a:pt x="166" y="300"/>
                </a:lnTo>
                <a:lnTo>
                  <a:pt x="162" y="301"/>
                </a:lnTo>
                <a:lnTo>
                  <a:pt x="158" y="301"/>
                </a:lnTo>
                <a:lnTo>
                  <a:pt x="158" y="302"/>
                </a:lnTo>
                <a:lnTo>
                  <a:pt x="154" y="302"/>
                </a:lnTo>
                <a:lnTo>
                  <a:pt x="154" y="266"/>
                </a:lnTo>
                <a:close/>
                <a:moveTo>
                  <a:pt x="137" y="203"/>
                </a:moveTo>
                <a:lnTo>
                  <a:pt x="144" y="203"/>
                </a:lnTo>
                <a:lnTo>
                  <a:pt x="144" y="234"/>
                </a:lnTo>
                <a:lnTo>
                  <a:pt x="138" y="233"/>
                </a:lnTo>
                <a:lnTo>
                  <a:pt x="134" y="232"/>
                </a:lnTo>
                <a:lnTo>
                  <a:pt x="129" y="229"/>
                </a:lnTo>
                <a:lnTo>
                  <a:pt x="126" y="227"/>
                </a:lnTo>
                <a:lnTo>
                  <a:pt x="125" y="223"/>
                </a:lnTo>
                <a:lnTo>
                  <a:pt x="125" y="216"/>
                </a:lnTo>
                <a:lnTo>
                  <a:pt x="126" y="213"/>
                </a:lnTo>
                <a:lnTo>
                  <a:pt x="126" y="212"/>
                </a:lnTo>
                <a:lnTo>
                  <a:pt x="128" y="210"/>
                </a:lnTo>
                <a:lnTo>
                  <a:pt x="130" y="207"/>
                </a:lnTo>
                <a:lnTo>
                  <a:pt x="133" y="206"/>
                </a:lnTo>
                <a:lnTo>
                  <a:pt x="137" y="203"/>
                </a:lnTo>
                <a:close/>
                <a:moveTo>
                  <a:pt x="144" y="165"/>
                </a:moveTo>
                <a:lnTo>
                  <a:pt x="144" y="179"/>
                </a:lnTo>
                <a:lnTo>
                  <a:pt x="137" y="181"/>
                </a:lnTo>
                <a:lnTo>
                  <a:pt x="121" y="185"/>
                </a:lnTo>
                <a:lnTo>
                  <a:pt x="116" y="187"/>
                </a:lnTo>
                <a:lnTo>
                  <a:pt x="104" y="199"/>
                </a:lnTo>
                <a:lnTo>
                  <a:pt x="99" y="210"/>
                </a:lnTo>
                <a:lnTo>
                  <a:pt x="97" y="215"/>
                </a:lnTo>
                <a:lnTo>
                  <a:pt x="97" y="228"/>
                </a:lnTo>
                <a:lnTo>
                  <a:pt x="99" y="233"/>
                </a:lnTo>
                <a:lnTo>
                  <a:pt x="101" y="237"/>
                </a:lnTo>
                <a:lnTo>
                  <a:pt x="103" y="241"/>
                </a:lnTo>
                <a:lnTo>
                  <a:pt x="105" y="244"/>
                </a:lnTo>
                <a:lnTo>
                  <a:pt x="107" y="246"/>
                </a:lnTo>
                <a:lnTo>
                  <a:pt x="109" y="249"/>
                </a:lnTo>
                <a:lnTo>
                  <a:pt x="117" y="254"/>
                </a:lnTo>
                <a:lnTo>
                  <a:pt x="128" y="257"/>
                </a:lnTo>
                <a:lnTo>
                  <a:pt x="132" y="259"/>
                </a:lnTo>
                <a:lnTo>
                  <a:pt x="137" y="261"/>
                </a:lnTo>
                <a:lnTo>
                  <a:pt x="141" y="261"/>
                </a:lnTo>
                <a:lnTo>
                  <a:pt x="141" y="262"/>
                </a:lnTo>
                <a:lnTo>
                  <a:pt x="144" y="262"/>
                </a:lnTo>
                <a:lnTo>
                  <a:pt x="144" y="302"/>
                </a:lnTo>
                <a:lnTo>
                  <a:pt x="137" y="301"/>
                </a:lnTo>
                <a:lnTo>
                  <a:pt x="132" y="299"/>
                </a:lnTo>
                <a:lnTo>
                  <a:pt x="128" y="295"/>
                </a:lnTo>
                <a:lnTo>
                  <a:pt x="125" y="291"/>
                </a:lnTo>
                <a:lnTo>
                  <a:pt x="124" y="287"/>
                </a:lnTo>
                <a:lnTo>
                  <a:pt x="122" y="282"/>
                </a:lnTo>
                <a:lnTo>
                  <a:pt x="122" y="276"/>
                </a:lnTo>
                <a:lnTo>
                  <a:pt x="95" y="276"/>
                </a:lnTo>
                <a:lnTo>
                  <a:pt x="97" y="291"/>
                </a:lnTo>
                <a:lnTo>
                  <a:pt x="101" y="302"/>
                </a:lnTo>
                <a:lnTo>
                  <a:pt x="109" y="312"/>
                </a:lnTo>
                <a:lnTo>
                  <a:pt x="118" y="318"/>
                </a:lnTo>
                <a:lnTo>
                  <a:pt x="130" y="322"/>
                </a:lnTo>
                <a:lnTo>
                  <a:pt x="144" y="325"/>
                </a:lnTo>
                <a:lnTo>
                  <a:pt x="144" y="342"/>
                </a:lnTo>
                <a:lnTo>
                  <a:pt x="154" y="342"/>
                </a:lnTo>
                <a:lnTo>
                  <a:pt x="154" y="325"/>
                </a:lnTo>
                <a:lnTo>
                  <a:pt x="169" y="323"/>
                </a:lnTo>
                <a:lnTo>
                  <a:pt x="179" y="320"/>
                </a:lnTo>
                <a:lnTo>
                  <a:pt x="187" y="314"/>
                </a:lnTo>
                <a:lnTo>
                  <a:pt x="199" y="302"/>
                </a:lnTo>
                <a:lnTo>
                  <a:pt x="202" y="296"/>
                </a:lnTo>
                <a:lnTo>
                  <a:pt x="203" y="292"/>
                </a:lnTo>
                <a:lnTo>
                  <a:pt x="203" y="274"/>
                </a:lnTo>
                <a:lnTo>
                  <a:pt x="200" y="266"/>
                </a:lnTo>
                <a:lnTo>
                  <a:pt x="198" y="261"/>
                </a:lnTo>
                <a:lnTo>
                  <a:pt x="192" y="253"/>
                </a:lnTo>
                <a:lnTo>
                  <a:pt x="187" y="249"/>
                </a:lnTo>
                <a:lnTo>
                  <a:pt x="178" y="244"/>
                </a:lnTo>
                <a:lnTo>
                  <a:pt x="165" y="240"/>
                </a:lnTo>
                <a:lnTo>
                  <a:pt x="162" y="238"/>
                </a:lnTo>
                <a:lnTo>
                  <a:pt x="157" y="238"/>
                </a:lnTo>
                <a:lnTo>
                  <a:pt x="155" y="237"/>
                </a:lnTo>
                <a:lnTo>
                  <a:pt x="154" y="237"/>
                </a:lnTo>
                <a:lnTo>
                  <a:pt x="154" y="203"/>
                </a:lnTo>
                <a:lnTo>
                  <a:pt x="158" y="203"/>
                </a:lnTo>
                <a:lnTo>
                  <a:pt x="166" y="208"/>
                </a:lnTo>
                <a:lnTo>
                  <a:pt x="171" y="221"/>
                </a:lnTo>
                <a:lnTo>
                  <a:pt x="199" y="221"/>
                </a:lnTo>
                <a:lnTo>
                  <a:pt x="198" y="216"/>
                </a:lnTo>
                <a:lnTo>
                  <a:pt x="194" y="204"/>
                </a:lnTo>
                <a:lnTo>
                  <a:pt x="190" y="198"/>
                </a:lnTo>
                <a:lnTo>
                  <a:pt x="184" y="191"/>
                </a:lnTo>
                <a:lnTo>
                  <a:pt x="171" y="183"/>
                </a:lnTo>
                <a:lnTo>
                  <a:pt x="163" y="182"/>
                </a:lnTo>
                <a:lnTo>
                  <a:pt x="154" y="179"/>
                </a:lnTo>
                <a:lnTo>
                  <a:pt x="154" y="165"/>
                </a:lnTo>
                <a:lnTo>
                  <a:pt x="144" y="165"/>
                </a:lnTo>
                <a:close/>
                <a:moveTo>
                  <a:pt x="129" y="84"/>
                </a:moveTo>
                <a:lnTo>
                  <a:pt x="129" y="110"/>
                </a:lnTo>
                <a:lnTo>
                  <a:pt x="170" y="110"/>
                </a:lnTo>
                <a:lnTo>
                  <a:pt x="170" y="84"/>
                </a:lnTo>
                <a:lnTo>
                  <a:pt x="129" y="84"/>
                </a:lnTo>
                <a:close/>
                <a:moveTo>
                  <a:pt x="109" y="0"/>
                </a:moveTo>
                <a:lnTo>
                  <a:pt x="188" y="0"/>
                </a:lnTo>
                <a:lnTo>
                  <a:pt x="186" y="14"/>
                </a:lnTo>
                <a:lnTo>
                  <a:pt x="217" y="29"/>
                </a:lnTo>
                <a:lnTo>
                  <a:pt x="198" y="77"/>
                </a:lnTo>
                <a:lnTo>
                  <a:pt x="194" y="90"/>
                </a:lnTo>
                <a:lnTo>
                  <a:pt x="195" y="101"/>
                </a:lnTo>
                <a:lnTo>
                  <a:pt x="199" y="110"/>
                </a:lnTo>
                <a:lnTo>
                  <a:pt x="204" y="117"/>
                </a:lnTo>
                <a:lnTo>
                  <a:pt x="209" y="124"/>
                </a:lnTo>
                <a:lnTo>
                  <a:pt x="228" y="151"/>
                </a:lnTo>
                <a:lnTo>
                  <a:pt x="245" y="178"/>
                </a:lnTo>
                <a:lnTo>
                  <a:pt x="262" y="208"/>
                </a:lnTo>
                <a:lnTo>
                  <a:pt x="277" y="237"/>
                </a:lnTo>
                <a:lnTo>
                  <a:pt x="289" y="265"/>
                </a:lnTo>
                <a:lnTo>
                  <a:pt x="297" y="291"/>
                </a:lnTo>
                <a:lnTo>
                  <a:pt x="299" y="314"/>
                </a:lnTo>
                <a:lnTo>
                  <a:pt x="298" y="337"/>
                </a:lnTo>
                <a:lnTo>
                  <a:pt x="291" y="355"/>
                </a:lnTo>
                <a:lnTo>
                  <a:pt x="283" y="368"/>
                </a:lnTo>
                <a:lnTo>
                  <a:pt x="271" y="378"/>
                </a:lnTo>
                <a:lnTo>
                  <a:pt x="256" y="385"/>
                </a:lnTo>
                <a:lnTo>
                  <a:pt x="238" y="390"/>
                </a:lnTo>
                <a:lnTo>
                  <a:pt x="219" y="393"/>
                </a:lnTo>
                <a:lnTo>
                  <a:pt x="198" y="394"/>
                </a:lnTo>
                <a:lnTo>
                  <a:pt x="100" y="394"/>
                </a:lnTo>
                <a:lnTo>
                  <a:pt x="79" y="393"/>
                </a:lnTo>
                <a:lnTo>
                  <a:pt x="59" y="390"/>
                </a:lnTo>
                <a:lnTo>
                  <a:pt x="42" y="385"/>
                </a:lnTo>
                <a:lnTo>
                  <a:pt x="28" y="378"/>
                </a:lnTo>
                <a:lnTo>
                  <a:pt x="16" y="368"/>
                </a:lnTo>
                <a:lnTo>
                  <a:pt x="8" y="355"/>
                </a:lnTo>
                <a:lnTo>
                  <a:pt x="1" y="337"/>
                </a:lnTo>
                <a:lnTo>
                  <a:pt x="0" y="314"/>
                </a:lnTo>
                <a:lnTo>
                  <a:pt x="2" y="291"/>
                </a:lnTo>
                <a:lnTo>
                  <a:pt x="10" y="265"/>
                </a:lnTo>
                <a:lnTo>
                  <a:pt x="21" y="237"/>
                </a:lnTo>
                <a:lnTo>
                  <a:pt x="35" y="208"/>
                </a:lnTo>
                <a:lnTo>
                  <a:pt x="53" y="178"/>
                </a:lnTo>
                <a:lnTo>
                  <a:pt x="70" y="151"/>
                </a:lnTo>
                <a:lnTo>
                  <a:pt x="88" y="124"/>
                </a:lnTo>
                <a:lnTo>
                  <a:pt x="93" y="118"/>
                </a:lnTo>
                <a:lnTo>
                  <a:pt x="99" y="110"/>
                </a:lnTo>
                <a:lnTo>
                  <a:pt x="103" y="101"/>
                </a:lnTo>
                <a:lnTo>
                  <a:pt x="104" y="90"/>
                </a:lnTo>
                <a:lnTo>
                  <a:pt x="100" y="77"/>
                </a:lnTo>
                <a:lnTo>
                  <a:pt x="80" y="29"/>
                </a:lnTo>
                <a:lnTo>
                  <a:pt x="113" y="18"/>
                </a:lnTo>
                <a:lnTo>
                  <a:pt x="109"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SlideModel shp206">
            <a:extLst>
              <a:ext uri="{FF2B5EF4-FFF2-40B4-BE49-F238E27FC236}">
                <a16:creationId xmlns:a16="http://schemas.microsoft.com/office/drawing/2014/main" id="{4E1B9432-7110-4C0D-9959-42B2B736437C}"/>
              </a:ext>
            </a:extLst>
          </p:cNvPr>
          <p:cNvSpPr txBox="1">
            <a:spLocks/>
          </p:cNvSpPr>
          <p:nvPr/>
        </p:nvSpPr>
        <p:spPr>
          <a:xfrm>
            <a:off x="838200" y="888401"/>
            <a:ext cx="2094484" cy="215444"/>
          </a:xfrm>
          <a:prstGeom prst="rect">
            <a:avLst/>
          </a:prstGeom>
        </p:spPr>
        <p:txBody>
          <a:bodyPr vert="horz" wrap="non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600"/>
              </a:spcBef>
            </a:pPr>
            <a:r>
              <a:rPr lang="en-US" sz="1100" dirty="0">
                <a:solidFill>
                  <a:schemeClr val="tx1">
                    <a:lumMod val="60000"/>
                    <a:lumOff val="40000"/>
                  </a:schemeClr>
                </a:solidFill>
                <a:latin typeface="Nunito Sans" pitchFamily="2" charset="77"/>
                <a:ea typeface="Noto Sans Light" panose="020B0402040504020204" pitchFamily="34" charset="0"/>
                <a:cs typeface="Noto Sans Light" panose="020B0402040504020204" pitchFamily="34" charset="0"/>
              </a:rPr>
              <a:t>INSERT YOUR SUBTITLE HERE</a:t>
            </a:r>
          </a:p>
        </p:txBody>
      </p:sp>
      <p:sp>
        <p:nvSpPr>
          <p:cNvPr id="58" name="SlideModel shp207">
            <a:extLst>
              <a:ext uri="{FF2B5EF4-FFF2-40B4-BE49-F238E27FC236}">
                <a16:creationId xmlns:a16="http://schemas.microsoft.com/office/drawing/2014/main" id="{52A66FB8-0BB5-4D51-A01A-C4CE9E049551}"/>
              </a:ext>
            </a:extLst>
          </p:cNvPr>
          <p:cNvSpPr txBox="1">
            <a:spLocks/>
          </p:cNvSpPr>
          <p:nvPr/>
        </p:nvSpPr>
        <p:spPr>
          <a:xfrm>
            <a:off x="838200" y="365125"/>
            <a:ext cx="10515600" cy="54927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Arial Black" panose="020B0A04020102020204" pitchFamily="34" charset="0"/>
              </a:rPr>
              <a:t>Our Business Model</a:t>
            </a:r>
            <a:endParaRPr lang="es-UY" sz="3200" dirty="0">
              <a:latin typeface="Arial Black" panose="020B0A04020102020204" pitchFamily="34" charset="0"/>
            </a:endParaRPr>
          </a:p>
        </p:txBody>
      </p:sp>
      <p:grpSp>
        <p:nvGrpSpPr>
          <p:cNvPr id="59" name="SlideModel shp208">
            <a:extLst>
              <a:ext uri="{FF2B5EF4-FFF2-40B4-BE49-F238E27FC236}">
                <a16:creationId xmlns:a16="http://schemas.microsoft.com/office/drawing/2014/main" id="{C4CE456B-38F5-4D68-9B73-C6A5BF0DABDC}"/>
              </a:ext>
            </a:extLst>
          </p:cNvPr>
          <p:cNvGrpSpPr/>
          <p:nvPr/>
        </p:nvGrpSpPr>
        <p:grpSpPr>
          <a:xfrm>
            <a:off x="238987" y="198553"/>
            <a:ext cx="282693" cy="742795"/>
            <a:chOff x="8960167" y="4285297"/>
            <a:chExt cx="186689" cy="490537"/>
          </a:xfrm>
          <a:solidFill>
            <a:schemeClr val="tx1"/>
          </a:solidFill>
        </p:grpSpPr>
        <p:grpSp>
          <p:nvGrpSpPr>
            <p:cNvPr id="60" name="Graphic 2">
              <a:extLst>
                <a:ext uri="{FF2B5EF4-FFF2-40B4-BE49-F238E27FC236}">
                  <a16:creationId xmlns:a16="http://schemas.microsoft.com/office/drawing/2014/main" id="{D20649B5-DE3A-4C05-AF6A-153D2F2E407A}"/>
                </a:ext>
              </a:extLst>
            </p:cNvPr>
            <p:cNvGrpSpPr/>
            <p:nvPr/>
          </p:nvGrpSpPr>
          <p:grpSpPr>
            <a:xfrm>
              <a:off x="9098280" y="4285297"/>
              <a:ext cx="48577" cy="490537"/>
              <a:chOff x="9098280" y="4285297"/>
              <a:chExt cx="48577" cy="490537"/>
            </a:xfrm>
            <a:grpFill/>
          </p:grpSpPr>
          <p:sp>
            <p:nvSpPr>
              <p:cNvPr id="66" name="SliModel Group shp209">
                <a:extLst>
                  <a:ext uri="{FF2B5EF4-FFF2-40B4-BE49-F238E27FC236}">
                    <a16:creationId xmlns:a16="http://schemas.microsoft.com/office/drawing/2014/main" id="{47D96FF3-DFBB-4C7D-8B1D-ABB9D1C65E0E}"/>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67" name="SliModel Group shp210">
                <a:extLst>
                  <a:ext uri="{FF2B5EF4-FFF2-40B4-BE49-F238E27FC236}">
                    <a16:creationId xmlns:a16="http://schemas.microsoft.com/office/drawing/2014/main" id="{827D7070-8849-4DD0-8612-69D7CAEAA797}"/>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68" name="SliModel Group shp211">
                <a:extLst>
                  <a:ext uri="{FF2B5EF4-FFF2-40B4-BE49-F238E27FC236}">
                    <a16:creationId xmlns:a16="http://schemas.microsoft.com/office/drawing/2014/main" id="{D6289107-B297-40EF-8CDD-C31E30F1A545}"/>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69" name="SliModel Group shp212">
                <a:extLst>
                  <a:ext uri="{FF2B5EF4-FFF2-40B4-BE49-F238E27FC236}">
                    <a16:creationId xmlns:a16="http://schemas.microsoft.com/office/drawing/2014/main" id="{BABA79F1-92BE-416A-87A6-B0B412BE2A22}"/>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61" name="Graphic 2">
              <a:extLst>
                <a:ext uri="{FF2B5EF4-FFF2-40B4-BE49-F238E27FC236}">
                  <a16:creationId xmlns:a16="http://schemas.microsoft.com/office/drawing/2014/main" id="{BCE74742-E861-45DB-8112-461E3AE28EC5}"/>
                </a:ext>
              </a:extLst>
            </p:cNvPr>
            <p:cNvGrpSpPr/>
            <p:nvPr/>
          </p:nvGrpSpPr>
          <p:grpSpPr>
            <a:xfrm>
              <a:off x="8960167" y="4285297"/>
              <a:ext cx="48577" cy="490537"/>
              <a:chOff x="8960167" y="4285297"/>
              <a:chExt cx="48577" cy="490537"/>
            </a:xfrm>
            <a:grpFill/>
          </p:grpSpPr>
          <p:sp>
            <p:nvSpPr>
              <p:cNvPr id="62" name="SliModel Group shp213">
                <a:extLst>
                  <a:ext uri="{FF2B5EF4-FFF2-40B4-BE49-F238E27FC236}">
                    <a16:creationId xmlns:a16="http://schemas.microsoft.com/office/drawing/2014/main" id="{A8CF2288-587F-46FF-906B-DBA1D528FEAB}"/>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63" name="SliModel Group shp214">
                <a:extLst>
                  <a:ext uri="{FF2B5EF4-FFF2-40B4-BE49-F238E27FC236}">
                    <a16:creationId xmlns:a16="http://schemas.microsoft.com/office/drawing/2014/main" id="{4C718A5C-2A4D-415D-8F18-15322DE91F33}"/>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64" name="SliModel Group shp215">
                <a:extLst>
                  <a:ext uri="{FF2B5EF4-FFF2-40B4-BE49-F238E27FC236}">
                    <a16:creationId xmlns:a16="http://schemas.microsoft.com/office/drawing/2014/main" id="{A1158139-ED12-45B1-A0AE-BEC0FF67AF9C}"/>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65" name="SliModel Group shp216">
                <a:extLst>
                  <a:ext uri="{FF2B5EF4-FFF2-40B4-BE49-F238E27FC236}">
                    <a16:creationId xmlns:a16="http://schemas.microsoft.com/office/drawing/2014/main" id="{05B41E8E-FDC8-447B-9B8D-B372EFC59B92}"/>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grpSp>
        <p:nvGrpSpPr>
          <p:cNvPr id="70" name="SlideModel shp217">
            <a:extLst>
              <a:ext uri="{FF2B5EF4-FFF2-40B4-BE49-F238E27FC236}">
                <a16:creationId xmlns:a16="http://schemas.microsoft.com/office/drawing/2014/main" id="{6A791675-7292-4F01-8C50-781F264827E6}"/>
              </a:ext>
            </a:extLst>
          </p:cNvPr>
          <p:cNvGrpSpPr/>
          <p:nvPr/>
        </p:nvGrpSpPr>
        <p:grpSpPr>
          <a:xfrm>
            <a:off x="11655659" y="198553"/>
            <a:ext cx="282693" cy="742795"/>
            <a:chOff x="8960167" y="4285297"/>
            <a:chExt cx="186689" cy="490537"/>
          </a:xfrm>
          <a:solidFill>
            <a:schemeClr val="tx1"/>
          </a:solidFill>
        </p:grpSpPr>
        <p:grpSp>
          <p:nvGrpSpPr>
            <p:cNvPr id="71" name="Graphic 2">
              <a:extLst>
                <a:ext uri="{FF2B5EF4-FFF2-40B4-BE49-F238E27FC236}">
                  <a16:creationId xmlns:a16="http://schemas.microsoft.com/office/drawing/2014/main" id="{44B25B63-BC8B-40A7-A7EF-8E1DB6471BED}"/>
                </a:ext>
              </a:extLst>
            </p:cNvPr>
            <p:cNvGrpSpPr/>
            <p:nvPr/>
          </p:nvGrpSpPr>
          <p:grpSpPr>
            <a:xfrm>
              <a:off x="9098280" y="4285297"/>
              <a:ext cx="48577" cy="490537"/>
              <a:chOff x="9098280" y="4285297"/>
              <a:chExt cx="48577" cy="490537"/>
            </a:xfrm>
            <a:grpFill/>
          </p:grpSpPr>
          <p:sp>
            <p:nvSpPr>
              <p:cNvPr id="77" name="SliModel Group shp218">
                <a:extLst>
                  <a:ext uri="{FF2B5EF4-FFF2-40B4-BE49-F238E27FC236}">
                    <a16:creationId xmlns:a16="http://schemas.microsoft.com/office/drawing/2014/main" id="{EE19E5A7-1341-445E-907A-3FF642B837AA}"/>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78" name="SliModel Group shp219">
                <a:extLst>
                  <a:ext uri="{FF2B5EF4-FFF2-40B4-BE49-F238E27FC236}">
                    <a16:creationId xmlns:a16="http://schemas.microsoft.com/office/drawing/2014/main" id="{3A871534-C75F-447B-B694-1F3FC366203C}"/>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79" name="SliModel Group shp220">
                <a:extLst>
                  <a:ext uri="{FF2B5EF4-FFF2-40B4-BE49-F238E27FC236}">
                    <a16:creationId xmlns:a16="http://schemas.microsoft.com/office/drawing/2014/main" id="{B40B319E-346A-4DAD-AD9A-C7F18F8996A9}"/>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80" name="SliModel Group shp221">
                <a:extLst>
                  <a:ext uri="{FF2B5EF4-FFF2-40B4-BE49-F238E27FC236}">
                    <a16:creationId xmlns:a16="http://schemas.microsoft.com/office/drawing/2014/main" id="{93E092B9-9E23-48CF-9B82-275B941ABDDD}"/>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72" name="Graphic 2">
              <a:extLst>
                <a:ext uri="{FF2B5EF4-FFF2-40B4-BE49-F238E27FC236}">
                  <a16:creationId xmlns:a16="http://schemas.microsoft.com/office/drawing/2014/main" id="{2FAA5B41-5D78-4473-989F-1028A2EDB85F}"/>
                </a:ext>
              </a:extLst>
            </p:cNvPr>
            <p:cNvGrpSpPr/>
            <p:nvPr/>
          </p:nvGrpSpPr>
          <p:grpSpPr>
            <a:xfrm>
              <a:off x="8960167" y="4285297"/>
              <a:ext cx="48577" cy="490537"/>
              <a:chOff x="8960167" y="4285297"/>
              <a:chExt cx="48577" cy="490537"/>
            </a:xfrm>
            <a:grpFill/>
          </p:grpSpPr>
          <p:sp>
            <p:nvSpPr>
              <p:cNvPr id="73" name="SliModel Group shp222">
                <a:extLst>
                  <a:ext uri="{FF2B5EF4-FFF2-40B4-BE49-F238E27FC236}">
                    <a16:creationId xmlns:a16="http://schemas.microsoft.com/office/drawing/2014/main" id="{292E081C-45E5-4E6B-B3D8-36C750C202F7}"/>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74" name="SliModel Group shp223">
                <a:extLst>
                  <a:ext uri="{FF2B5EF4-FFF2-40B4-BE49-F238E27FC236}">
                    <a16:creationId xmlns:a16="http://schemas.microsoft.com/office/drawing/2014/main" id="{A0431173-1F45-423D-B9F4-246E31C5D53B}"/>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75" name="SliModel Group shp224">
                <a:extLst>
                  <a:ext uri="{FF2B5EF4-FFF2-40B4-BE49-F238E27FC236}">
                    <a16:creationId xmlns:a16="http://schemas.microsoft.com/office/drawing/2014/main" id="{8D005E65-9AF8-4533-B177-82FFD0E56696}"/>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76" name="SliModel Group shp225">
                <a:extLst>
                  <a:ext uri="{FF2B5EF4-FFF2-40B4-BE49-F238E27FC236}">
                    <a16:creationId xmlns:a16="http://schemas.microsoft.com/office/drawing/2014/main" id="{D49FC98A-562E-43DE-9EDD-FC269DF2D0F7}"/>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sp>
        <p:nvSpPr>
          <p:cNvPr id="81" name="SlideModel shp226">
            <a:extLst>
              <a:ext uri="{FF2B5EF4-FFF2-40B4-BE49-F238E27FC236}">
                <a16:creationId xmlns:a16="http://schemas.microsoft.com/office/drawing/2014/main" id="{B67BDDC9-B0E6-4F7D-B280-48FED2EAEE2B}"/>
              </a:ext>
            </a:extLst>
          </p:cNvPr>
          <p:cNvSpPr>
            <a:spLocks noChangeArrowheads="1"/>
          </p:cNvSpPr>
          <p:nvPr/>
        </p:nvSpPr>
        <p:spPr bwMode="auto">
          <a:xfrm rot="10800000">
            <a:off x="10084414" y="2046627"/>
            <a:ext cx="3364120" cy="8331399"/>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gradFill>
            <a:gsLst>
              <a:gs pos="0">
                <a:schemeClr val="accent1"/>
              </a:gs>
              <a:gs pos="50000">
                <a:schemeClr val="accent2"/>
              </a:gs>
              <a:gs pos="99000">
                <a:schemeClr val="accent3"/>
              </a:gs>
            </a:gsLst>
            <a:lin ang="5400000" scaled="0"/>
          </a:gradFill>
          <a:ln>
            <a:noFill/>
          </a:ln>
          <a:effectLst/>
        </p:spPr>
        <p:txBody>
          <a:bodyPr wrap="none" anchor="ctr"/>
          <a:lstStyle/>
          <a:p>
            <a:endParaRPr lang="en-US" sz="3266" dirty="0">
              <a:latin typeface="Nunito Sans ExtraLight" pitchFamily="2" charset="77"/>
            </a:endParaRPr>
          </a:p>
        </p:txBody>
      </p:sp>
      <p:sp>
        <p:nvSpPr>
          <p:cNvPr id="82" name="SlideModel shp227">
            <a:extLst>
              <a:ext uri="{FF2B5EF4-FFF2-40B4-BE49-F238E27FC236}">
                <a16:creationId xmlns:a16="http://schemas.microsoft.com/office/drawing/2014/main" id="{1FB996EB-813B-40E9-9294-D498D2C2E281}"/>
              </a:ext>
            </a:extLst>
          </p:cNvPr>
          <p:cNvSpPr/>
          <p:nvPr/>
        </p:nvSpPr>
        <p:spPr>
          <a:xfrm rot="16200000">
            <a:off x="10322636" y="4988639"/>
            <a:ext cx="3429002" cy="309724"/>
          </a:xfrm>
          <a:custGeom>
            <a:avLst/>
            <a:gdLst>
              <a:gd name="connsiteX0" fmla="*/ 374094 w 5796698"/>
              <a:gd name="connsiteY0" fmla="*/ 2 h 929872"/>
              <a:gd name="connsiteX1" fmla="*/ 654623 w 5796698"/>
              <a:gd name="connsiteY1" fmla="*/ 19280 h 929872"/>
              <a:gd name="connsiteX2" fmla="*/ 2160902 w 5796698"/>
              <a:gd name="connsiteY2" fmla="*/ 765505 h 929872"/>
              <a:gd name="connsiteX3" fmla="*/ 4153077 w 5796698"/>
              <a:gd name="connsiteY3" fmla="*/ 392392 h 929872"/>
              <a:gd name="connsiteX4" fmla="*/ 5638098 w 5796698"/>
              <a:gd name="connsiteY4" fmla="*/ 863023 h 929872"/>
              <a:gd name="connsiteX5" fmla="*/ 5796698 w 5796698"/>
              <a:gd name="connsiteY5" fmla="*/ 929872 h 929872"/>
              <a:gd name="connsiteX6" fmla="*/ 0 w 5796698"/>
              <a:gd name="connsiteY6" fmla="*/ 929872 h 929872"/>
              <a:gd name="connsiteX7" fmla="*/ 0 w 5796698"/>
              <a:gd name="connsiteY7" fmla="*/ 18945 h 929872"/>
              <a:gd name="connsiteX8" fmla="*/ 44216 w 5796698"/>
              <a:gd name="connsiteY8" fmla="*/ 14511 h 929872"/>
              <a:gd name="connsiteX9" fmla="*/ 374094 w 5796698"/>
              <a:gd name="connsiteY9" fmla="*/ 2 h 929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6698" h="929872">
                <a:moveTo>
                  <a:pt x="374094" y="2"/>
                </a:moveTo>
                <a:cubicBezTo>
                  <a:pt x="476967" y="113"/>
                  <a:pt x="571616" y="5854"/>
                  <a:pt x="654623" y="19280"/>
                </a:cubicBezTo>
                <a:cubicBezTo>
                  <a:pt x="1318681" y="126691"/>
                  <a:pt x="1577826" y="703320"/>
                  <a:pt x="2160902" y="765505"/>
                </a:cubicBezTo>
                <a:cubicBezTo>
                  <a:pt x="2743978" y="827690"/>
                  <a:pt x="3367545" y="284981"/>
                  <a:pt x="4153077" y="392392"/>
                </a:cubicBezTo>
                <a:cubicBezTo>
                  <a:pt x="4545843" y="446098"/>
                  <a:pt x="5112722" y="648201"/>
                  <a:pt x="5638098" y="863023"/>
                </a:cubicBezTo>
                <a:lnTo>
                  <a:pt x="5796698" y="929872"/>
                </a:lnTo>
                <a:lnTo>
                  <a:pt x="0" y="929872"/>
                </a:lnTo>
                <a:lnTo>
                  <a:pt x="0" y="18945"/>
                </a:lnTo>
                <a:lnTo>
                  <a:pt x="44216" y="14511"/>
                </a:lnTo>
                <a:cubicBezTo>
                  <a:pt x="160123" y="5412"/>
                  <a:pt x="271221" y="-108"/>
                  <a:pt x="374094" y="2"/>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1514948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Model shp228">
            <a:extLst>
              <a:ext uri="{FF2B5EF4-FFF2-40B4-BE49-F238E27FC236}">
                <a16:creationId xmlns:a16="http://schemas.microsoft.com/office/drawing/2014/main" id="{883A276F-70E1-9141-8ED6-EF00DB6BDC2B}"/>
              </a:ext>
            </a:extLst>
          </p:cNvPr>
          <p:cNvSpPr/>
          <p:nvPr/>
        </p:nvSpPr>
        <p:spPr>
          <a:xfrm rot="5400000">
            <a:off x="6076468" y="2006515"/>
            <a:ext cx="283219" cy="24415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42" name="SlideModel shp229">
            <a:extLst>
              <a:ext uri="{FF2B5EF4-FFF2-40B4-BE49-F238E27FC236}">
                <a16:creationId xmlns:a16="http://schemas.microsoft.com/office/drawing/2014/main" id="{1C658F5C-FE23-2045-BDF9-9F210241FD78}"/>
              </a:ext>
            </a:extLst>
          </p:cNvPr>
          <p:cNvSpPr/>
          <p:nvPr/>
        </p:nvSpPr>
        <p:spPr>
          <a:xfrm rot="5400000">
            <a:off x="6076468" y="5484261"/>
            <a:ext cx="283219" cy="24415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43" name="SlideModel shp230">
            <a:extLst>
              <a:ext uri="{FF2B5EF4-FFF2-40B4-BE49-F238E27FC236}">
                <a16:creationId xmlns:a16="http://schemas.microsoft.com/office/drawing/2014/main" id="{F1671437-244F-B049-8198-6B14A4A63B19}"/>
              </a:ext>
            </a:extLst>
          </p:cNvPr>
          <p:cNvSpPr/>
          <p:nvPr/>
        </p:nvSpPr>
        <p:spPr>
          <a:xfrm rot="16200000">
            <a:off x="5832314" y="3788748"/>
            <a:ext cx="283219" cy="24415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cxnSp>
        <p:nvCxnSpPr>
          <p:cNvPr id="23" name="SlideModel shp231">
            <a:extLst>
              <a:ext uri="{FF2B5EF4-FFF2-40B4-BE49-F238E27FC236}">
                <a16:creationId xmlns:a16="http://schemas.microsoft.com/office/drawing/2014/main" id="{EDD4CF21-3955-1841-8F86-E93EEF453D60}"/>
              </a:ext>
            </a:extLst>
          </p:cNvPr>
          <p:cNvCxnSpPr>
            <a:cxnSpLocks/>
          </p:cNvCxnSpPr>
          <p:nvPr/>
        </p:nvCxnSpPr>
        <p:spPr>
          <a:xfrm>
            <a:off x="6096000" y="1659467"/>
            <a:ext cx="0" cy="5198534"/>
          </a:xfrm>
          <a:prstGeom prst="line">
            <a:avLst/>
          </a:prstGeom>
          <a:ln w="63500">
            <a:gradFill>
              <a:gsLst>
                <a:gs pos="0">
                  <a:schemeClr val="accent1"/>
                </a:gs>
                <a:gs pos="50000">
                  <a:schemeClr val="accent2"/>
                </a:gs>
                <a:gs pos="100000">
                  <a:schemeClr val="accent3"/>
                </a:gs>
              </a:gsLst>
              <a:lin ang="5400000" scaled="0"/>
            </a:gradFill>
          </a:ln>
        </p:spPr>
        <p:style>
          <a:lnRef idx="1">
            <a:schemeClr val="accent1"/>
          </a:lnRef>
          <a:fillRef idx="0">
            <a:schemeClr val="accent1"/>
          </a:fillRef>
          <a:effectRef idx="0">
            <a:schemeClr val="accent1"/>
          </a:effectRef>
          <a:fontRef idx="minor">
            <a:schemeClr val="tx1"/>
          </a:fontRef>
        </p:style>
      </p:cxnSp>
      <p:sp>
        <p:nvSpPr>
          <p:cNvPr id="20" name="SlideModel shp232">
            <a:extLst>
              <a:ext uri="{FF2B5EF4-FFF2-40B4-BE49-F238E27FC236}">
                <a16:creationId xmlns:a16="http://schemas.microsoft.com/office/drawing/2014/main" id="{A69F7CE2-7FE6-D04C-B902-1C6D03DE5046}"/>
              </a:ext>
            </a:extLst>
          </p:cNvPr>
          <p:cNvSpPr txBox="1"/>
          <p:nvPr/>
        </p:nvSpPr>
        <p:spPr>
          <a:xfrm>
            <a:off x="6517786" y="1722840"/>
            <a:ext cx="1723549" cy="861774"/>
          </a:xfrm>
          <a:prstGeom prst="rect">
            <a:avLst/>
          </a:prstGeom>
          <a:noFill/>
        </p:spPr>
        <p:txBody>
          <a:bodyPr wrap="none" rtlCol="0">
            <a:spAutoFit/>
          </a:bodyPr>
          <a:lstStyle/>
          <a:p>
            <a:r>
              <a:rPr lang="en-US" sz="5000" b="1" dirty="0">
                <a:solidFill>
                  <a:schemeClr val="accent6">
                    <a:alpha val="50000"/>
                  </a:schemeClr>
                </a:solidFill>
                <a:latin typeface="Nunito Sans" pitchFamily="2" charset="77"/>
              </a:rPr>
              <a:t>2010</a:t>
            </a:r>
          </a:p>
        </p:txBody>
      </p:sp>
      <p:sp>
        <p:nvSpPr>
          <p:cNvPr id="21" name="SlideModel shp233">
            <a:extLst>
              <a:ext uri="{FF2B5EF4-FFF2-40B4-BE49-F238E27FC236}">
                <a16:creationId xmlns:a16="http://schemas.microsoft.com/office/drawing/2014/main" id="{81D6ABB4-5E18-4245-B6B1-8D53D8A95C95}"/>
              </a:ext>
            </a:extLst>
          </p:cNvPr>
          <p:cNvSpPr txBox="1"/>
          <p:nvPr/>
        </p:nvSpPr>
        <p:spPr>
          <a:xfrm>
            <a:off x="6642284" y="1980618"/>
            <a:ext cx="1401730" cy="338554"/>
          </a:xfrm>
          <a:prstGeom prst="rect">
            <a:avLst/>
          </a:prstGeom>
          <a:noFill/>
          <a:ln>
            <a:noFill/>
          </a:ln>
        </p:spPr>
        <p:txBody>
          <a:bodyPr wrap="none" rtlCol="0" anchor="b">
            <a:spAutoFit/>
          </a:bodyPr>
          <a:lstStyle/>
          <a:p>
            <a:r>
              <a:rPr lang="en-US" sz="1600" b="1"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MILESTONE</a:t>
            </a:r>
          </a:p>
        </p:txBody>
      </p:sp>
      <p:sp>
        <p:nvSpPr>
          <p:cNvPr id="24" name="SlideModel shp234">
            <a:extLst>
              <a:ext uri="{FF2B5EF4-FFF2-40B4-BE49-F238E27FC236}">
                <a16:creationId xmlns:a16="http://schemas.microsoft.com/office/drawing/2014/main" id="{DCDB5E4D-FC95-B446-9E3B-6A64C4DC9D48}"/>
              </a:ext>
            </a:extLst>
          </p:cNvPr>
          <p:cNvSpPr txBox="1">
            <a:spLocks/>
          </p:cNvSpPr>
          <p:nvPr/>
        </p:nvSpPr>
        <p:spPr>
          <a:xfrm>
            <a:off x="6642283" y="2356087"/>
            <a:ext cx="3737344"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29" name="SlideModel shp235">
            <a:extLst>
              <a:ext uri="{FF2B5EF4-FFF2-40B4-BE49-F238E27FC236}">
                <a16:creationId xmlns:a16="http://schemas.microsoft.com/office/drawing/2014/main" id="{77D18FDC-5297-3448-B597-792EF7BA5108}"/>
              </a:ext>
            </a:extLst>
          </p:cNvPr>
          <p:cNvSpPr txBox="1"/>
          <p:nvPr/>
        </p:nvSpPr>
        <p:spPr>
          <a:xfrm>
            <a:off x="6517786" y="5198534"/>
            <a:ext cx="1723549" cy="861774"/>
          </a:xfrm>
          <a:prstGeom prst="rect">
            <a:avLst/>
          </a:prstGeom>
          <a:noFill/>
        </p:spPr>
        <p:txBody>
          <a:bodyPr wrap="none" rtlCol="0">
            <a:spAutoFit/>
          </a:bodyPr>
          <a:lstStyle/>
          <a:p>
            <a:r>
              <a:rPr lang="en-US" sz="5000" b="1" dirty="0">
                <a:solidFill>
                  <a:schemeClr val="accent6">
                    <a:alpha val="50000"/>
                  </a:schemeClr>
                </a:solidFill>
                <a:latin typeface="Nunito Sans" pitchFamily="2" charset="77"/>
              </a:rPr>
              <a:t>2014</a:t>
            </a:r>
          </a:p>
        </p:txBody>
      </p:sp>
      <p:sp>
        <p:nvSpPr>
          <p:cNvPr id="30" name="SlideModel shp236">
            <a:extLst>
              <a:ext uri="{FF2B5EF4-FFF2-40B4-BE49-F238E27FC236}">
                <a16:creationId xmlns:a16="http://schemas.microsoft.com/office/drawing/2014/main" id="{FA95EC29-CD98-DE46-99A4-330389C80F92}"/>
              </a:ext>
            </a:extLst>
          </p:cNvPr>
          <p:cNvSpPr txBox="1"/>
          <p:nvPr/>
        </p:nvSpPr>
        <p:spPr>
          <a:xfrm>
            <a:off x="6642284" y="5456312"/>
            <a:ext cx="1401730" cy="338554"/>
          </a:xfrm>
          <a:prstGeom prst="rect">
            <a:avLst/>
          </a:prstGeom>
          <a:noFill/>
          <a:ln>
            <a:noFill/>
          </a:ln>
        </p:spPr>
        <p:txBody>
          <a:bodyPr wrap="none" rtlCol="0" anchor="b">
            <a:spAutoFit/>
          </a:bodyPr>
          <a:lstStyle/>
          <a:p>
            <a:r>
              <a:rPr lang="en-US" sz="1600" b="1" spc="75" dirty="0" smtClean="0">
                <a:solidFill>
                  <a:schemeClr val="tx2"/>
                </a:solidFill>
                <a:latin typeface="Segoe UI" panose="020B0502040204020203" pitchFamily="34" charset="0"/>
                <a:ea typeface="Source Sans Pro" panose="020B0503030403020204" pitchFamily="34" charset="0"/>
                <a:cs typeface="Segoe UI" panose="020B0502040204020203" pitchFamily="34" charset="0"/>
              </a:rPr>
              <a:t>MILESTONE</a:t>
            </a:r>
            <a:endParaRPr lang="en-US" sz="1600" b="1" spc="75" dirty="0">
              <a:solidFill>
                <a:schemeClr val="tx2"/>
              </a:solidFill>
              <a:latin typeface="Segoe UI" panose="020B0502040204020203" pitchFamily="34" charset="0"/>
              <a:ea typeface="Source Sans Pro" panose="020B0503030403020204" pitchFamily="34" charset="0"/>
              <a:cs typeface="Segoe UI" panose="020B0502040204020203" pitchFamily="34" charset="0"/>
            </a:endParaRPr>
          </a:p>
        </p:txBody>
      </p:sp>
      <p:sp>
        <p:nvSpPr>
          <p:cNvPr id="31" name="SlideModel shp237">
            <a:extLst>
              <a:ext uri="{FF2B5EF4-FFF2-40B4-BE49-F238E27FC236}">
                <a16:creationId xmlns:a16="http://schemas.microsoft.com/office/drawing/2014/main" id="{262E9278-C721-884A-BF99-A7B52BCEC2BA}"/>
              </a:ext>
            </a:extLst>
          </p:cNvPr>
          <p:cNvSpPr txBox="1">
            <a:spLocks/>
          </p:cNvSpPr>
          <p:nvPr/>
        </p:nvSpPr>
        <p:spPr>
          <a:xfrm>
            <a:off x="6642283" y="5831781"/>
            <a:ext cx="3737344"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36" name="SlideModel shp238">
            <a:extLst>
              <a:ext uri="{FF2B5EF4-FFF2-40B4-BE49-F238E27FC236}">
                <a16:creationId xmlns:a16="http://schemas.microsoft.com/office/drawing/2014/main" id="{CB7525F7-D315-FD43-AF43-049DD87B5DEB}"/>
              </a:ext>
            </a:extLst>
          </p:cNvPr>
          <p:cNvSpPr txBox="1"/>
          <p:nvPr/>
        </p:nvSpPr>
        <p:spPr>
          <a:xfrm>
            <a:off x="3929238" y="3460687"/>
            <a:ext cx="1723549" cy="861774"/>
          </a:xfrm>
          <a:prstGeom prst="rect">
            <a:avLst/>
          </a:prstGeom>
          <a:noFill/>
        </p:spPr>
        <p:txBody>
          <a:bodyPr wrap="none" rtlCol="0">
            <a:spAutoFit/>
          </a:bodyPr>
          <a:lstStyle/>
          <a:p>
            <a:pPr algn="r"/>
            <a:r>
              <a:rPr lang="en-US" sz="5000" b="1" dirty="0">
                <a:solidFill>
                  <a:schemeClr val="accent6">
                    <a:alpha val="50000"/>
                  </a:schemeClr>
                </a:solidFill>
                <a:latin typeface="Nunito Sans" pitchFamily="2" charset="77"/>
              </a:rPr>
              <a:t>2012</a:t>
            </a:r>
          </a:p>
        </p:txBody>
      </p:sp>
      <p:sp>
        <p:nvSpPr>
          <p:cNvPr id="37" name="SlideModel shp239">
            <a:extLst>
              <a:ext uri="{FF2B5EF4-FFF2-40B4-BE49-F238E27FC236}">
                <a16:creationId xmlns:a16="http://schemas.microsoft.com/office/drawing/2014/main" id="{613F833D-658B-D646-9DCD-D381FD481A64}"/>
              </a:ext>
            </a:extLst>
          </p:cNvPr>
          <p:cNvSpPr txBox="1"/>
          <p:nvPr/>
        </p:nvSpPr>
        <p:spPr>
          <a:xfrm>
            <a:off x="4147988" y="3718465"/>
            <a:ext cx="1401730" cy="338554"/>
          </a:xfrm>
          <a:prstGeom prst="rect">
            <a:avLst/>
          </a:prstGeom>
          <a:noFill/>
          <a:ln>
            <a:noFill/>
          </a:ln>
        </p:spPr>
        <p:txBody>
          <a:bodyPr wrap="none" rtlCol="0" anchor="b">
            <a:spAutoFit/>
          </a:bodyPr>
          <a:lstStyle/>
          <a:p>
            <a:pPr algn="r"/>
            <a:r>
              <a:rPr lang="en-US" sz="1600" b="1"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MILESTONE</a:t>
            </a:r>
          </a:p>
        </p:txBody>
      </p:sp>
      <p:sp>
        <p:nvSpPr>
          <p:cNvPr id="39" name="SlideModel shp240">
            <a:extLst>
              <a:ext uri="{FF2B5EF4-FFF2-40B4-BE49-F238E27FC236}">
                <a16:creationId xmlns:a16="http://schemas.microsoft.com/office/drawing/2014/main" id="{C65ADD50-6B3E-4B4D-9543-A565F53FBB4E}"/>
              </a:ext>
            </a:extLst>
          </p:cNvPr>
          <p:cNvSpPr txBox="1">
            <a:spLocks/>
          </p:cNvSpPr>
          <p:nvPr/>
        </p:nvSpPr>
        <p:spPr>
          <a:xfrm>
            <a:off x="1812374" y="4093934"/>
            <a:ext cx="3737344"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19" name="SlideModel shp241">
            <a:extLst>
              <a:ext uri="{FF2B5EF4-FFF2-40B4-BE49-F238E27FC236}">
                <a16:creationId xmlns:a16="http://schemas.microsoft.com/office/drawing/2014/main" id="{99DE42DA-04C4-46EA-927B-596172202D4B}"/>
              </a:ext>
            </a:extLst>
          </p:cNvPr>
          <p:cNvSpPr>
            <a:spLocks noChangeArrowheads="1"/>
          </p:cNvSpPr>
          <p:nvPr/>
        </p:nvSpPr>
        <p:spPr bwMode="auto">
          <a:xfrm rot="8100000" flipH="1">
            <a:off x="34522" y="2830593"/>
            <a:ext cx="2553637" cy="6324200"/>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gradFill>
            <a:gsLst>
              <a:gs pos="0">
                <a:schemeClr val="accent1"/>
              </a:gs>
              <a:gs pos="50000">
                <a:schemeClr val="accent2"/>
              </a:gs>
              <a:gs pos="99000">
                <a:schemeClr val="accent3"/>
              </a:gs>
            </a:gsLst>
            <a:lin ang="5400000" scaled="0"/>
          </a:gradFill>
          <a:ln>
            <a:noFill/>
          </a:ln>
          <a:effectLst/>
        </p:spPr>
        <p:txBody>
          <a:bodyPr wrap="none" anchor="ctr"/>
          <a:lstStyle/>
          <a:p>
            <a:endParaRPr lang="en-US" sz="3266" dirty="0">
              <a:latin typeface="Nunito Sans ExtraLight" pitchFamily="2" charset="77"/>
            </a:endParaRPr>
          </a:p>
        </p:txBody>
      </p:sp>
      <p:sp>
        <p:nvSpPr>
          <p:cNvPr id="22" name="SlideModel shp242">
            <a:extLst>
              <a:ext uri="{FF2B5EF4-FFF2-40B4-BE49-F238E27FC236}">
                <a16:creationId xmlns:a16="http://schemas.microsoft.com/office/drawing/2014/main" id="{458B703D-ED90-4228-9CB6-C40C51A1AEE1}"/>
              </a:ext>
            </a:extLst>
          </p:cNvPr>
          <p:cNvSpPr/>
          <p:nvPr/>
        </p:nvSpPr>
        <p:spPr>
          <a:xfrm rot="10800000" flipH="1">
            <a:off x="-13447" y="5557096"/>
            <a:ext cx="2555650" cy="1301801"/>
          </a:xfrm>
          <a:custGeom>
            <a:avLst/>
            <a:gdLst>
              <a:gd name="connsiteX0" fmla="*/ 0 w 3846686"/>
              <a:gd name="connsiteY0" fmla="*/ 0 h 1959431"/>
              <a:gd name="connsiteX1" fmla="*/ 3846686 w 3846686"/>
              <a:gd name="connsiteY1" fmla="*/ 0 h 1959431"/>
              <a:gd name="connsiteX2" fmla="*/ 3835703 w 3846686"/>
              <a:gd name="connsiteY2" fmla="*/ 14794 h 1959431"/>
              <a:gd name="connsiteX3" fmla="*/ 3757839 w 3846686"/>
              <a:gd name="connsiteY3" fmla="*/ 90535 h 1959431"/>
              <a:gd name="connsiteX4" fmla="*/ 1929150 w 3846686"/>
              <a:gd name="connsiteY4" fmla="*/ 412329 h 1959431"/>
              <a:gd name="connsiteX5" fmla="*/ 206976 w 3846686"/>
              <a:gd name="connsiteY5" fmla="*/ 1854235 h 1959431"/>
              <a:gd name="connsiteX6" fmla="*/ 25221 w 3846686"/>
              <a:gd name="connsiteY6" fmla="*/ 1949774 h 1959431"/>
              <a:gd name="connsiteX7" fmla="*/ 0 w 3846686"/>
              <a:gd name="connsiteY7" fmla="*/ 1959431 h 195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6686" h="1959431">
                <a:moveTo>
                  <a:pt x="0" y="0"/>
                </a:moveTo>
                <a:lnTo>
                  <a:pt x="3846686" y="0"/>
                </a:lnTo>
                <a:lnTo>
                  <a:pt x="3835703" y="14794"/>
                </a:lnTo>
                <a:cubicBezTo>
                  <a:pt x="3811472" y="42807"/>
                  <a:pt x="3785595" y="68183"/>
                  <a:pt x="3757839" y="90535"/>
                </a:cubicBezTo>
                <a:cubicBezTo>
                  <a:pt x="3313755" y="448189"/>
                  <a:pt x="2520961" y="118379"/>
                  <a:pt x="1929150" y="412329"/>
                </a:cubicBezTo>
                <a:cubicBezTo>
                  <a:pt x="1337340" y="706279"/>
                  <a:pt x="703929" y="1553867"/>
                  <a:pt x="206976" y="1854235"/>
                </a:cubicBezTo>
                <a:cubicBezTo>
                  <a:pt x="144857" y="1891780"/>
                  <a:pt x="84319" y="1923215"/>
                  <a:pt x="25221" y="1949774"/>
                </a:cubicBezTo>
                <a:lnTo>
                  <a:pt x="0" y="195943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SlideModel shp243">
            <a:extLst>
              <a:ext uri="{FF2B5EF4-FFF2-40B4-BE49-F238E27FC236}">
                <a16:creationId xmlns:a16="http://schemas.microsoft.com/office/drawing/2014/main" id="{E3B1637C-3011-4801-8238-71CBD9A1037A}"/>
              </a:ext>
            </a:extLst>
          </p:cNvPr>
          <p:cNvSpPr>
            <a:spLocks/>
          </p:cNvSpPr>
          <p:nvPr/>
        </p:nvSpPr>
        <p:spPr bwMode="auto">
          <a:xfrm>
            <a:off x="11457246" y="5026779"/>
            <a:ext cx="314157" cy="308972"/>
          </a:xfrm>
          <a:prstGeom prst="donu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SlideModel shp244">
            <a:extLst>
              <a:ext uri="{FF2B5EF4-FFF2-40B4-BE49-F238E27FC236}">
                <a16:creationId xmlns:a16="http://schemas.microsoft.com/office/drawing/2014/main" id="{77F40791-9166-4779-A8E4-27EFA5F5C0EC}"/>
              </a:ext>
            </a:extLst>
          </p:cNvPr>
          <p:cNvSpPr>
            <a:spLocks/>
          </p:cNvSpPr>
          <p:nvPr/>
        </p:nvSpPr>
        <p:spPr bwMode="auto">
          <a:xfrm>
            <a:off x="10384008" y="5651394"/>
            <a:ext cx="769055" cy="774496"/>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latin typeface="Nunito Sans ExtraLight" pitchFamily="2" charset="77"/>
            </a:endParaRPr>
          </a:p>
        </p:txBody>
      </p:sp>
      <p:sp>
        <p:nvSpPr>
          <p:cNvPr id="32" name="SlideModel shp245">
            <a:extLst>
              <a:ext uri="{FF2B5EF4-FFF2-40B4-BE49-F238E27FC236}">
                <a16:creationId xmlns:a16="http://schemas.microsoft.com/office/drawing/2014/main" id="{33FF5FCE-AC20-4B02-81CF-8F4B05C7E682}"/>
              </a:ext>
            </a:extLst>
          </p:cNvPr>
          <p:cNvSpPr>
            <a:spLocks/>
          </p:cNvSpPr>
          <p:nvPr/>
        </p:nvSpPr>
        <p:spPr bwMode="auto">
          <a:xfrm>
            <a:off x="10961939" y="5182047"/>
            <a:ext cx="752367" cy="752367"/>
          </a:xfrm>
          <a:prstGeom prst="donut">
            <a:avLst/>
          </a:prstGeom>
          <a:noFill/>
          <a:ln w="25400">
            <a:solidFill>
              <a:schemeClr val="accent1">
                <a:alpha val="20000"/>
              </a:schemeClr>
            </a:solidFill>
            <a:miter lim="800000"/>
          </a:ln>
        </p:spPr>
        <p:txBody>
          <a:bodyPr vert="horz" wrap="square" lIns="91440" tIns="45720" rIns="91440" bIns="45720" numCol="1" anchor="t" anchorCtr="0" compatLnSpc="1">
            <a:prstTxWarp prst="textNoShape">
              <a:avLst/>
            </a:prstTxWarp>
          </a:bodyPr>
          <a:lstStyle/>
          <a:p>
            <a:endParaRPr lang="en-US" dirty="0"/>
          </a:p>
        </p:txBody>
      </p:sp>
      <p:sp>
        <p:nvSpPr>
          <p:cNvPr id="33" name="SlideModel shp246">
            <a:extLst>
              <a:ext uri="{FF2B5EF4-FFF2-40B4-BE49-F238E27FC236}">
                <a16:creationId xmlns:a16="http://schemas.microsoft.com/office/drawing/2014/main" id="{1CADAC8A-A11A-4E8E-BECD-5BE1A45CCB1B}"/>
              </a:ext>
            </a:extLst>
          </p:cNvPr>
          <p:cNvSpPr>
            <a:spLocks/>
          </p:cNvSpPr>
          <p:nvPr/>
        </p:nvSpPr>
        <p:spPr bwMode="auto">
          <a:xfrm>
            <a:off x="10881365" y="4921912"/>
            <a:ext cx="527406" cy="518708"/>
          </a:xfrm>
          <a:prstGeom prst="donu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SlideModel shp247">
            <a:extLst>
              <a:ext uri="{FF2B5EF4-FFF2-40B4-BE49-F238E27FC236}">
                <a16:creationId xmlns:a16="http://schemas.microsoft.com/office/drawing/2014/main" id="{5E0311A4-762D-4DC6-AF22-AA17D4FA785E}"/>
              </a:ext>
            </a:extLst>
          </p:cNvPr>
          <p:cNvSpPr>
            <a:spLocks/>
          </p:cNvSpPr>
          <p:nvPr/>
        </p:nvSpPr>
        <p:spPr bwMode="auto">
          <a:xfrm>
            <a:off x="11577877" y="6021986"/>
            <a:ext cx="193526" cy="190334"/>
          </a:xfrm>
          <a:prstGeom prst="donu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SlideModel shp248">
            <a:extLst>
              <a:ext uri="{FF2B5EF4-FFF2-40B4-BE49-F238E27FC236}">
                <a16:creationId xmlns:a16="http://schemas.microsoft.com/office/drawing/2014/main" id="{CFF3F435-E496-4FA6-8720-6DEBB4C2595B}"/>
              </a:ext>
            </a:extLst>
          </p:cNvPr>
          <p:cNvSpPr>
            <a:spLocks/>
          </p:cNvSpPr>
          <p:nvPr/>
        </p:nvSpPr>
        <p:spPr bwMode="auto">
          <a:xfrm rot="10800000">
            <a:off x="11604455" y="4960229"/>
            <a:ext cx="119563" cy="117590"/>
          </a:xfrm>
          <a:prstGeom prst="donut">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SlideModel shp249">
            <a:extLst>
              <a:ext uri="{FF2B5EF4-FFF2-40B4-BE49-F238E27FC236}">
                <a16:creationId xmlns:a16="http://schemas.microsoft.com/office/drawing/2014/main" id="{00BB0DBD-D6C1-4AB3-992D-1234B99F5BDC}"/>
              </a:ext>
            </a:extLst>
          </p:cNvPr>
          <p:cNvSpPr txBox="1">
            <a:spLocks/>
          </p:cNvSpPr>
          <p:nvPr/>
        </p:nvSpPr>
        <p:spPr>
          <a:xfrm>
            <a:off x="838200" y="888401"/>
            <a:ext cx="2094484" cy="215444"/>
          </a:xfrm>
          <a:prstGeom prst="rect">
            <a:avLst/>
          </a:prstGeom>
        </p:spPr>
        <p:txBody>
          <a:bodyPr vert="horz" wrap="non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600"/>
              </a:spcBef>
            </a:pPr>
            <a:r>
              <a:rPr lang="en-US" sz="1100" dirty="0">
                <a:solidFill>
                  <a:schemeClr val="tx1">
                    <a:lumMod val="60000"/>
                    <a:lumOff val="40000"/>
                  </a:schemeClr>
                </a:solidFill>
                <a:latin typeface="Nunito Sans" pitchFamily="2" charset="77"/>
                <a:ea typeface="Noto Sans Light" panose="020B0402040504020204" pitchFamily="34" charset="0"/>
                <a:cs typeface="Noto Sans Light" panose="020B0402040504020204" pitchFamily="34" charset="0"/>
              </a:rPr>
              <a:t>INSERT YOUR SUBTITLE HERE</a:t>
            </a:r>
          </a:p>
        </p:txBody>
      </p:sp>
      <p:sp>
        <p:nvSpPr>
          <p:cNvPr id="40" name="SlideModel shp250">
            <a:extLst>
              <a:ext uri="{FF2B5EF4-FFF2-40B4-BE49-F238E27FC236}">
                <a16:creationId xmlns:a16="http://schemas.microsoft.com/office/drawing/2014/main" id="{40AB565C-5B32-43AD-AD9C-8A5E38FD2A24}"/>
              </a:ext>
            </a:extLst>
          </p:cNvPr>
          <p:cNvSpPr txBox="1">
            <a:spLocks/>
          </p:cNvSpPr>
          <p:nvPr/>
        </p:nvSpPr>
        <p:spPr>
          <a:xfrm>
            <a:off x="838200" y="365125"/>
            <a:ext cx="10515600" cy="54927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Arial Black" panose="020B0A04020102020204" pitchFamily="34" charset="0"/>
              </a:rPr>
              <a:t>Our Timeline</a:t>
            </a:r>
            <a:endParaRPr lang="es-UY" sz="3200" dirty="0">
              <a:latin typeface="Arial Black" panose="020B0A04020102020204" pitchFamily="34" charset="0"/>
            </a:endParaRPr>
          </a:p>
        </p:txBody>
      </p:sp>
      <p:grpSp>
        <p:nvGrpSpPr>
          <p:cNvPr id="41" name="SlideModel shp251">
            <a:extLst>
              <a:ext uri="{FF2B5EF4-FFF2-40B4-BE49-F238E27FC236}">
                <a16:creationId xmlns:a16="http://schemas.microsoft.com/office/drawing/2014/main" id="{50D8EEB3-E8B6-466F-8374-9A10796E87E0}"/>
              </a:ext>
            </a:extLst>
          </p:cNvPr>
          <p:cNvGrpSpPr/>
          <p:nvPr/>
        </p:nvGrpSpPr>
        <p:grpSpPr>
          <a:xfrm>
            <a:off x="238987" y="198553"/>
            <a:ext cx="282693" cy="742795"/>
            <a:chOff x="8960167" y="4285297"/>
            <a:chExt cx="186689" cy="490537"/>
          </a:xfrm>
          <a:solidFill>
            <a:schemeClr val="tx1"/>
          </a:solidFill>
        </p:grpSpPr>
        <p:grpSp>
          <p:nvGrpSpPr>
            <p:cNvPr id="44" name="Graphic 2">
              <a:extLst>
                <a:ext uri="{FF2B5EF4-FFF2-40B4-BE49-F238E27FC236}">
                  <a16:creationId xmlns:a16="http://schemas.microsoft.com/office/drawing/2014/main" id="{66C9A051-981F-4558-98FF-0F7D0F573D2B}"/>
                </a:ext>
              </a:extLst>
            </p:cNvPr>
            <p:cNvGrpSpPr/>
            <p:nvPr/>
          </p:nvGrpSpPr>
          <p:grpSpPr>
            <a:xfrm>
              <a:off x="9098280" y="4285297"/>
              <a:ext cx="48577" cy="490537"/>
              <a:chOff x="9098280" y="4285297"/>
              <a:chExt cx="48577" cy="490537"/>
            </a:xfrm>
            <a:grpFill/>
          </p:grpSpPr>
          <p:sp>
            <p:nvSpPr>
              <p:cNvPr id="50" name="SliModel Group shp252">
                <a:extLst>
                  <a:ext uri="{FF2B5EF4-FFF2-40B4-BE49-F238E27FC236}">
                    <a16:creationId xmlns:a16="http://schemas.microsoft.com/office/drawing/2014/main" id="{25A47544-B626-4538-AEBD-59BDBB00E559}"/>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1" name="SliModel Group shp253">
                <a:extLst>
                  <a:ext uri="{FF2B5EF4-FFF2-40B4-BE49-F238E27FC236}">
                    <a16:creationId xmlns:a16="http://schemas.microsoft.com/office/drawing/2014/main" id="{4281C2AF-1D7F-47AB-9CA4-E542A21184CA}"/>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2" name="SliModel Group shp254">
                <a:extLst>
                  <a:ext uri="{FF2B5EF4-FFF2-40B4-BE49-F238E27FC236}">
                    <a16:creationId xmlns:a16="http://schemas.microsoft.com/office/drawing/2014/main" id="{74E9F260-3CE9-474B-BC4D-0D0F0C52D4AB}"/>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3" name="SliModel Group shp255">
                <a:extLst>
                  <a:ext uri="{FF2B5EF4-FFF2-40B4-BE49-F238E27FC236}">
                    <a16:creationId xmlns:a16="http://schemas.microsoft.com/office/drawing/2014/main" id="{72ACAE03-543B-4923-A18D-8AC0DC9DFCC3}"/>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45" name="Graphic 2">
              <a:extLst>
                <a:ext uri="{FF2B5EF4-FFF2-40B4-BE49-F238E27FC236}">
                  <a16:creationId xmlns:a16="http://schemas.microsoft.com/office/drawing/2014/main" id="{A7A352DE-2D5A-44B1-8E09-A1543B560EBD}"/>
                </a:ext>
              </a:extLst>
            </p:cNvPr>
            <p:cNvGrpSpPr/>
            <p:nvPr/>
          </p:nvGrpSpPr>
          <p:grpSpPr>
            <a:xfrm>
              <a:off x="8960167" y="4285297"/>
              <a:ext cx="48577" cy="490537"/>
              <a:chOff x="8960167" y="4285297"/>
              <a:chExt cx="48577" cy="490537"/>
            </a:xfrm>
            <a:grpFill/>
          </p:grpSpPr>
          <p:sp>
            <p:nvSpPr>
              <p:cNvPr id="46" name="SliModel Group shp256">
                <a:extLst>
                  <a:ext uri="{FF2B5EF4-FFF2-40B4-BE49-F238E27FC236}">
                    <a16:creationId xmlns:a16="http://schemas.microsoft.com/office/drawing/2014/main" id="{025BB738-724A-45E8-A369-252A12AA5D37}"/>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7" name="SliModel Group shp257">
                <a:extLst>
                  <a:ext uri="{FF2B5EF4-FFF2-40B4-BE49-F238E27FC236}">
                    <a16:creationId xmlns:a16="http://schemas.microsoft.com/office/drawing/2014/main" id="{F8BC97B2-8C4B-4664-B298-F6E102B3F314}"/>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8" name="SliModel Group shp258">
                <a:extLst>
                  <a:ext uri="{FF2B5EF4-FFF2-40B4-BE49-F238E27FC236}">
                    <a16:creationId xmlns:a16="http://schemas.microsoft.com/office/drawing/2014/main" id="{8BF3D6DF-7C28-4F1C-81D0-BBA9020C963C}"/>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49" name="SliModel Group shp259">
                <a:extLst>
                  <a:ext uri="{FF2B5EF4-FFF2-40B4-BE49-F238E27FC236}">
                    <a16:creationId xmlns:a16="http://schemas.microsoft.com/office/drawing/2014/main" id="{4F0A80B4-376A-4A64-8A72-5A889C287CFF}"/>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grpSp>
        <p:nvGrpSpPr>
          <p:cNvPr id="54" name="SlideModel shp260">
            <a:extLst>
              <a:ext uri="{FF2B5EF4-FFF2-40B4-BE49-F238E27FC236}">
                <a16:creationId xmlns:a16="http://schemas.microsoft.com/office/drawing/2014/main" id="{B4939F9B-A392-406B-B8AC-30A51452DBFA}"/>
              </a:ext>
            </a:extLst>
          </p:cNvPr>
          <p:cNvGrpSpPr/>
          <p:nvPr/>
        </p:nvGrpSpPr>
        <p:grpSpPr>
          <a:xfrm>
            <a:off x="11655659" y="198553"/>
            <a:ext cx="282693" cy="742795"/>
            <a:chOff x="8960167" y="4285297"/>
            <a:chExt cx="186689" cy="490537"/>
          </a:xfrm>
          <a:solidFill>
            <a:schemeClr val="tx1"/>
          </a:solidFill>
        </p:grpSpPr>
        <p:grpSp>
          <p:nvGrpSpPr>
            <p:cNvPr id="55" name="Graphic 2">
              <a:extLst>
                <a:ext uri="{FF2B5EF4-FFF2-40B4-BE49-F238E27FC236}">
                  <a16:creationId xmlns:a16="http://schemas.microsoft.com/office/drawing/2014/main" id="{FD19C5FA-656B-4774-B55A-5D8225A87D2D}"/>
                </a:ext>
              </a:extLst>
            </p:cNvPr>
            <p:cNvGrpSpPr/>
            <p:nvPr/>
          </p:nvGrpSpPr>
          <p:grpSpPr>
            <a:xfrm>
              <a:off x="9098280" y="4285297"/>
              <a:ext cx="48577" cy="490537"/>
              <a:chOff x="9098280" y="4285297"/>
              <a:chExt cx="48577" cy="490537"/>
            </a:xfrm>
            <a:grpFill/>
          </p:grpSpPr>
          <p:sp>
            <p:nvSpPr>
              <p:cNvPr id="61" name="SliModel Group shp261">
                <a:extLst>
                  <a:ext uri="{FF2B5EF4-FFF2-40B4-BE49-F238E27FC236}">
                    <a16:creationId xmlns:a16="http://schemas.microsoft.com/office/drawing/2014/main" id="{94F9465E-3E92-43C5-A442-1CFCED4F8BCD}"/>
                  </a:ext>
                </a:extLst>
              </p:cNvPr>
              <p:cNvSpPr/>
              <p:nvPr/>
            </p:nvSpPr>
            <p:spPr>
              <a:xfrm>
                <a:off x="9098280"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62" name="SliModel Group shp262">
                <a:extLst>
                  <a:ext uri="{FF2B5EF4-FFF2-40B4-BE49-F238E27FC236}">
                    <a16:creationId xmlns:a16="http://schemas.microsoft.com/office/drawing/2014/main" id="{9E835C59-56CA-4F9B-88CD-DDE9CB50BA96}"/>
                  </a:ext>
                </a:extLst>
              </p:cNvPr>
              <p:cNvSpPr/>
              <p:nvPr/>
            </p:nvSpPr>
            <p:spPr>
              <a:xfrm>
                <a:off x="9098280"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63" name="SliModel Group shp263">
                <a:extLst>
                  <a:ext uri="{FF2B5EF4-FFF2-40B4-BE49-F238E27FC236}">
                    <a16:creationId xmlns:a16="http://schemas.microsoft.com/office/drawing/2014/main" id="{5ACB2C13-DF93-43DD-8159-D3901E47C0DF}"/>
                  </a:ext>
                </a:extLst>
              </p:cNvPr>
              <p:cNvSpPr/>
              <p:nvPr/>
            </p:nvSpPr>
            <p:spPr>
              <a:xfrm>
                <a:off x="9098280"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64" name="SliModel Group shp264">
                <a:extLst>
                  <a:ext uri="{FF2B5EF4-FFF2-40B4-BE49-F238E27FC236}">
                    <a16:creationId xmlns:a16="http://schemas.microsoft.com/office/drawing/2014/main" id="{00A5BF27-F41C-41DB-8B68-C1EAE0C384A7}"/>
                  </a:ext>
                </a:extLst>
              </p:cNvPr>
              <p:cNvSpPr/>
              <p:nvPr/>
            </p:nvSpPr>
            <p:spPr>
              <a:xfrm>
                <a:off x="9099232"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nvGrpSpPr>
            <p:cNvPr id="56" name="Graphic 2">
              <a:extLst>
                <a:ext uri="{FF2B5EF4-FFF2-40B4-BE49-F238E27FC236}">
                  <a16:creationId xmlns:a16="http://schemas.microsoft.com/office/drawing/2014/main" id="{5D641934-6022-46BC-A781-7AFEF3D988E5}"/>
                </a:ext>
              </a:extLst>
            </p:cNvPr>
            <p:cNvGrpSpPr/>
            <p:nvPr/>
          </p:nvGrpSpPr>
          <p:grpSpPr>
            <a:xfrm>
              <a:off x="8960167" y="4285297"/>
              <a:ext cx="48577" cy="490537"/>
              <a:chOff x="8960167" y="4285297"/>
              <a:chExt cx="48577" cy="490537"/>
            </a:xfrm>
            <a:grpFill/>
          </p:grpSpPr>
          <p:sp>
            <p:nvSpPr>
              <p:cNvPr id="57" name="SliModel Group shp265">
                <a:extLst>
                  <a:ext uri="{FF2B5EF4-FFF2-40B4-BE49-F238E27FC236}">
                    <a16:creationId xmlns:a16="http://schemas.microsoft.com/office/drawing/2014/main" id="{8A218CBE-E210-414A-8A73-4388C330E8B9}"/>
                  </a:ext>
                </a:extLst>
              </p:cNvPr>
              <p:cNvSpPr/>
              <p:nvPr/>
            </p:nvSpPr>
            <p:spPr>
              <a:xfrm>
                <a:off x="8960167" y="4285297"/>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8" name="SliModel Group shp266">
                <a:extLst>
                  <a:ext uri="{FF2B5EF4-FFF2-40B4-BE49-F238E27FC236}">
                    <a16:creationId xmlns:a16="http://schemas.microsoft.com/office/drawing/2014/main" id="{FA7D4DBA-D0EC-4B9B-8725-B33F624FEDB5}"/>
                  </a:ext>
                </a:extLst>
              </p:cNvPr>
              <p:cNvSpPr/>
              <p:nvPr/>
            </p:nvSpPr>
            <p:spPr>
              <a:xfrm>
                <a:off x="8960167" y="4432934"/>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59" name="SliModel Group shp267">
                <a:extLst>
                  <a:ext uri="{FF2B5EF4-FFF2-40B4-BE49-F238E27FC236}">
                    <a16:creationId xmlns:a16="http://schemas.microsoft.com/office/drawing/2014/main" id="{E7606711-8C18-4FE7-957D-6D86A4BBD32A}"/>
                  </a:ext>
                </a:extLst>
              </p:cNvPr>
              <p:cNvSpPr/>
              <p:nvPr/>
            </p:nvSpPr>
            <p:spPr>
              <a:xfrm>
                <a:off x="8960167" y="4580572"/>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7147"/>
                      <a:pt x="37147" y="47625"/>
                      <a:pt x="23813" y="47625"/>
                    </a:cubicBezTo>
                    <a:cubicBezTo>
                      <a:pt x="10477" y="47625"/>
                      <a:pt x="0" y="37147"/>
                      <a:pt x="0" y="23813"/>
                    </a:cubicBezTo>
                    <a:cubicBezTo>
                      <a:pt x="0" y="10478"/>
                      <a:pt x="10477" y="0"/>
                      <a:pt x="23813" y="0"/>
                    </a:cubicBezTo>
                    <a:cubicBezTo>
                      <a:pt x="37147" y="0"/>
                      <a:pt x="47625" y="10478"/>
                      <a:pt x="47625" y="23813"/>
                    </a:cubicBezTo>
                    <a:close/>
                  </a:path>
                </a:pathLst>
              </a:custGeom>
              <a:grpFill/>
              <a:ln w="9525" cap="flat">
                <a:noFill/>
                <a:prstDash val="solid"/>
                <a:miter/>
              </a:ln>
            </p:spPr>
            <p:txBody>
              <a:bodyPr rtlCol="0" anchor="ctr"/>
              <a:lstStyle/>
              <a:p>
                <a:endParaRPr lang="en-US"/>
              </a:p>
            </p:txBody>
          </p:sp>
          <p:sp>
            <p:nvSpPr>
              <p:cNvPr id="60" name="SliModel Group shp268">
                <a:extLst>
                  <a:ext uri="{FF2B5EF4-FFF2-40B4-BE49-F238E27FC236}">
                    <a16:creationId xmlns:a16="http://schemas.microsoft.com/office/drawing/2014/main" id="{2BE725B5-8343-454D-9BF4-3F607769CD5B}"/>
                  </a:ext>
                </a:extLst>
              </p:cNvPr>
              <p:cNvSpPr/>
              <p:nvPr/>
            </p:nvSpPr>
            <p:spPr>
              <a:xfrm>
                <a:off x="8961120" y="4728210"/>
                <a:ext cx="47625" cy="47625"/>
              </a:xfrm>
              <a:custGeom>
                <a:avLst/>
                <a:gdLst>
                  <a:gd name="connsiteX0" fmla="*/ 47625 w 47625"/>
                  <a:gd name="connsiteY0" fmla="*/ 23812 h 47625"/>
                  <a:gd name="connsiteX1" fmla="*/ 23812 w 47625"/>
                  <a:gd name="connsiteY1" fmla="*/ 47625 h 47625"/>
                  <a:gd name="connsiteX2" fmla="*/ 0 w 47625"/>
                  <a:gd name="connsiteY2" fmla="*/ 23812 h 47625"/>
                  <a:gd name="connsiteX3" fmla="*/ 23812 w 47625"/>
                  <a:gd name="connsiteY3" fmla="*/ 0 h 47625"/>
                  <a:gd name="connsiteX4" fmla="*/ 47625 w 47625"/>
                  <a:gd name="connsiteY4" fmla="*/ 23812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2"/>
                    </a:moveTo>
                    <a:cubicBezTo>
                      <a:pt x="47625" y="36964"/>
                      <a:pt x="36964" y="47625"/>
                      <a:pt x="23812" y="47625"/>
                    </a:cubicBezTo>
                    <a:cubicBezTo>
                      <a:pt x="10661" y="47625"/>
                      <a:pt x="0" y="36964"/>
                      <a:pt x="0" y="23812"/>
                    </a:cubicBezTo>
                    <a:cubicBezTo>
                      <a:pt x="0" y="10661"/>
                      <a:pt x="10661" y="0"/>
                      <a:pt x="23812" y="0"/>
                    </a:cubicBezTo>
                    <a:cubicBezTo>
                      <a:pt x="36964" y="0"/>
                      <a:pt x="47625" y="10661"/>
                      <a:pt x="47625" y="23812"/>
                    </a:cubicBezTo>
                    <a:close/>
                  </a:path>
                </a:pathLst>
              </a:custGeom>
              <a:grp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055040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Model shp269">
            <a:extLst>
              <a:ext uri="{FF2B5EF4-FFF2-40B4-BE49-F238E27FC236}">
                <a16:creationId xmlns:a16="http://schemas.microsoft.com/office/drawing/2014/main" id="{54032156-828F-054B-9AD2-404578748662}"/>
              </a:ext>
            </a:extLst>
          </p:cNvPr>
          <p:cNvSpPr/>
          <p:nvPr/>
        </p:nvSpPr>
        <p:spPr>
          <a:xfrm rot="16200000">
            <a:off x="5832313" y="1535902"/>
            <a:ext cx="283219" cy="24415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15" name="SlideModel shp270">
            <a:extLst>
              <a:ext uri="{FF2B5EF4-FFF2-40B4-BE49-F238E27FC236}">
                <a16:creationId xmlns:a16="http://schemas.microsoft.com/office/drawing/2014/main" id="{BBAABB23-78E1-6543-A020-07E5214D616F}"/>
              </a:ext>
            </a:extLst>
          </p:cNvPr>
          <p:cNvSpPr txBox="1"/>
          <p:nvPr/>
        </p:nvSpPr>
        <p:spPr>
          <a:xfrm>
            <a:off x="3929238" y="1252227"/>
            <a:ext cx="1723549" cy="861774"/>
          </a:xfrm>
          <a:prstGeom prst="rect">
            <a:avLst/>
          </a:prstGeom>
          <a:noFill/>
        </p:spPr>
        <p:txBody>
          <a:bodyPr wrap="none" rtlCol="0">
            <a:spAutoFit/>
          </a:bodyPr>
          <a:lstStyle/>
          <a:p>
            <a:pPr algn="r"/>
            <a:r>
              <a:rPr lang="en-US" sz="5000" b="1" dirty="0">
                <a:solidFill>
                  <a:schemeClr val="accent6">
                    <a:alpha val="50000"/>
                  </a:schemeClr>
                </a:solidFill>
                <a:latin typeface="Nunito Sans" pitchFamily="2" charset="77"/>
              </a:rPr>
              <a:t>2016</a:t>
            </a:r>
          </a:p>
        </p:txBody>
      </p:sp>
      <p:sp>
        <p:nvSpPr>
          <p:cNvPr id="17" name="SlideModel shp271">
            <a:extLst>
              <a:ext uri="{FF2B5EF4-FFF2-40B4-BE49-F238E27FC236}">
                <a16:creationId xmlns:a16="http://schemas.microsoft.com/office/drawing/2014/main" id="{B6AE817A-EB4E-A54A-AA03-F8BD1F8ECC80}"/>
              </a:ext>
            </a:extLst>
          </p:cNvPr>
          <p:cNvSpPr txBox="1"/>
          <p:nvPr/>
        </p:nvSpPr>
        <p:spPr>
          <a:xfrm>
            <a:off x="4070726" y="1510005"/>
            <a:ext cx="1401730" cy="338554"/>
          </a:xfrm>
          <a:prstGeom prst="rect">
            <a:avLst/>
          </a:prstGeom>
          <a:noFill/>
          <a:ln>
            <a:noFill/>
          </a:ln>
        </p:spPr>
        <p:txBody>
          <a:bodyPr wrap="none" rtlCol="0" anchor="b">
            <a:spAutoFit/>
          </a:bodyPr>
          <a:lstStyle/>
          <a:p>
            <a:r>
              <a:rPr lang="en-US" sz="1600" b="1"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MILESTONE</a:t>
            </a:r>
          </a:p>
        </p:txBody>
      </p:sp>
      <p:sp>
        <p:nvSpPr>
          <p:cNvPr id="18" name="SlideModel shp272">
            <a:extLst>
              <a:ext uri="{FF2B5EF4-FFF2-40B4-BE49-F238E27FC236}">
                <a16:creationId xmlns:a16="http://schemas.microsoft.com/office/drawing/2014/main" id="{E2495AE4-261C-B146-9512-7687738EC780}"/>
              </a:ext>
            </a:extLst>
          </p:cNvPr>
          <p:cNvSpPr txBox="1">
            <a:spLocks/>
          </p:cNvSpPr>
          <p:nvPr/>
        </p:nvSpPr>
        <p:spPr>
          <a:xfrm>
            <a:off x="1812374" y="1885474"/>
            <a:ext cx="3737344"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21" name="SlideModel shp273">
            <a:extLst>
              <a:ext uri="{FF2B5EF4-FFF2-40B4-BE49-F238E27FC236}">
                <a16:creationId xmlns:a16="http://schemas.microsoft.com/office/drawing/2014/main" id="{725474F8-D24F-D74F-95A1-F72AE0BA1C53}"/>
              </a:ext>
            </a:extLst>
          </p:cNvPr>
          <p:cNvSpPr txBox="1"/>
          <p:nvPr/>
        </p:nvSpPr>
        <p:spPr>
          <a:xfrm>
            <a:off x="3929237" y="4727921"/>
            <a:ext cx="1723549" cy="861774"/>
          </a:xfrm>
          <a:prstGeom prst="rect">
            <a:avLst/>
          </a:prstGeom>
          <a:noFill/>
        </p:spPr>
        <p:txBody>
          <a:bodyPr wrap="none" rtlCol="0">
            <a:spAutoFit/>
          </a:bodyPr>
          <a:lstStyle/>
          <a:p>
            <a:pPr algn="r"/>
            <a:r>
              <a:rPr lang="en-US" sz="5000" b="1" dirty="0">
                <a:solidFill>
                  <a:schemeClr val="accent6">
                    <a:alpha val="50000"/>
                  </a:schemeClr>
                </a:solidFill>
                <a:latin typeface="Nunito Sans" pitchFamily="2" charset="77"/>
              </a:rPr>
              <a:t>2020</a:t>
            </a:r>
          </a:p>
        </p:txBody>
      </p:sp>
      <p:sp>
        <p:nvSpPr>
          <p:cNvPr id="22" name="SlideModel shp274">
            <a:extLst>
              <a:ext uri="{FF2B5EF4-FFF2-40B4-BE49-F238E27FC236}">
                <a16:creationId xmlns:a16="http://schemas.microsoft.com/office/drawing/2014/main" id="{558C71DA-5088-DB48-B423-FBB3AE55FCAB}"/>
              </a:ext>
            </a:extLst>
          </p:cNvPr>
          <p:cNvSpPr txBox="1"/>
          <p:nvPr/>
        </p:nvSpPr>
        <p:spPr>
          <a:xfrm>
            <a:off x="4070726" y="4985699"/>
            <a:ext cx="1401730" cy="338554"/>
          </a:xfrm>
          <a:prstGeom prst="rect">
            <a:avLst/>
          </a:prstGeom>
          <a:noFill/>
          <a:ln>
            <a:noFill/>
          </a:ln>
        </p:spPr>
        <p:txBody>
          <a:bodyPr wrap="none" rtlCol="0" anchor="b">
            <a:spAutoFit/>
          </a:bodyPr>
          <a:lstStyle/>
          <a:p>
            <a:r>
              <a:rPr lang="en-US" sz="1600" b="1"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MILESTONE</a:t>
            </a:r>
          </a:p>
        </p:txBody>
      </p:sp>
      <p:sp>
        <p:nvSpPr>
          <p:cNvPr id="23" name="SlideModel shp275">
            <a:extLst>
              <a:ext uri="{FF2B5EF4-FFF2-40B4-BE49-F238E27FC236}">
                <a16:creationId xmlns:a16="http://schemas.microsoft.com/office/drawing/2014/main" id="{6F73B246-C703-9248-8651-5679B48F5DEC}"/>
              </a:ext>
            </a:extLst>
          </p:cNvPr>
          <p:cNvSpPr txBox="1">
            <a:spLocks/>
          </p:cNvSpPr>
          <p:nvPr/>
        </p:nvSpPr>
        <p:spPr>
          <a:xfrm>
            <a:off x="1812374" y="5361168"/>
            <a:ext cx="3737344"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24" name="SlideModel shp276">
            <a:extLst>
              <a:ext uri="{FF2B5EF4-FFF2-40B4-BE49-F238E27FC236}">
                <a16:creationId xmlns:a16="http://schemas.microsoft.com/office/drawing/2014/main" id="{D9EFB659-C6AF-B44B-AA70-5FD3D518FDBE}"/>
              </a:ext>
            </a:extLst>
          </p:cNvPr>
          <p:cNvSpPr/>
          <p:nvPr/>
        </p:nvSpPr>
        <p:spPr>
          <a:xfrm rot="16200000">
            <a:off x="5841121" y="5013648"/>
            <a:ext cx="283219" cy="24415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sp>
        <p:nvSpPr>
          <p:cNvPr id="26" name="SlideModel shp277">
            <a:extLst>
              <a:ext uri="{FF2B5EF4-FFF2-40B4-BE49-F238E27FC236}">
                <a16:creationId xmlns:a16="http://schemas.microsoft.com/office/drawing/2014/main" id="{1D454145-C181-9048-A050-3ED3ABBE8237}"/>
              </a:ext>
            </a:extLst>
          </p:cNvPr>
          <p:cNvSpPr txBox="1"/>
          <p:nvPr/>
        </p:nvSpPr>
        <p:spPr>
          <a:xfrm>
            <a:off x="6518588" y="2990074"/>
            <a:ext cx="1723549" cy="861774"/>
          </a:xfrm>
          <a:prstGeom prst="rect">
            <a:avLst/>
          </a:prstGeom>
          <a:noFill/>
        </p:spPr>
        <p:txBody>
          <a:bodyPr wrap="none" rtlCol="0">
            <a:spAutoFit/>
          </a:bodyPr>
          <a:lstStyle/>
          <a:p>
            <a:r>
              <a:rPr lang="en-US" sz="5000" b="1" dirty="0">
                <a:solidFill>
                  <a:schemeClr val="accent6">
                    <a:alpha val="50000"/>
                  </a:schemeClr>
                </a:solidFill>
                <a:latin typeface="Nunito Sans" pitchFamily="2" charset="77"/>
              </a:rPr>
              <a:t>2018</a:t>
            </a:r>
          </a:p>
        </p:txBody>
      </p:sp>
      <p:sp>
        <p:nvSpPr>
          <p:cNvPr id="29" name="SlideModel shp278">
            <a:extLst>
              <a:ext uri="{FF2B5EF4-FFF2-40B4-BE49-F238E27FC236}">
                <a16:creationId xmlns:a16="http://schemas.microsoft.com/office/drawing/2014/main" id="{0337414F-5B2C-F74C-B325-EDCAAE7405D2}"/>
              </a:ext>
            </a:extLst>
          </p:cNvPr>
          <p:cNvSpPr txBox="1"/>
          <p:nvPr/>
        </p:nvSpPr>
        <p:spPr>
          <a:xfrm>
            <a:off x="6642284" y="3247852"/>
            <a:ext cx="1401730" cy="338554"/>
          </a:xfrm>
          <a:prstGeom prst="rect">
            <a:avLst/>
          </a:prstGeom>
          <a:noFill/>
          <a:ln>
            <a:noFill/>
          </a:ln>
        </p:spPr>
        <p:txBody>
          <a:bodyPr wrap="none" rtlCol="0" anchor="b">
            <a:spAutoFit/>
          </a:bodyPr>
          <a:lstStyle/>
          <a:p>
            <a:r>
              <a:rPr lang="en-US" sz="1600" b="1" spc="75" dirty="0">
                <a:solidFill>
                  <a:schemeClr val="tx2"/>
                </a:solidFill>
                <a:latin typeface="Segoe UI" panose="020B0502040204020203" pitchFamily="34" charset="0"/>
                <a:ea typeface="Source Sans Pro" panose="020B0503030403020204" pitchFamily="34" charset="0"/>
                <a:cs typeface="Segoe UI" panose="020B0502040204020203" pitchFamily="34" charset="0"/>
              </a:rPr>
              <a:t>MILESTONE</a:t>
            </a:r>
          </a:p>
        </p:txBody>
      </p:sp>
      <p:sp>
        <p:nvSpPr>
          <p:cNvPr id="32" name="SlideModel shp279">
            <a:extLst>
              <a:ext uri="{FF2B5EF4-FFF2-40B4-BE49-F238E27FC236}">
                <a16:creationId xmlns:a16="http://schemas.microsoft.com/office/drawing/2014/main" id="{3C2851C4-219D-1B4F-806D-70F8C68268DD}"/>
              </a:ext>
            </a:extLst>
          </p:cNvPr>
          <p:cNvSpPr txBox="1">
            <a:spLocks/>
          </p:cNvSpPr>
          <p:nvPr/>
        </p:nvSpPr>
        <p:spPr>
          <a:xfrm>
            <a:off x="6642283" y="3623321"/>
            <a:ext cx="3737344" cy="541174"/>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000"/>
              </a:lnSpc>
              <a:spcBef>
                <a:spcPts val="600"/>
              </a:spcBef>
            </a:pPr>
            <a:r>
              <a:rPr lang="en-US" sz="1200" dirty="0">
                <a:solidFill>
                  <a:schemeClr val="tx1"/>
                </a:solidFill>
                <a:latin typeface="Segoe UI Light" panose="020B0502040204020203" pitchFamily="34" charset="0"/>
                <a:ea typeface="Noto Sans Light" panose="020B0402040504020204" pitchFamily="34" charset="0"/>
                <a:cs typeface="Segoe UI Light" panose="020B0502040204020203" pitchFamily="34" charset="0"/>
              </a:rPr>
              <a:t>This is a sample text. Insert your text here. This is a sample text.</a:t>
            </a:r>
          </a:p>
        </p:txBody>
      </p:sp>
      <p:sp>
        <p:nvSpPr>
          <p:cNvPr id="36" name="SlideModel shp280">
            <a:extLst>
              <a:ext uri="{FF2B5EF4-FFF2-40B4-BE49-F238E27FC236}">
                <a16:creationId xmlns:a16="http://schemas.microsoft.com/office/drawing/2014/main" id="{987027AC-E599-FA4D-8B55-C4B767D6E3CB}"/>
              </a:ext>
            </a:extLst>
          </p:cNvPr>
          <p:cNvSpPr/>
          <p:nvPr/>
        </p:nvSpPr>
        <p:spPr>
          <a:xfrm rot="5400000">
            <a:off x="6076468" y="3318136"/>
            <a:ext cx="283219" cy="24415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Nunito Sans ExtraLight" pitchFamily="2" charset="77"/>
            </a:endParaRPr>
          </a:p>
        </p:txBody>
      </p:sp>
      <p:cxnSp>
        <p:nvCxnSpPr>
          <p:cNvPr id="12" name="SlideModel shp281">
            <a:extLst>
              <a:ext uri="{FF2B5EF4-FFF2-40B4-BE49-F238E27FC236}">
                <a16:creationId xmlns:a16="http://schemas.microsoft.com/office/drawing/2014/main" id="{0C5AE005-8EA3-D341-9046-B2647CD27B7E}"/>
              </a:ext>
            </a:extLst>
          </p:cNvPr>
          <p:cNvCxnSpPr>
            <a:cxnSpLocks/>
          </p:cNvCxnSpPr>
          <p:nvPr/>
        </p:nvCxnSpPr>
        <p:spPr>
          <a:xfrm>
            <a:off x="6096000" y="0"/>
            <a:ext cx="0" cy="6858000"/>
          </a:xfrm>
          <a:prstGeom prst="line">
            <a:avLst/>
          </a:prstGeom>
          <a:ln w="63500">
            <a:gradFill>
              <a:gsLst>
                <a:gs pos="0">
                  <a:schemeClr val="accent1"/>
                </a:gs>
                <a:gs pos="50000">
                  <a:schemeClr val="accent2"/>
                </a:gs>
                <a:gs pos="100000">
                  <a:schemeClr val="accent3"/>
                </a:gs>
              </a:gsLst>
              <a:lin ang="5400000" scaled="0"/>
            </a:gradFill>
          </a:ln>
        </p:spPr>
        <p:style>
          <a:lnRef idx="1">
            <a:schemeClr val="accent1"/>
          </a:lnRef>
          <a:fillRef idx="0">
            <a:schemeClr val="accent1"/>
          </a:fillRef>
          <a:effectRef idx="0">
            <a:schemeClr val="accent1"/>
          </a:effectRef>
          <a:fontRef idx="minor">
            <a:schemeClr val="tx1"/>
          </a:fontRef>
        </p:style>
      </p:cxnSp>
      <p:sp>
        <p:nvSpPr>
          <p:cNvPr id="19" name="SlideModel shp282">
            <a:extLst>
              <a:ext uri="{FF2B5EF4-FFF2-40B4-BE49-F238E27FC236}">
                <a16:creationId xmlns:a16="http://schemas.microsoft.com/office/drawing/2014/main" id="{F4E1E8AF-579D-4A47-BA46-7B89399C88D4}"/>
              </a:ext>
            </a:extLst>
          </p:cNvPr>
          <p:cNvSpPr>
            <a:spLocks noChangeArrowheads="1"/>
          </p:cNvSpPr>
          <p:nvPr/>
        </p:nvSpPr>
        <p:spPr bwMode="auto">
          <a:xfrm rot="8100000" flipH="1">
            <a:off x="34522" y="2830593"/>
            <a:ext cx="2553637" cy="6324200"/>
          </a:xfrm>
          <a:custGeom>
            <a:avLst/>
            <a:gdLst>
              <a:gd name="T0" fmla="*/ 0 w 4138"/>
              <a:gd name="T1" fmla="*/ 10223 h 10245"/>
              <a:gd name="T2" fmla="*/ 0 w 4138"/>
              <a:gd name="T3" fmla="*/ 10223 h 10245"/>
              <a:gd name="T4" fmla="*/ 1549 w 4138"/>
              <a:gd name="T5" fmla="*/ 8731 h 10245"/>
              <a:gd name="T6" fmla="*/ 1549 w 4138"/>
              <a:gd name="T7" fmla="*/ 8731 h 10245"/>
              <a:gd name="T8" fmla="*/ 2011 w 4138"/>
              <a:gd name="T9" fmla="*/ 6622 h 10245"/>
              <a:gd name="T10" fmla="*/ 2011 w 4138"/>
              <a:gd name="T11" fmla="*/ 6622 h 10245"/>
              <a:gd name="T12" fmla="*/ 2941 w 4138"/>
              <a:gd name="T13" fmla="*/ 3654 h 10245"/>
              <a:gd name="T14" fmla="*/ 2941 w 4138"/>
              <a:gd name="T15" fmla="*/ 3654 h 10245"/>
              <a:gd name="T16" fmla="*/ 2247 w 4138"/>
              <a:gd name="T17" fmla="*/ 159 h 10245"/>
              <a:gd name="T18" fmla="*/ 2247 w 4138"/>
              <a:gd name="T19" fmla="*/ 159 h 10245"/>
              <a:gd name="T20" fmla="*/ 2107 w 4138"/>
              <a:gd name="T21" fmla="*/ 2 h 10245"/>
              <a:gd name="T22" fmla="*/ 2133 w 4138"/>
              <a:gd name="T23" fmla="*/ 0 h 10245"/>
              <a:gd name="T24" fmla="*/ 2120 w 4138"/>
              <a:gd name="T25" fmla="*/ 0 h 10245"/>
              <a:gd name="T26" fmla="*/ 2133 w 4138"/>
              <a:gd name="T27" fmla="*/ 0 h 10245"/>
              <a:gd name="T28" fmla="*/ 2133 w 4138"/>
              <a:gd name="T29" fmla="*/ 0 h 10245"/>
              <a:gd name="T30" fmla="*/ 2266 w 4138"/>
              <a:gd name="T31" fmla="*/ 140 h 10245"/>
              <a:gd name="T32" fmla="*/ 2266 w 4138"/>
              <a:gd name="T33" fmla="*/ 140 h 10245"/>
              <a:gd name="T34" fmla="*/ 2962 w 4138"/>
              <a:gd name="T35" fmla="*/ 3669 h 10245"/>
              <a:gd name="T36" fmla="*/ 2962 w 4138"/>
              <a:gd name="T37" fmla="*/ 3669 h 10245"/>
              <a:gd name="T38" fmla="*/ 2036 w 4138"/>
              <a:gd name="T39" fmla="*/ 6625 h 10245"/>
              <a:gd name="T40" fmla="*/ 2036 w 4138"/>
              <a:gd name="T41" fmla="*/ 6625 h 10245"/>
              <a:gd name="T42" fmla="*/ 1573 w 4138"/>
              <a:gd name="T43" fmla="*/ 8743 h 10245"/>
              <a:gd name="T44" fmla="*/ 1573 w 4138"/>
              <a:gd name="T45" fmla="*/ 8743 h 10245"/>
              <a:gd name="T46" fmla="*/ 13 w 4138"/>
              <a:gd name="T47" fmla="*/ 10244 h 10245"/>
              <a:gd name="T48" fmla="*/ 0 w 4138"/>
              <a:gd name="T49" fmla="*/ 10223 h 10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8" h="10245">
                <a:moveTo>
                  <a:pt x="0" y="10223"/>
                </a:moveTo>
                <a:lnTo>
                  <a:pt x="0" y="10223"/>
                </a:lnTo>
                <a:cubicBezTo>
                  <a:pt x="13" y="10217"/>
                  <a:pt x="1109" y="9592"/>
                  <a:pt x="1549" y="8731"/>
                </a:cubicBezTo>
                <a:lnTo>
                  <a:pt x="1549" y="8731"/>
                </a:lnTo>
                <a:cubicBezTo>
                  <a:pt x="1966" y="7914"/>
                  <a:pt x="1988" y="7287"/>
                  <a:pt x="2011" y="6622"/>
                </a:cubicBezTo>
                <a:lnTo>
                  <a:pt x="2011" y="6622"/>
                </a:lnTo>
                <a:cubicBezTo>
                  <a:pt x="2038" y="5791"/>
                  <a:pt x="2067" y="4928"/>
                  <a:pt x="2941" y="3654"/>
                </a:cubicBezTo>
                <a:lnTo>
                  <a:pt x="2941" y="3654"/>
                </a:lnTo>
                <a:cubicBezTo>
                  <a:pt x="4103" y="1962"/>
                  <a:pt x="2706" y="606"/>
                  <a:pt x="2247" y="159"/>
                </a:cubicBezTo>
                <a:lnTo>
                  <a:pt x="2247" y="159"/>
                </a:lnTo>
                <a:cubicBezTo>
                  <a:pt x="2145" y="60"/>
                  <a:pt x="2109" y="24"/>
                  <a:pt x="2107" y="2"/>
                </a:cubicBezTo>
                <a:lnTo>
                  <a:pt x="2133" y="0"/>
                </a:lnTo>
                <a:lnTo>
                  <a:pt x="2120" y="0"/>
                </a:lnTo>
                <a:lnTo>
                  <a:pt x="2133" y="0"/>
                </a:lnTo>
                <a:lnTo>
                  <a:pt x="2133" y="0"/>
                </a:lnTo>
                <a:cubicBezTo>
                  <a:pt x="2135" y="15"/>
                  <a:pt x="2198" y="77"/>
                  <a:pt x="2266" y="140"/>
                </a:cubicBezTo>
                <a:lnTo>
                  <a:pt x="2266" y="140"/>
                </a:lnTo>
                <a:cubicBezTo>
                  <a:pt x="2730" y="591"/>
                  <a:pt x="4137" y="1958"/>
                  <a:pt x="2962" y="3669"/>
                </a:cubicBezTo>
                <a:lnTo>
                  <a:pt x="2962" y="3669"/>
                </a:lnTo>
                <a:cubicBezTo>
                  <a:pt x="2092" y="4936"/>
                  <a:pt x="2063" y="5795"/>
                  <a:pt x="2036" y="6625"/>
                </a:cubicBezTo>
                <a:lnTo>
                  <a:pt x="2036" y="6625"/>
                </a:lnTo>
                <a:cubicBezTo>
                  <a:pt x="2013" y="7291"/>
                  <a:pt x="1992" y="7920"/>
                  <a:pt x="1573" y="8743"/>
                </a:cubicBezTo>
                <a:lnTo>
                  <a:pt x="1573" y="8743"/>
                </a:lnTo>
                <a:cubicBezTo>
                  <a:pt x="1128" y="9611"/>
                  <a:pt x="26" y="10238"/>
                  <a:pt x="13" y="10244"/>
                </a:cubicBezTo>
                <a:lnTo>
                  <a:pt x="0" y="10223"/>
                </a:lnTo>
              </a:path>
            </a:pathLst>
          </a:custGeom>
          <a:gradFill>
            <a:gsLst>
              <a:gs pos="0">
                <a:schemeClr val="accent1"/>
              </a:gs>
              <a:gs pos="50000">
                <a:schemeClr val="accent2"/>
              </a:gs>
              <a:gs pos="99000">
                <a:schemeClr val="accent3"/>
              </a:gs>
            </a:gsLst>
            <a:lin ang="5400000" scaled="0"/>
          </a:gradFill>
          <a:ln>
            <a:noFill/>
          </a:ln>
          <a:effectLst/>
        </p:spPr>
        <p:txBody>
          <a:bodyPr wrap="none" anchor="ctr"/>
          <a:lstStyle/>
          <a:p>
            <a:endParaRPr lang="en-US" sz="3266" dirty="0">
              <a:latin typeface="Nunito Sans ExtraLight" pitchFamily="2" charset="77"/>
            </a:endParaRPr>
          </a:p>
        </p:txBody>
      </p:sp>
      <p:sp>
        <p:nvSpPr>
          <p:cNvPr id="27" name="SlideModel shp283">
            <a:extLst>
              <a:ext uri="{FF2B5EF4-FFF2-40B4-BE49-F238E27FC236}">
                <a16:creationId xmlns:a16="http://schemas.microsoft.com/office/drawing/2014/main" id="{E007906D-A3C6-49A0-8BC6-C5FA906EA699}"/>
              </a:ext>
            </a:extLst>
          </p:cNvPr>
          <p:cNvSpPr/>
          <p:nvPr/>
        </p:nvSpPr>
        <p:spPr>
          <a:xfrm rot="10800000" flipH="1">
            <a:off x="-13447" y="5557096"/>
            <a:ext cx="2555650" cy="1301801"/>
          </a:xfrm>
          <a:custGeom>
            <a:avLst/>
            <a:gdLst>
              <a:gd name="connsiteX0" fmla="*/ 0 w 3846686"/>
              <a:gd name="connsiteY0" fmla="*/ 0 h 1959431"/>
              <a:gd name="connsiteX1" fmla="*/ 3846686 w 3846686"/>
              <a:gd name="connsiteY1" fmla="*/ 0 h 1959431"/>
              <a:gd name="connsiteX2" fmla="*/ 3835703 w 3846686"/>
              <a:gd name="connsiteY2" fmla="*/ 14794 h 1959431"/>
              <a:gd name="connsiteX3" fmla="*/ 3757839 w 3846686"/>
              <a:gd name="connsiteY3" fmla="*/ 90535 h 1959431"/>
              <a:gd name="connsiteX4" fmla="*/ 1929150 w 3846686"/>
              <a:gd name="connsiteY4" fmla="*/ 412329 h 1959431"/>
              <a:gd name="connsiteX5" fmla="*/ 206976 w 3846686"/>
              <a:gd name="connsiteY5" fmla="*/ 1854235 h 1959431"/>
              <a:gd name="connsiteX6" fmla="*/ 25221 w 3846686"/>
              <a:gd name="connsiteY6" fmla="*/ 1949774 h 1959431"/>
              <a:gd name="connsiteX7" fmla="*/ 0 w 3846686"/>
              <a:gd name="connsiteY7" fmla="*/ 1959431 h 195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46686" h="1959431">
                <a:moveTo>
                  <a:pt x="0" y="0"/>
                </a:moveTo>
                <a:lnTo>
                  <a:pt x="3846686" y="0"/>
                </a:lnTo>
                <a:lnTo>
                  <a:pt x="3835703" y="14794"/>
                </a:lnTo>
                <a:cubicBezTo>
                  <a:pt x="3811472" y="42807"/>
                  <a:pt x="3785595" y="68183"/>
                  <a:pt x="3757839" y="90535"/>
                </a:cubicBezTo>
                <a:cubicBezTo>
                  <a:pt x="3313755" y="448189"/>
                  <a:pt x="2520961" y="118379"/>
                  <a:pt x="1929150" y="412329"/>
                </a:cubicBezTo>
                <a:cubicBezTo>
                  <a:pt x="1337340" y="706279"/>
                  <a:pt x="703929" y="1553867"/>
                  <a:pt x="206976" y="1854235"/>
                </a:cubicBezTo>
                <a:cubicBezTo>
                  <a:pt x="144857" y="1891780"/>
                  <a:pt x="84319" y="1923215"/>
                  <a:pt x="25221" y="1949774"/>
                </a:cubicBezTo>
                <a:lnTo>
                  <a:pt x="0" y="195943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SlideModel shp284">
            <a:extLst>
              <a:ext uri="{FF2B5EF4-FFF2-40B4-BE49-F238E27FC236}">
                <a16:creationId xmlns:a16="http://schemas.microsoft.com/office/drawing/2014/main" id="{A540E32E-AD9D-420B-8049-339E861A0DE2}"/>
              </a:ext>
            </a:extLst>
          </p:cNvPr>
          <p:cNvSpPr>
            <a:spLocks/>
          </p:cNvSpPr>
          <p:nvPr/>
        </p:nvSpPr>
        <p:spPr bwMode="auto">
          <a:xfrm>
            <a:off x="11457246" y="5026779"/>
            <a:ext cx="314157" cy="308972"/>
          </a:xfrm>
          <a:prstGeom prst="donu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SlideModel shp285">
            <a:extLst>
              <a:ext uri="{FF2B5EF4-FFF2-40B4-BE49-F238E27FC236}">
                <a16:creationId xmlns:a16="http://schemas.microsoft.com/office/drawing/2014/main" id="{4889EE83-91FD-4B84-93EE-943EF37348C4}"/>
              </a:ext>
            </a:extLst>
          </p:cNvPr>
          <p:cNvSpPr>
            <a:spLocks/>
          </p:cNvSpPr>
          <p:nvPr/>
        </p:nvSpPr>
        <p:spPr bwMode="auto">
          <a:xfrm>
            <a:off x="10384008" y="5651394"/>
            <a:ext cx="769055" cy="774496"/>
          </a:xfrm>
          <a:prstGeom prst="don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latin typeface="Nunito Sans ExtraLight" pitchFamily="2" charset="77"/>
            </a:endParaRPr>
          </a:p>
        </p:txBody>
      </p:sp>
      <p:sp>
        <p:nvSpPr>
          <p:cNvPr id="31" name="SlideModel shp286">
            <a:extLst>
              <a:ext uri="{FF2B5EF4-FFF2-40B4-BE49-F238E27FC236}">
                <a16:creationId xmlns:a16="http://schemas.microsoft.com/office/drawing/2014/main" id="{7F2B5FCE-4C5C-45BF-B256-7DBAC154A0A3}"/>
              </a:ext>
            </a:extLst>
          </p:cNvPr>
          <p:cNvSpPr>
            <a:spLocks/>
          </p:cNvSpPr>
          <p:nvPr/>
        </p:nvSpPr>
        <p:spPr bwMode="auto">
          <a:xfrm>
            <a:off x="10961939" y="5182047"/>
            <a:ext cx="752367" cy="752367"/>
          </a:xfrm>
          <a:prstGeom prst="donut">
            <a:avLst/>
          </a:prstGeom>
          <a:noFill/>
          <a:ln w="25400">
            <a:solidFill>
              <a:schemeClr val="accent1">
                <a:alpha val="20000"/>
              </a:schemeClr>
            </a:solidFill>
            <a:miter lim="800000"/>
          </a:ln>
        </p:spPr>
        <p:txBody>
          <a:bodyPr vert="horz" wrap="square" lIns="91440" tIns="45720" rIns="91440" bIns="45720" numCol="1" anchor="t" anchorCtr="0" compatLnSpc="1">
            <a:prstTxWarp prst="textNoShape">
              <a:avLst/>
            </a:prstTxWarp>
          </a:bodyPr>
          <a:lstStyle/>
          <a:p>
            <a:endParaRPr lang="en-US" dirty="0"/>
          </a:p>
        </p:txBody>
      </p:sp>
      <p:sp>
        <p:nvSpPr>
          <p:cNvPr id="33" name="SlideModel shp287">
            <a:extLst>
              <a:ext uri="{FF2B5EF4-FFF2-40B4-BE49-F238E27FC236}">
                <a16:creationId xmlns:a16="http://schemas.microsoft.com/office/drawing/2014/main" id="{9FBCE662-6C6C-49A6-887C-4B5C88B1EF0C}"/>
              </a:ext>
            </a:extLst>
          </p:cNvPr>
          <p:cNvSpPr>
            <a:spLocks/>
          </p:cNvSpPr>
          <p:nvPr/>
        </p:nvSpPr>
        <p:spPr bwMode="auto">
          <a:xfrm>
            <a:off x="10881365" y="4921912"/>
            <a:ext cx="527406" cy="518708"/>
          </a:xfrm>
          <a:prstGeom prst="donu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SlideModel shp288">
            <a:extLst>
              <a:ext uri="{FF2B5EF4-FFF2-40B4-BE49-F238E27FC236}">
                <a16:creationId xmlns:a16="http://schemas.microsoft.com/office/drawing/2014/main" id="{F22BEDE8-12C6-43FD-B09D-B0A9DB324C58}"/>
              </a:ext>
            </a:extLst>
          </p:cNvPr>
          <p:cNvSpPr>
            <a:spLocks/>
          </p:cNvSpPr>
          <p:nvPr/>
        </p:nvSpPr>
        <p:spPr bwMode="auto">
          <a:xfrm>
            <a:off x="11577877" y="6021986"/>
            <a:ext cx="193526" cy="190334"/>
          </a:xfrm>
          <a:prstGeom prst="donu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SlideModel shp289">
            <a:extLst>
              <a:ext uri="{FF2B5EF4-FFF2-40B4-BE49-F238E27FC236}">
                <a16:creationId xmlns:a16="http://schemas.microsoft.com/office/drawing/2014/main" id="{567BB129-7E14-4AD7-AF87-D16265CBF4AC}"/>
              </a:ext>
            </a:extLst>
          </p:cNvPr>
          <p:cNvSpPr>
            <a:spLocks/>
          </p:cNvSpPr>
          <p:nvPr/>
        </p:nvSpPr>
        <p:spPr bwMode="auto">
          <a:xfrm rot="10800000">
            <a:off x="11604455" y="4960229"/>
            <a:ext cx="119563" cy="117590"/>
          </a:xfrm>
          <a:prstGeom prst="donut">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5107273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2_Office Theme">
  <a:themeElements>
    <a:clrScheme name="Custom 7">
      <a:dk1>
        <a:sysClr val="windowText" lastClr="000000"/>
      </a:dk1>
      <a:lt1>
        <a:sysClr val="window" lastClr="FFFFFF"/>
      </a:lt1>
      <a:dk2>
        <a:srgbClr val="1F497D"/>
      </a:dk2>
      <a:lt2>
        <a:srgbClr val="EEECE1"/>
      </a:lt2>
      <a:accent1>
        <a:srgbClr val="0B79AA"/>
      </a:accent1>
      <a:accent2>
        <a:srgbClr val="F19549"/>
      </a:accent2>
      <a:accent3>
        <a:srgbClr val="FFD938"/>
      </a:accent3>
      <a:accent4>
        <a:srgbClr val="CAD1A1"/>
      </a:accent4>
      <a:accent5>
        <a:srgbClr val="4BACC6"/>
      </a:accent5>
      <a:accent6>
        <a:srgbClr val="F79646"/>
      </a:accent6>
      <a:hlink>
        <a:srgbClr val="0000FF"/>
      </a:hlink>
      <a:folHlink>
        <a:srgbClr val="800080"/>
      </a:folHlink>
    </a:clrScheme>
    <a:fontScheme name="Custom 1">
      <a:majorFont>
        <a:latin typeface="Calibr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IndustryTemplate">
      <a:dk1>
        <a:sysClr val="windowText" lastClr="000000"/>
      </a:dk1>
      <a:lt1>
        <a:sysClr val="window" lastClr="FFFFFF"/>
      </a:lt1>
      <a:dk2>
        <a:srgbClr val="1F497D"/>
      </a:dk2>
      <a:lt2>
        <a:srgbClr val="EEECE1"/>
      </a:lt2>
      <a:accent1>
        <a:srgbClr val="E35A35"/>
      </a:accent1>
      <a:accent2>
        <a:srgbClr val="ECB448"/>
      </a:accent2>
      <a:accent3>
        <a:srgbClr val="8BB74C"/>
      </a:accent3>
      <a:accent4>
        <a:srgbClr val="5FB7A2"/>
      </a:accent4>
      <a:accent5>
        <a:srgbClr val="3081AC"/>
      </a:accent5>
      <a:accent6>
        <a:srgbClr val="A5A5A5"/>
      </a:accent6>
      <a:hlink>
        <a:srgbClr val="0000FF"/>
      </a:hlink>
      <a:folHlink>
        <a:srgbClr val="800080"/>
      </a:folHlink>
    </a:clrScheme>
    <a:fontScheme name="Custom 2">
      <a:majorFont>
        <a:latin typeface="Calibr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48990</TotalTime>
  <Words>2443</Words>
  <Application>Microsoft Office PowerPoint</Application>
  <PresentationFormat>Widescreen</PresentationFormat>
  <Paragraphs>207</Paragraphs>
  <Slides>22</Slides>
  <Notes>22</Notes>
  <HiddenSlides>0</HiddenSlides>
  <MMClips>0</MMClips>
  <ScaleCrop>false</ScaleCrop>
  <HeadingPairs>
    <vt:vector size="6" baseType="variant">
      <vt:variant>
        <vt:lpstr>Fonts Used</vt:lpstr>
      </vt:variant>
      <vt:variant>
        <vt:i4>19</vt:i4>
      </vt:variant>
      <vt:variant>
        <vt:lpstr>Theme</vt:lpstr>
      </vt:variant>
      <vt:variant>
        <vt:i4>3</vt:i4>
      </vt:variant>
      <vt:variant>
        <vt:lpstr>Slide Titles</vt:lpstr>
      </vt:variant>
      <vt:variant>
        <vt:i4>22</vt:i4>
      </vt:variant>
    </vt:vector>
  </HeadingPairs>
  <TitlesOfParts>
    <vt:vector size="44" baseType="lpstr">
      <vt:lpstr>Arial</vt:lpstr>
      <vt:lpstr>Arial Black</vt:lpstr>
      <vt:lpstr>Calibri</vt:lpstr>
      <vt:lpstr>Calibri Light</vt:lpstr>
      <vt:lpstr>Lato Heavy</vt:lpstr>
      <vt:lpstr>Mukta</vt:lpstr>
      <vt:lpstr>Noto Sans ExtraLight</vt:lpstr>
      <vt:lpstr>Noto Sans Light</vt:lpstr>
      <vt:lpstr>Nunito Sans</vt:lpstr>
      <vt:lpstr>Nunito Sans ExtraLight</vt:lpstr>
      <vt:lpstr>Nunito Sans SemiBold</vt:lpstr>
      <vt:lpstr>Open Sans</vt:lpstr>
      <vt:lpstr>Open Sans Light</vt:lpstr>
      <vt:lpstr>Open Sans Semibold</vt:lpstr>
      <vt:lpstr>Segoe UI</vt:lpstr>
      <vt:lpstr>Segoe UI Bold</vt:lpstr>
      <vt:lpstr>Segoe UI Light</vt:lpstr>
      <vt:lpstr>Source Sans Pro</vt:lpstr>
      <vt:lpstr>Source Sans Pro Light</vt:lpstr>
      <vt:lpstr>Office Theme</vt:lpstr>
      <vt:lpstr>2_Office Theme</vt:lpstr>
      <vt:lpstr>1_Office Theme</vt:lpstr>
      <vt:lpstr>PowerPoint Presentation</vt:lpstr>
      <vt:lpstr>Table of Contents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German</dc:creator>
  <cp:keywords/>
  <dc:description/>
  <cp:lastModifiedBy>Fatima H</cp:lastModifiedBy>
  <cp:revision>7163</cp:revision>
  <dcterms:created xsi:type="dcterms:W3CDTF">2014-11-12T21:47:38Z</dcterms:created>
  <dcterms:modified xsi:type="dcterms:W3CDTF">2022-01-07T16:06:57Z</dcterms:modified>
  <cp:category/>
</cp:coreProperties>
</file>