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61" r:id="rId3"/>
    <p:sldId id="263" r:id="rId4"/>
    <p:sldId id="262" r:id="rId5"/>
    <p:sldId id="256" r:id="rId6"/>
    <p:sldId id="259" r:id="rId7"/>
    <p:sldId id="264" r:id="rId8"/>
    <p:sldId id="260" r:id="rId9"/>
    <p:sldId id="25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93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" initials="J" lastIdx="1" clrIdx="0">
    <p:extLst>
      <p:ext uri="{19B8F6BF-5375-455C-9EA6-DF929625EA0E}">
        <p15:presenceInfo xmlns:p15="http://schemas.microsoft.com/office/powerpoint/2012/main" userId="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F2-47C2-928B-64E2D8E683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4"/>
                </a:gs>
                <a:gs pos="75000">
                  <a:schemeClr val="accent4">
                    <a:lumMod val="60000"/>
                    <a:lumOff val="40000"/>
                  </a:schemeClr>
                </a:gs>
                <a:gs pos="51000">
                  <a:schemeClr val="accent4">
                    <a:alpha val="75000"/>
                  </a:schemeClr>
                </a:gs>
                <a:gs pos="100000">
                  <a:schemeClr val="accent4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F2-47C2-928B-64E2D8E6837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6"/>
                </a:gs>
                <a:gs pos="75000">
                  <a:schemeClr val="accent6">
                    <a:lumMod val="60000"/>
                    <a:lumOff val="40000"/>
                  </a:schemeClr>
                </a:gs>
                <a:gs pos="51000">
                  <a:schemeClr val="accent6">
                    <a:alpha val="75000"/>
                  </a:schemeClr>
                </a:gs>
                <a:gs pos="100000">
                  <a:schemeClr val="accent6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F2-47C2-928B-64E2D8E68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-1220217696"/>
        <c:axId val="-1220206272"/>
      </c:barChart>
      <c:catAx>
        <c:axId val="-1220217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20206272"/>
        <c:crosses val="autoZero"/>
        <c:auto val="1"/>
        <c:lblAlgn val="ctr"/>
        <c:lblOffset val="100"/>
        <c:noMultiLvlLbl val="0"/>
      </c:catAx>
      <c:valAx>
        <c:axId val="-122020627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2021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5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3A-4E72-8C57-21D50EED5A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3A-4E72-8C57-21D50EED5A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3A-4E72-8C57-21D50EED5A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-1342828096"/>
        <c:axId val="-1342827008"/>
      </c:barChart>
      <c:catAx>
        <c:axId val="-1342828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42827008"/>
        <c:crosses val="autoZero"/>
        <c:auto val="1"/>
        <c:lblAlgn val="ctr"/>
        <c:lblOffset val="100"/>
        <c:noMultiLvlLbl val="0"/>
      </c:catAx>
      <c:valAx>
        <c:axId val="-134282700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42828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4925" cap="rnd">
              <a:solidFill>
                <a:schemeClr val="lt1">
                  <a:hueOff val="0"/>
                  <a:satOff val="0"/>
                  <a:lumOff val="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B32-4985-843A-8C1EDE6B62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4925" cap="rnd">
              <a:solidFill>
                <a:schemeClr val="lt1">
                  <a:hueOff val="0"/>
                  <a:satOff val="0"/>
                  <a:lumOff val="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32-4985-843A-8C1EDE6B62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4925" cap="rnd">
              <a:solidFill>
                <a:schemeClr val="lt1">
                  <a:hueOff val="0"/>
                  <a:satOff val="0"/>
                  <a:lumOff val="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B32-4985-843A-8C1EDE6B62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42825376"/>
        <c:axId val="-1342831904"/>
      </c:lineChart>
      <c:catAx>
        <c:axId val="-134282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342831904"/>
        <c:crosses val="autoZero"/>
        <c:auto val="1"/>
        <c:lblAlgn val="ctr"/>
        <c:lblOffset val="100"/>
        <c:noMultiLvlLbl val="0"/>
      </c:catAx>
      <c:valAx>
        <c:axId val="-1342831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342825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06-4325-9235-2FBAB16465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06-4325-9235-2FBAB16465F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06-4325-9235-2FBAB1646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206411312"/>
        <c:axId val="-1206407504"/>
      </c:barChart>
      <c:catAx>
        <c:axId val="-120641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06407504"/>
        <c:crosses val="autoZero"/>
        <c:auto val="1"/>
        <c:lblAlgn val="ctr"/>
        <c:lblOffset val="100"/>
        <c:noMultiLvlLbl val="0"/>
      </c:catAx>
      <c:valAx>
        <c:axId val="-12064075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20641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E88-4BEE-A81C-7399EBDB2F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E88-4BEE-A81C-7399EBDB2F2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E88-4BEE-A81C-7399EBDB2F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206409680"/>
        <c:axId val="-1206415120"/>
      </c:lineChart>
      <c:catAx>
        <c:axId val="-120640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06415120"/>
        <c:crosses val="autoZero"/>
        <c:auto val="1"/>
        <c:lblAlgn val="ctr"/>
        <c:lblOffset val="100"/>
        <c:noMultiLvlLbl val="0"/>
      </c:catAx>
      <c:valAx>
        <c:axId val="-1206415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206409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9A1-4E80-BBA7-0228A98AA9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9A1-4E80-BBA7-0228A98AA9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C9A1-4E80-BBA7-0228A98AA95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C9A1-4E80-BBA7-0228A98AA95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9A1-4E80-BBA7-0228A98AA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B-433A-9AFB-B1F0876EFC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B-433A-9AFB-B1F0876EF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50358752"/>
        <c:axId val="-1150353856"/>
      </c:areaChart>
      <c:dateAx>
        <c:axId val="-11503587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50353856"/>
        <c:crosses val="autoZero"/>
        <c:auto val="1"/>
        <c:lblOffset val="100"/>
        <c:baseTimeUnit val="months"/>
      </c:dateAx>
      <c:valAx>
        <c:axId val="-1150353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1503587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39-49B8-AFC6-996AC06EEFA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39-49B8-AFC6-996AC06EEFA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39-49B8-AFC6-996AC06EEFA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139-49B8-AFC6-996AC06EEF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-1150354944"/>
        <c:axId val="-1150359296"/>
      </c:stockChart>
      <c:dateAx>
        <c:axId val="-115035494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-1150359296"/>
        <c:crosses val="autoZero"/>
        <c:auto val="1"/>
        <c:lblOffset val="100"/>
        <c:baseTimeUnit val="months"/>
      </c:dateAx>
      <c:valAx>
        <c:axId val="-11503592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150354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7-4A01-8148-826D5905FC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67-4A01-8148-826D5905FC4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67-4A01-8148-826D5905F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48938032"/>
        <c:axId val="-1148941840"/>
      </c:barChart>
      <c:catAx>
        <c:axId val="-11489380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48941840"/>
        <c:crosses val="autoZero"/>
        <c:auto val="1"/>
        <c:lblAlgn val="ctr"/>
        <c:lblOffset val="100"/>
        <c:noMultiLvlLbl val="0"/>
      </c:catAx>
      <c:valAx>
        <c:axId val="-1148941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4893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DAD8D6-8BFB-48FF-940C-6972CF5556C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B822394F-D148-42E5-9F6B-A175334FA92F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endParaRPr lang="en-US" dirty="0"/>
        </a:p>
        <a:p>
          <a:endParaRPr lang="en-US" dirty="0"/>
        </a:p>
      </dgm:t>
    </dgm:pt>
    <dgm:pt modelId="{0AC386EF-7B6D-4098-8D19-FF0E8461366C}" type="parTrans" cxnId="{E748FADB-791C-422C-94DE-D3B4690C1960}">
      <dgm:prSet/>
      <dgm:spPr/>
      <dgm:t>
        <a:bodyPr/>
        <a:lstStyle/>
        <a:p>
          <a:endParaRPr lang="en-US"/>
        </a:p>
      </dgm:t>
    </dgm:pt>
    <dgm:pt modelId="{F2AB6049-7151-4309-89A2-545F342B3ADC}" type="sibTrans" cxnId="{E748FADB-791C-422C-94DE-D3B4690C1960}">
      <dgm:prSet/>
      <dgm:spPr/>
      <dgm:t>
        <a:bodyPr/>
        <a:lstStyle/>
        <a:p>
          <a:endParaRPr lang="en-US"/>
        </a:p>
      </dgm:t>
    </dgm:pt>
    <dgm:pt modelId="{D03829B5-E3D2-43E0-AF19-FD24329072CE}">
      <dgm:prSet phldrT="[Text]"/>
      <dgm:sp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endParaRPr lang="en-US" dirty="0"/>
        </a:p>
        <a:p>
          <a:endParaRPr lang="en-US" dirty="0"/>
        </a:p>
      </dgm:t>
    </dgm:pt>
    <dgm:pt modelId="{9DCDA458-56C6-4743-ACF4-4BF7F9FD0EB7}" type="parTrans" cxnId="{977BA338-6F5D-4B58-81C2-9AC5A6FF6203}">
      <dgm:prSet/>
      <dgm:spPr/>
      <dgm:t>
        <a:bodyPr/>
        <a:lstStyle/>
        <a:p>
          <a:endParaRPr lang="en-US"/>
        </a:p>
      </dgm:t>
    </dgm:pt>
    <dgm:pt modelId="{39DD2E00-35C0-4A45-BE9B-00A19B376130}" type="sibTrans" cxnId="{977BA338-6F5D-4B58-81C2-9AC5A6FF6203}">
      <dgm:prSet/>
      <dgm:spPr/>
      <dgm:t>
        <a:bodyPr/>
        <a:lstStyle/>
        <a:p>
          <a:endParaRPr lang="en-US"/>
        </a:p>
      </dgm:t>
    </dgm:pt>
    <dgm:pt modelId="{E1220348-39AA-480C-B8CD-3AAB94861662}">
      <dgm:prSet phldrT="[Text]"/>
      <dgm:sp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endParaRPr lang="en-US" dirty="0"/>
        </a:p>
        <a:p>
          <a:endParaRPr lang="en-US" dirty="0"/>
        </a:p>
      </dgm:t>
    </dgm:pt>
    <dgm:pt modelId="{D39C168F-BB76-4704-BA6F-FA9F648CD3EB}" type="parTrans" cxnId="{0867782E-E7DE-45D1-AC73-20EB8C914BA7}">
      <dgm:prSet/>
      <dgm:spPr/>
      <dgm:t>
        <a:bodyPr/>
        <a:lstStyle/>
        <a:p>
          <a:endParaRPr lang="en-US"/>
        </a:p>
      </dgm:t>
    </dgm:pt>
    <dgm:pt modelId="{7010B056-C19B-4841-AEB8-10B69CB76B9F}" type="sibTrans" cxnId="{0867782E-E7DE-45D1-AC73-20EB8C914BA7}">
      <dgm:prSet/>
      <dgm:spPr/>
      <dgm:t>
        <a:bodyPr/>
        <a:lstStyle/>
        <a:p>
          <a:endParaRPr lang="en-US"/>
        </a:p>
      </dgm:t>
    </dgm:pt>
    <dgm:pt modelId="{903C9D3D-2854-4C8C-B34B-1D96C58525E9}" type="pres">
      <dgm:prSet presAssocID="{81DAD8D6-8BFB-48FF-940C-6972CF5556C5}" presName="Name0" presStyleCnt="0">
        <dgm:presLayoutVars>
          <dgm:dir/>
          <dgm:animLvl val="lvl"/>
          <dgm:resizeHandles val="exact"/>
        </dgm:presLayoutVars>
      </dgm:prSet>
      <dgm:spPr/>
    </dgm:pt>
    <dgm:pt modelId="{7372FE0C-5D52-4067-9856-4E1F340862AB}" type="pres">
      <dgm:prSet presAssocID="{B822394F-D148-42E5-9F6B-A175334FA92F}" presName="Name8" presStyleCnt="0"/>
      <dgm:spPr/>
    </dgm:pt>
    <dgm:pt modelId="{CDFE487D-2801-4E1A-AF63-318ADA85D102}" type="pres">
      <dgm:prSet presAssocID="{B822394F-D148-42E5-9F6B-A175334FA92F}" presName="level" presStyleLbl="node1" presStyleIdx="0" presStyleCnt="3">
        <dgm:presLayoutVars>
          <dgm:chMax val="1"/>
          <dgm:bulletEnabled val="1"/>
        </dgm:presLayoutVars>
      </dgm:prSet>
      <dgm:spPr/>
    </dgm:pt>
    <dgm:pt modelId="{9F88123E-A35F-45D2-974C-28B024F3576B}" type="pres">
      <dgm:prSet presAssocID="{B822394F-D148-42E5-9F6B-A175334FA92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246AEDB-CBDA-41B0-884C-8A2887AFDE18}" type="pres">
      <dgm:prSet presAssocID="{D03829B5-E3D2-43E0-AF19-FD24329072CE}" presName="Name8" presStyleCnt="0"/>
      <dgm:spPr/>
    </dgm:pt>
    <dgm:pt modelId="{A52243CF-14FE-49AF-AAFE-CB4257A85E0E}" type="pres">
      <dgm:prSet presAssocID="{D03829B5-E3D2-43E0-AF19-FD24329072CE}" presName="level" presStyleLbl="node1" presStyleIdx="1" presStyleCnt="3">
        <dgm:presLayoutVars>
          <dgm:chMax val="1"/>
          <dgm:bulletEnabled val="1"/>
        </dgm:presLayoutVars>
      </dgm:prSet>
      <dgm:spPr/>
    </dgm:pt>
    <dgm:pt modelId="{78CA4A78-A292-4356-A3B6-AD8446667060}" type="pres">
      <dgm:prSet presAssocID="{D03829B5-E3D2-43E0-AF19-FD24329072C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3A28D90-DCE6-4570-A6ED-B3C84DE06200}" type="pres">
      <dgm:prSet presAssocID="{E1220348-39AA-480C-B8CD-3AAB94861662}" presName="Name8" presStyleCnt="0"/>
      <dgm:spPr/>
    </dgm:pt>
    <dgm:pt modelId="{DBCFD707-1396-4B82-B0EC-E5572114840B}" type="pres">
      <dgm:prSet presAssocID="{E1220348-39AA-480C-B8CD-3AAB94861662}" presName="level" presStyleLbl="node1" presStyleIdx="2" presStyleCnt="3" custLinFactNeighborY="-1158">
        <dgm:presLayoutVars>
          <dgm:chMax val="1"/>
          <dgm:bulletEnabled val="1"/>
        </dgm:presLayoutVars>
      </dgm:prSet>
      <dgm:spPr/>
    </dgm:pt>
    <dgm:pt modelId="{8C9037D3-E5D6-4A5E-915E-B0B14F484C43}" type="pres">
      <dgm:prSet presAssocID="{E1220348-39AA-480C-B8CD-3AAB9486166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2CA8A04-0A89-4FA2-A1A2-ADBA36F97502}" type="presOf" srcId="{E1220348-39AA-480C-B8CD-3AAB94861662}" destId="{8C9037D3-E5D6-4A5E-915E-B0B14F484C43}" srcOrd="1" destOrd="0" presId="urn:microsoft.com/office/officeart/2005/8/layout/pyramid1"/>
    <dgm:cxn modelId="{0867782E-E7DE-45D1-AC73-20EB8C914BA7}" srcId="{81DAD8D6-8BFB-48FF-940C-6972CF5556C5}" destId="{E1220348-39AA-480C-B8CD-3AAB94861662}" srcOrd="2" destOrd="0" parTransId="{D39C168F-BB76-4704-BA6F-FA9F648CD3EB}" sibTransId="{7010B056-C19B-4841-AEB8-10B69CB76B9F}"/>
    <dgm:cxn modelId="{977BA338-6F5D-4B58-81C2-9AC5A6FF6203}" srcId="{81DAD8D6-8BFB-48FF-940C-6972CF5556C5}" destId="{D03829B5-E3D2-43E0-AF19-FD24329072CE}" srcOrd="1" destOrd="0" parTransId="{9DCDA458-56C6-4743-ACF4-4BF7F9FD0EB7}" sibTransId="{39DD2E00-35C0-4A45-BE9B-00A19B376130}"/>
    <dgm:cxn modelId="{32BD3541-96DC-47A6-A70D-D520409A6DB4}" type="presOf" srcId="{B822394F-D148-42E5-9F6B-A175334FA92F}" destId="{9F88123E-A35F-45D2-974C-28B024F3576B}" srcOrd="1" destOrd="0" presId="urn:microsoft.com/office/officeart/2005/8/layout/pyramid1"/>
    <dgm:cxn modelId="{3C49ED4D-0059-4A13-A82F-ADDB6BE09A1E}" type="presOf" srcId="{81DAD8D6-8BFB-48FF-940C-6972CF5556C5}" destId="{903C9D3D-2854-4C8C-B34B-1D96C58525E9}" srcOrd="0" destOrd="0" presId="urn:microsoft.com/office/officeart/2005/8/layout/pyramid1"/>
    <dgm:cxn modelId="{2115E757-1653-4820-BA43-6C2F7FF90DA6}" type="presOf" srcId="{D03829B5-E3D2-43E0-AF19-FD24329072CE}" destId="{78CA4A78-A292-4356-A3B6-AD8446667060}" srcOrd="1" destOrd="0" presId="urn:microsoft.com/office/officeart/2005/8/layout/pyramid1"/>
    <dgm:cxn modelId="{E049E585-98B1-4E60-8143-4A33890A1035}" type="presOf" srcId="{D03829B5-E3D2-43E0-AF19-FD24329072CE}" destId="{A52243CF-14FE-49AF-AAFE-CB4257A85E0E}" srcOrd="0" destOrd="0" presId="urn:microsoft.com/office/officeart/2005/8/layout/pyramid1"/>
    <dgm:cxn modelId="{C4C19FC6-F96D-402C-82B5-E9EDD6D57281}" type="presOf" srcId="{E1220348-39AA-480C-B8CD-3AAB94861662}" destId="{DBCFD707-1396-4B82-B0EC-E5572114840B}" srcOrd="0" destOrd="0" presId="urn:microsoft.com/office/officeart/2005/8/layout/pyramid1"/>
    <dgm:cxn modelId="{E5A7AFD1-CF48-4735-8592-BF6FEB4F75AA}" type="presOf" srcId="{B822394F-D148-42E5-9F6B-A175334FA92F}" destId="{CDFE487D-2801-4E1A-AF63-318ADA85D102}" srcOrd="0" destOrd="0" presId="urn:microsoft.com/office/officeart/2005/8/layout/pyramid1"/>
    <dgm:cxn modelId="{E748FADB-791C-422C-94DE-D3B4690C1960}" srcId="{81DAD8D6-8BFB-48FF-940C-6972CF5556C5}" destId="{B822394F-D148-42E5-9F6B-A175334FA92F}" srcOrd="0" destOrd="0" parTransId="{0AC386EF-7B6D-4098-8D19-FF0E8461366C}" sibTransId="{F2AB6049-7151-4309-89A2-545F342B3ADC}"/>
    <dgm:cxn modelId="{0A9E82A6-4CAB-408B-8EE6-5945DC6BE390}" type="presParOf" srcId="{903C9D3D-2854-4C8C-B34B-1D96C58525E9}" destId="{7372FE0C-5D52-4067-9856-4E1F340862AB}" srcOrd="0" destOrd="0" presId="urn:microsoft.com/office/officeart/2005/8/layout/pyramid1"/>
    <dgm:cxn modelId="{0E9C05FC-F691-4164-AB2D-C1D1FAC321D0}" type="presParOf" srcId="{7372FE0C-5D52-4067-9856-4E1F340862AB}" destId="{CDFE487D-2801-4E1A-AF63-318ADA85D102}" srcOrd="0" destOrd="0" presId="urn:microsoft.com/office/officeart/2005/8/layout/pyramid1"/>
    <dgm:cxn modelId="{F9A7C980-0637-4D47-82C1-07EE06AD8CAB}" type="presParOf" srcId="{7372FE0C-5D52-4067-9856-4E1F340862AB}" destId="{9F88123E-A35F-45D2-974C-28B024F3576B}" srcOrd="1" destOrd="0" presId="urn:microsoft.com/office/officeart/2005/8/layout/pyramid1"/>
    <dgm:cxn modelId="{DE3CFCF3-E617-4925-837F-8E4F9E18DEAF}" type="presParOf" srcId="{903C9D3D-2854-4C8C-B34B-1D96C58525E9}" destId="{B246AEDB-CBDA-41B0-884C-8A2887AFDE18}" srcOrd="1" destOrd="0" presId="urn:microsoft.com/office/officeart/2005/8/layout/pyramid1"/>
    <dgm:cxn modelId="{EF8342FF-89C2-4028-8BB4-9ECFA3555DD3}" type="presParOf" srcId="{B246AEDB-CBDA-41B0-884C-8A2887AFDE18}" destId="{A52243CF-14FE-49AF-AAFE-CB4257A85E0E}" srcOrd="0" destOrd="0" presId="urn:microsoft.com/office/officeart/2005/8/layout/pyramid1"/>
    <dgm:cxn modelId="{F2AD9E95-2674-41A0-AC8B-2EFA388D78F5}" type="presParOf" srcId="{B246AEDB-CBDA-41B0-884C-8A2887AFDE18}" destId="{78CA4A78-A292-4356-A3B6-AD8446667060}" srcOrd="1" destOrd="0" presId="urn:microsoft.com/office/officeart/2005/8/layout/pyramid1"/>
    <dgm:cxn modelId="{5F5046C6-DEAA-458E-AB8B-EEAECD6B421F}" type="presParOf" srcId="{903C9D3D-2854-4C8C-B34B-1D96C58525E9}" destId="{13A28D90-DCE6-4570-A6ED-B3C84DE06200}" srcOrd="2" destOrd="0" presId="urn:microsoft.com/office/officeart/2005/8/layout/pyramid1"/>
    <dgm:cxn modelId="{B89D6AE0-0E54-4A6D-9B57-784746DCABE0}" type="presParOf" srcId="{13A28D90-DCE6-4570-A6ED-B3C84DE06200}" destId="{DBCFD707-1396-4B82-B0EC-E5572114840B}" srcOrd="0" destOrd="0" presId="urn:microsoft.com/office/officeart/2005/8/layout/pyramid1"/>
    <dgm:cxn modelId="{34F9389C-DA94-4961-81BF-5700AEC4A1C5}" type="presParOf" srcId="{13A28D90-DCE6-4570-A6ED-B3C84DE06200}" destId="{8C9037D3-E5D6-4A5E-915E-B0B14F484C4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983D3E-D502-4602-A622-37357801D100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81CBCC-2A4D-4C6E-B292-2965E7515511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22841269-6A63-4AB8-B7C1-2455D7195A5D}" type="parTrans" cxnId="{8AC003B9-4A68-4898-859F-C21361A3E398}">
      <dgm:prSet/>
      <dgm:spPr/>
      <dgm:t>
        <a:bodyPr/>
        <a:lstStyle/>
        <a:p>
          <a:endParaRPr lang="en-US"/>
        </a:p>
      </dgm:t>
    </dgm:pt>
    <dgm:pt modelId="{26110415-4F45-4ADB-B106-09B762D040F6}" type="sibTrans" cxnId="{8AC003B9-4A68-4898-859F-C21361A3E398}">
      <dgm:prSet/>
      <dgm:spPr/>
      <dgm:t>
        <a:bodyPr/>
        <a:lstStyle/>
        <a:p>
          <a:endParaRPr lang="en-US"/>
        </a:p>
      </dgm:t>
    </dgm:pt>
    <dgm:pt modelId="{BAA791F0-5BE2-4A86-B15A-61357AF13F93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8D2950E7-790F-49D9-8B22-4C9BEBF94DBD}" type="parTrans" cxnId="{B01E3629-1699-4B10-9C35-150EB8F720FF}">
      <dgm:prSet/>
      <dgm:spPr/>
      <dgm:t>
        <a:bodyPr/>
        <a:lstStyle/>
        <a:p>
          <a:endParaRPr lang="en-US"/>
        </a:p>
      </dgm:t>
    </dgm:pt>
    <dgm:pt modelId="{E3F22627-FCD5-4DCD-AFEE-A56CE04322AA}" type="sibTrans" cxnId="{B01E3629-1699-4B10-9C35-150EB8F720FF}">
      <dgm:prSet/>
      <dgm:spPr/>
      <dgm:t>
        <a:bodyPr/>
        <a:lstStyle/>
        <a:p>
          <a:endParaRPr lang="en-US"/>
        </a:p>
      </dgm:t>
    </dgm:pt>
    <dgm:pt modelId="{7BF91ACB-BF1D-4DE5-ACF3-EA6B635E62D2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EEAF0242-A796-4531-B4EC-ECD2827090CB}" type="parTrans" cxnId="{FB9E4837-766F-483A-8778-9242C84EBC83}">
      <dgm:prSet/>
      <dgm:spPr/>
      <dgm:t>
        <a:bodyPr/>
        <a:lstStyle/>
        <a:p>
          <a:endParaRPr lang="en-US"/>
        </a:p>
      </dgm:t>
    </dgm:pt>
    <dgm:pt modelId="{FAAFB54F-42DE-4C3D-9172-ACE5B3F8DCC1}" type="sibTrans" cxnId="{FB9E4837-766F-483A-8778-9242C84EBC83}">
      <dgm:prSet/>
      <dgm:spPr/>
      <dgm:t>
        <a:bodyPr/>
        <a:lstStyle/>
        <a:p>
          <a:endParaRPr lang="en-US"/>
        </a:p>
      </dgm:t>
    </dgm:pt>
    <dgm:pt modelId="{4C0E9B9B-C4D5-4C81-9FE8-C9199FB698F7}" type="pres">
      <dgm:prSet presAssocID="{1A983D3E-D502-4602-A622-37357801D100}" presName="Name0" presStyleCnt="0">
        <dgm:presLayoutVars>
          <dgm:dir/>
          <dgm:resizeHandles val="exact"/>
        </dgm:presLayoutVars>
      </dgm:prSet>
      <dgm:spPr/>
    </dgm:pt>
    <dgm:pt modelId="{F8ADE9AE-3EE8-40C2-AF39-FC02D8DA492A}" type="pres">
      <dgm:prSet presAssocID="{2881CBCC-2A4D-4C6E-B292-2965E7515511}" presName="node" presStyleLbl="node1" presStyleIdx="0" presStyleCnt="3">
        <dgm:presLayoutVars>
          <dgm:bulletEnabled val="1"/>
        </dgm:presLayoutVars>
      </dgm:prSet>
      <dgm:spPr/>
    </dgm:pt>
    <dgm:pt modelId="{F572F858-6F08-4C36-BAD2-E641F3CDB5D7}" type="pres">
      <dgm:prSet presAssocID="{26110415-4F45-4ADB-B106-09B762D040F6}" presName="sibTrans" presStyleLbl="sibTrans2D1" presStyleIdx="0" presStyleCnt="3"/>
      <dgm:spPr/>
    </dgm:pt>
    <dgm:pt modelId="{93CB3C09-1614-4DF7-8E14-94A33B49E41D}" type="pres">
      <dgm:prSet presAssocID="{26110415-4F45-4ADB-B106-09B762D040F6}" presName="connectorText" presStyleLbl="sibTrans2D1" presStyleIdx="0" presStyleCnt="3"/>
      <dgm:spPr/>
    </dgm:pt>
    <dgm:pt modelId="{DCAFD07A-BB1E-41FD-B4E2-3301B3AD87F5}" type="pres">
      <dgm:prSet presAssocID="{BAA791F0-5BE2-4A86-B15A-61357AF13F93}" presName="node" presStyleLbl="node1" presStyleIdx="1" presStyleCnt="3">
        <dgm:presLayoutVars>
          <dgm:bulletEnabled val="1"/>
        </dgm:presLayoutVars>
      </dgm:prSet>
      <dgm:spPr/>
    </dgm:pt>
    <dgm:pt modelId="{67C6AEFC-4312-45F3-AB7D-BCAE22CB0D82}" type="pres">
      <dgm:prSet presAssocID="{E3F22627-FCD5-4DCD-AFEE-A56CE04322AA}" presName="sibTrans" presStyleLbl="sibTrans2D1" presStyleIdx="1" presStyleCnt="3"/>
      <dgm:spPr/>
    </dgm:pt>
    <dgm:pt modelId="{5B0D03E6-0659-4AEE-B404-A4AAF9052D25}" type="pres">
      <dgm:prSet presAssocID="{E3F22627-FCD5-4DCD-AFEE-A56CE04322AA}" presName="connectorText" presStyleLbl="sibTrans2D1" presStyleIdx="1" presStyleCnt="3"/>
      <dgm:spPr/>
    </dgm:pt>
    <dgm:pt modelId="{2CC3F567-E331-411A-A156-2D662D2D54AD}" type="pres">
      <dgm:prSet presAssocID="{7BF91ACB-BF1D-4DE5-ACF3-EA6B635E62D2}" presName="node" presStyleLbl="node1" presStyleIdx="2" presStyleCnt="3">
        <dgm:presLayoutVars>
          <dgm:bulletEnabled val="1"/>
        </dgm:presLayoutVars>
      </dgm:prSet>
      <dgm:spPr/>
    </dgm:pt>
    <dgm:pt modelId="{BE09C94B-084D-4361-ADDF-881A346245B2}" type="pres">
      <dgm:prSet presAssocID="{FAAFB54F-42DE-4C3D-9172-ACE5B3F8DCC1}" presName="sibTrans" presStyleLbl="sibTrans2D1" presStyleIdx="2" presStyleCnt="3"/>
      <dgm:spPr/>
    </dgm:pt>
    <dgm:pt modelId="{CA63A1B9-4E70-4252-B4AB-816907036617}" type="pres">
      <dgm:prSet presAssocID="{FAAFB54F-42DE-4C3D-9172-ACE5B3F8DCC1}" presName="connectorText" presStyleLbl="sibTrans2D1" presStyleIdx="2" presStyleCnt="3"/>
      <dgm:spPr/>
    </dgm:pt>
  </dgm:ptLst>
  <dgm:cxnLst>
    <dgm:cxn modelId="{B01E3629-1699-4B10-9C35-150EB8F720FF}" srcId="{1A983D3E-D502-4602-A622-37357801D100}" destId="{BAA791F0-5BE2-4A86-B15A-61357AF13F93}" srcOrd="1" destOrd="0" parTransId="{8D2950E7-790F-49D9-8B22-4C9BEBF94DBD}" sibTransId="{E3F22627-FCD5-4DCD-AFEE-A56CE04322AA}"/>
    <dgm:cxn modelId="{FB9E4837-766F-483A-8778-9242C84EBC83}" srcId="{1A983D3E-D502-4602-A622-37357801D100}" destId="{7BF91ACB-BF1D-4DE5-ACF3-EA6B635E62D2}" srcOrd="2" destOrd="0" parTransId="{EEAF0242-A796-4531-B4EC-ECD2827090CB}" sibTransId="{FAAFB54F-42DE-4C3D-9172-ACE5B3F8DCC1}"/>
    <dgm:cxn modelId="{97E5945F-1BDB-4E87-816F-9CBDB75F6289}" type="presOf" srcId="{E3F22627-FCD5-4DCD-AFEE-A56CE04322AA}" destId="{67C6AEFC-4312-45F3-AB7D-BCAE22CB0D82}" srcOrd="0" destOrd="0" presId="urn:microsoft.com/office/officeart/2005/8/layout/cycle7"/>
    <dgm:cxn modelId="{EE24A741-B59C-42B8-BBE3-9A3089144B50}" type="presOf" srcId="{26110415-4F45-4ADB-B106-09B762D040F6}" destId="{93CB3C09-1614-4DF7-8E14-94A33B49E41D}" srcOrd="1" destOrd="0" presId="urn:microsoft.com/office/officeart/2005/8/layout/cycle7"/>
    <dgm:cxn modelId="{0A89A247-1165-41D2-BEDE-AEDAD96756F1}" type="presOf" srcId="{E3F22627-FCD5-4DCD-AFEE-A56CE04322AA}" destId="{5B0D03E6-0659-4AEE-B404-A4AAF9052D25}" srcOrd="1" destOrd="0" presId="urn:microsoft.com/office/officeart/2005/8/layout/cycle7"/>
    <dgm:cxn modelId="{3D9A7756-56F8-41AA-9B49-E972B41ADD77}" type="presOf" srcId="{FAAFB54F-42DE-4C3D-9172-ACE5B3F8DCC1}" destId="{BE09C94B-084D-4361-ADDF-881A346245B2}" srcOrd="0" destOrd="0" presId="urn:microsoft.com/office/officeart/2005/8/layout/cycle7"/>
    <dgm:cxn modelId="{69BA2D57-F5E9-48DA-ABA4-642A736F75F0}" type="presOf" srcId="{2881CBCC-2A4D-4C6E-B292-2965E7515511}" destId="{F8ADE9AE-3EE8-40C2-AF39-FC02D8DA492A}" srcOrd="0" destOrd="0" presId="urn:microsoft.com/office/officeart/2005/8/layout/cycle7"/>
    <dgm:cxn modelId="{C35B349C-0E68-4F1A-B925-E13E002F8577}" type="presOf" srcId="{1A983D3E-D502-4602-A622-37357801D100}" destId="{4C0E9B9B-C4D5-4C81-9FE8-C9199FB698F7}" srcOrd="0" destOrd="0" presId="urn:microsoft.com/office/officeart/2005/8/layout/cycle7"/>
    <dgm:cxn modelId="{8AC003B9-4A68-4898-859F-C21361A3E398}" srcId="{1A983D3E-D502-4602-A622-37357801D100}" destId="{2881CBCC-2A4D-4C6E-B292-2965E7515511}" srcOrd="0" destOrd="0" parTransId="{22841269-6A63-4AB8-B7C1-2455D7195A5D}" sibTransId="{26110415-4F45-4ADB-B106-09B762D040F6}"/>
    <dgm:cxn modelId="{D0568FC0-02B7-4BC1-B7F4-4CADC3AC2E60}" type="presOf" srcId="{FAAFB54F-42DE-4C3D-9172-ACE5B3F8DCC1}" destId="{CA63A1B9-4E70-4252-B4AB-816907036617}" srcOrd="1" destOrd="0" presId="urn:microsoft.com/office/officeart/2005/8/layout/cycle7"/>
    <dgm:cxn modelId="{62CB39CB-770B-4437-94E1-72A475E63D67}" type="presOf" srcId="{BAA791F0-5BE2-4A86-B15A-61357AF13F93}" destId="{DCAFD07A-BB1E-41FD-B4E2-3301B3AD87F5}" srcOrd="0" destOrd="0" presId="urn:microsoft.com/office/officeart/2005/8/layout/cycle7"/>
    <dgm:cxn modelId="{5038D2E7-F2E8-49D3-A671-10B8919A6E5C}" type="presOf" srcId="{7BF91ACB-BF1D-4DE5-ACF3-EA6B635E62D2}" destId="{2CC3F567-E331-411A-A156-2D662D2D54AD}" srcOrd="0" destOrd="0" presId="urn:microsoft.com/office/officeart/2005/8/layout/cycle7"/>
    <dgm:cxn modelId="{2E3026F1-B2E1-4B3E-B494-CB8238D2C98D}" type="presOf" srcId="{26110415-4F45-4ADB-B106-09B762D040F6}" destId="{F572F858-6F08-4C36-BAD2-E641F3CDB5D7}" srcOrd="0" destOrd="0" presId="urn:microsoft.com/office/officeart/2005/8/layout/cycle7"/>
    <dgm:cxn modelId="{687E6111-251E-417B-8045-ACFE4D99799F}" type="presParOf" srcId="{4C0E9B9B-C4D5-4C81-9FE8-C9199FB698F7}" destId="{F8ADE9AE-3EE8-40C2-AF39-FC02D8DA492A}" srcOrd="0" destOrd="0" presId="urn:microsoft.com/office/officeart/2005/8/layout/cycle7"/>
    <dgm:cxn modelId="{7ABD257C-5D3A-4B19-8E24-BEFC5E624A1D}" type="presParOf" srcId="{4C0E9B9B-C4D5-4C81-9FE8-C9199FB698F7}" destId="{F572F858-6F08-4C36-BAD2-E641F3CDB5D7}" srcOrd="1" destOrd="0" presId="urn:microsoft.com/office/officeart/2005/8/layout/cycle7"/>
    <dgm:cxn modelId="{B5171744-AEF2-4DDA-B22C-E09EB4D6FD23}" type="presParOf" srcId="{F572F858-6F08-4C36-BAD2-E641F3CDB5D7}" destId="{93CB3C09-1614-4DF7-8E14-94A33B49E41D}" srcOrd="0" destOrd="0" presId="urn:microsoft.com/office/officeart/2005/8/layout/cycle7"/>
    <dgm:cxn modelId="{14500AE6-1C43-47B9-958D-D6248FD38992}" type="presParOf" srcId="{4C0E9B9B-C4D5-4C81-9FE8-C9199FB698F7}" destId="{DCAFD07A-BB1E-41FD-B4E2-3301B3AD87F5}" srcOrd="2" destOrd="0" presId="urn:microsoft.com/office/officeart/2005/8/layout/cycle7"/>
    <dgm:cxn modelId="{77A1E8C7-E236-4A52-ACAE-E634034C82C5}" type="presParOf" srcId="{4C0E9B9B-C4D5-4C81-9FE8-C9199FB698F7}" destId="{67C6AEFC-4312-45F3-AB7D-BCAE22CB0D82}" srcOrd="3" destOrd="0" presId="urn:microsoft.com/office/officeart/2005/8/layout/cycle7"/>
    <dgm:cxn modelId="{B3109A47-CA35-4051-8D2B-E0BCFA49F862}" type="presParOf" srcId="{67C6AEFC-4312-45F3-AB7D-BCAE22CB0D82}" destId="{5B0D03E6-0659-4AEE-B404-A4AAF9052D25}" srcOrd="0" destOrd="0" presId="urn:microsoft.com/office/officeart/2005/8/layout/cycle7"/>
    <dgm:cxn modelId="{EED4FAB6-0D24-4D1F-8400-EC8C1A1D5318}" type="presParOf" srcId="{4C0E9B9B-C4D5-4C81-9FE8-C9199FB698F7}" destId="{2CC3F567-E331-411A-A156-2D662D2D54AD}" srcOrd="4" destOrd="0" presId="urn:microsoft.com/office/officeart/2005/8/layout/cycle7"/>
    <dgm:cxn modelId="{CE76A87D-2D87-4DA0-9709-EA129ADFF32D}" type="presParOf" srcId="{4C0E9B9B-C4D5-4C81-9FE8-C9199FB698F7}" destId="{BE09C94B-084D-4361-ADDF-881A346245B2}" srcOrd="5" destOrd="0" presId="urn:microsoft.com/office/officeart/2005/8/layout/cycle7"/>
    <dgm:cxn modelId="{948E30D5-0305-4221-9CF8-BDB5C384543E}" type="presParOf" srcId="{BE09C94B-084D-4361-ADDF-881A346245B2}" destId="{CA63A1B9-4E70-4252-B4AB-81690703661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CAB086-8BB1-4B76-A3DA-7D56C3C11AB7}" type="doc">
      <dgm:prSet loTypeId="urn:microsoft.com/office/officeart/2005/8/layout/gear1" loCatId="cycle" qsTypeId="urn:microsoft.com/office/officeart/2005/8/quickstyle/simple1" qsCatId="simple" csTypeId="urn:microsoft.com/office/officeart/2005/8/colors/colorful3" csCatId="colorful" phldr="1"/>
      <dgm:spPr/>
    </dgm:pt>
    <dgm:pt modelId="{F02053A0-BBE9-4780-ABB3-CD77E7705892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996C7AC7-A3E3-4E56-B009-31DA33AA8600}" type="parTrans" cxnId="{13B9D7B0-E51B-4A93-A14E-24868CC8C52F}">
      <dgm:prSet/>
      <dgm:spPr/>
      <dgm:t>
        <a:bodyPr/>
        <a:lstStyle/>
        <a:p>
          <a:endParaRPr lang="en-US"/>
        </a:p>
      </dgm:t>
    </dgm:pt>
    <dgm:pt modelId="{065E9DC6-5F43-4B34-838B-92AA2397E95E}" type="sibTrans" cxnId="{13B9D7B0-E51B-4A93-A14E-24868CC8C52F}">
      <dgm:prSet/>
      <dgm:spPr/>
      <dgm:t>
        <a:bodyPr/>
        <a:lstStyle/>
        <a:p>
          <a:endParaRPr lang="en-US"/>
        </a:p>
      </dgm:t>
    </dgm:pt>
    <dgm:pt modelId="{63B7E875-0638-4822-B423-7D430FDBBF8B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E94F2D3D-D2DA-42C8-AAD1-B235D132048D}" type="parTrans" cxnId="{31D331D5-E4DE-4296-A97E-8968D2453320}">
      <dgm:prSet/>
      <dgm:spPr/>
      <dgm:t>
        <a:bodyPr/>
        <a:lstStyle/>
        <a:p>
          <a:endParaRPr lang="en-US"/>
        </a:p>
      </dgm:t>
    </dgm:pt>
    <dgm:pt modelId="{1FF29A09-0D2D-414D-B5E9-1D26931E896B}" type="sibTrans" cxnId="{31D331D5-E4DE-4296-A97E-8968D2453320}">
      <dgm:prSet/>
      <dgm:spPr/>
      <dgm:t>
        <a:bodyPr/>
        <a:lstStyle/>
        <a:p>
          <a:endParaRPr lang="en-US"/>
        </a:p>
      </dgm:t>
    </dgm:pt>
    <dgm:pt modelId="{4D9D66EC-37CF-4645-B744-F650CEB629EE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9CADD6D7-A4BD-4AAE-B2CC-40AB3563927B}" type="parTrans" cxnId="{B03340F1-FDD7-425B-8951-255D3A7D0E73}">
      <dgm:prSet/>
      <dgm:spPr/>
      <dgm:t>
        <a:bodyPr/>
        <a:lstStyle/>
        <a:p>
          <a:endParaRPr lang="en-US"/>
        </a:p>
      </dgm:t>
    </dgm:pt>
    <dgm:pt modelId="{73375431-99FB-4876-9EA2-493A97174B7D}" type="sibTrans" cxnId="{B03340F1-FDD7-425B-8951-255D3A7D0E73}">
      <dgm:prSet/>
      <dgm:spPr/>
      <dgm:t>
        <a:bodyPr/>
        <a:lstStyle/>
        <a:p>
          <a:endParaRPr lang="en-US"/>
        </a:p>
      </dgm:t>
    </dgm:pt>
    <dgm:pt modelId="{56107DB4-CC53-4345-A231-674637EEA8E7}" type="pres">
      <dgm:prSet presAssocID="{58CAB086-8BB1-4B76-A3DA-7D56C3C11AB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5820680-C80F-4A25-856B-744B7853F9E6}" type="pres">
      <dgm:prSet presAssocID="{F02053A0-BBE9-4780-ABB3-CD77E7705892}" presName="gear1" presStyleLbl="node1" presStyleIdx="0" presStyleCnt="3">
        <dgm:presLayoutVars>
          <dgm:chMax val="1"/>
          <dgm:bulletEnabled val="1"/>
        </dgm:presLayoutVars>
      </dgm:prSet>
      <dgm:spPr/>
    </dgm:pt>
    <dgm:pt modelId="{E3A6CD4C-79D7-449C-A702-5AE39ABAF174}" type="pres">
      <dgm:prSet presAssocID="{F02053A0-BBE9-4780-ABB3-CD77E7705892}" presName="gear1srcNode" presStyleLbl="node1" presStyleIdx="0" presStyleCnt="3"/>
      <dgm:spPr/>
    </dgm:pt>
    <dgm:pt modelId="{3F41F4C0-A83D-4F2B-8F64-ABDE73F8720F}" type="pres">
      <dgm:prSet presAssocID="{F02053A0-BBE9-4780-ABB3-CD77E7705892}" presName="gear1dstNode" presStyleLbl="node1" presStyleIdx="0" presStyleCnt="3"/>
      <dgm:spPr/>
    </dgm:pt>
    <dgm:pt modelId="{61A4EA16-A247-4535-85C2-6B7B745FDE08}" type="pres">
      <dgm:prSet presAssocID="{63B7E875-0638-4822-B423-7D430FDBBF8B}" presName="gear2" presStyleLbl="node1" presStyleIdx="1" presStyleCnt="3">
        <dgm:presLayoutVars>
          <dgm:chMax val="1"/>
          <dgm:bulletEnabled val="1"/>
        </dgm:presLayoutVars>
      </dgm:prSet>
      <dgm:spPr/>
    </dgm:pt>
    <dgm:pt modelId="{E93C494A-25F3-4AFE-9C40-0C2786048D6C}" type="pres">
      <dgm:prSet presAssocID="{63B7E875-0638-4822-B423-7D430FDBBF8B}" presName="gear2srcNode" presStyleLbl="node1" presStyleIdx="1" presStyleCnt="3"/>
      <dgm:spPr/>
    </dgm:pt>
    <dgm:pt modelId="{4387BE90-DAF2-435E-8259-C1569477F182}" type="pres">
      <dgm:prSet presAssocID="{63B7E875-0638-4822-B423-7D430FDBBF8B}" presName="gear2dstNode" presStyleLbl="node1" presStyleIdx="1" presStyleCnt="3"/>
      <dgm:spPr/>
    </dgm:pt>
    <dgm:pt modelId="{58755D2B-1EB3-4D60-A805-94F4AEB4E987}" type="pres">
      <dgm:prSet presAssocID="{4D9D66EC-37CF-4645-B744-F650CEB629EE}" presName="gear3" presStyleLbl="node1" presStyleIdx="2" presStyleCnt="3"/>
      <dgm:spPr/>
    </dgm:pt>
    <dgm:pt modelId="{D9EB74C0-FF43-4E11-96A0-07AA4EF6DF22}" type="pres">
      <dgm:prSet presAssocID="{4D9D66EC-37CF-4645-B744-F650CEB629EE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387DD7F-84AF-4B67-B12B-6E9A663F8ABC}" type="pres">
      <dgm:prSet presAssocID="{4D9D66EC-37CF-4645-B744-F650CEB629EE}" presName="gear3srcNode" presStyleLbl="node1" presStyleIdx="2" presStyleCnt="3"/>
      <dgm:spPr/>
    </dgm:pt>
    <dgm:pt modelId="{5CCC9D33-1DE7-41A0-9D34-E3B5C458DFCD}" type="pres">
      <dgm:prSet presAssocID="{4D9D66EC-37CF-4645-B744-F650CEB629EE}" presName="gear3dstNode" presStyleLbl="node1" presStyleIdx="2" presStyleCnt="3"/>
      <dgm:spPr/>
    </dgm:pt>
    <dgm:pt modelId="{B39901A2-4715-4C80-BCB8-1D825EF26371}" type="pres">
      <dgm:prSet presAssocID="{065E9DC6-5F43-4B34-838B-92AA2397E95E}" presName="connector1" presStyleLbl="sibTrans2D1" presStyleIdx="0" presStyleCnt="3"/>
      <dgm:spPr/>
    </dgm:pt>
    <dgm:pt modelId="{DF8A8FD5-E63F-42B9-9574-469E0CEA6859}" type="pres">
      <dgm:prSet presAssocID="{1FF29A09-0D2D-414D-B5E9-1D26931E896B}" presName="connector2" presStyleLbl="sibTrans2D1" presStyleIdx="1" presStyleCnt="3"/>
      <dgm:spPr/>
    </dgm:pt>
    <dgm:pt modelId="{727E5160-0D36-4489-983A-BC7CF95829A9}" type="pres">
      <dgm:prSet presAssocID="{73375431-99FB-4876-9EA2-493A97174B7D}" presName="connector3" presStyleLbl="sibTrans2D1" presStyleIdx="2" presStyleCnt="3"/>
      <dgm:spPr/>
    </dgm:pt>
  </dgm:ptLst>
  <dgm:cxnLst>
    <dgm:cxn modelId="{02AA6E26-A214-4E87-A495-D908AB5A9FC0}" type="presOf" srcId="{58CAB086-8BB1-4B76-A3DA-7D56C3C11AB7}" destId="{56107DB4-CC53-4345-A231-674637EEA8E7}" srcOrd="0" destOrd="0" presId="urn:microsoft.com/office/officeart/2005/8/layout/gear1"/>
    <dgm:cxn modelId="{F8019267-ABB6-4B63-8635-36CF0062C8E6}" type="presOf" srcId="{4D9D66EC-37CF-4645-B744-F650CEB629EE}" destId="{58755D2B-1EB3-4D60-A805-94F4AEB4E987}" srcOrd="0" destOrd="0" presId="urn:microsoft.com/office/officeart/2005/8/layout/gear1"/>
    <dgm:cxn modelId="{8CD1CC4E-04A1-42FF-91AA-47570328EEE4}" type="presOf" srcId="{63B7E875-0638-4822-B423-7D430FDBBF8B}" destId="{E93C494A-25F3-4AFE-9C40-0C2786048D6C}" srcOrd="1" destOrd="0" presId="urn:microsoft.com/office/officeart/2005/8/layout/gear1"/>
    <dgm:cxn modelId="{CA28F356-8A92-4FFD-A675-7C98907381F7}" type="presOf" srcId="{73375431-99FB-4876-9EA2-493A97174B7D}" destId="{727E5160-0D36-4489-983A-BC7CF95829A9}" srcOrd="0" destOrd="0" presId="urn:microsoft.com/office/officeart/2005/8/layout/gear1"/>
    <dgm:cxn modelId="{B4179279-09F3-48CF-8EF5-8BB05768C902}" type="presOf" srcId="{F02053A0-BBE9-4780-ABB3-CD77E7705892}" destId="{3F41F4C0-A83D-4F2B-8F64-ABDE73F8720F}" srcOrd="2" destOrd="0" presId="urn:microsoft.com/office/officeart/2005/8/layout/gear1"/>
    <dgm:cxn modelId="{31C7D77A-F0E7-40E1-B265-FB97CC04F4CC}" type="presOf" srcId="{065E9DC6-5F43-4B34-838B-92AA2397E95E}" destId="{B39901A2-4715-4C80-BCB8-1D825EF26371}" srcOrd="0" destOrd="0" presId="urn:microsoft.com/office/officeart/2005/8/layout/gear1"/>
    <dgm:cxn modelId="{DFCFC294-4473-49A8-98AE-20F9CC1E2EEC}" type="presOf" srcId="{F02053A0-BBE9-4780-ABB3-CD77E7705892}" destId="{E3A6CD4C-79D7-449C-A702-5AE39ABAF174}" srcOrd="1" destOrd="0" presId="urn:microsoft.com/office/officeart/2005/8/layout/gear1"/>
    <dgm:cxn modelId="{E5048D99-37F3-4C46-A9D2-D764C3875149}" type="presOf" srcId="{4D9D66EC-37CF-4645-B744-F650CEB629EE}" destId="{5387DD7F-84AF-4B67-B12B-6E9A663F8ABC}" srcOrd="2" destOrd="0" presId="urn:microsoft.com/office/officeart/2005/8/layout/gear1"/>
    <dgm:cxn modelId="{13B9D7B0-E51B-4A93-A14E-24868CC8C52F}" srcId="{58CAB086-8BB1-4B76-A3DA-7D56C3C11AB7}" destId="{F02053A0-BBE9-4780-ABB3-CD77E7705892}" srcOrd="0" destOrd="0" parTransId="{996C7AC7-A3E3-4E56-B009-31DA33AA8600}" sibTransId="{065E9DC6-5F43-4B34-838B-92AA2397E95E}"/>
    <dgm:cxn modelId="{8C5049BB-8596-4A6B-A313-5A923A2C149C}" type="presOf" srcId="{63B7E875-0638-4822-B423-7D430FDBBF8B}" destId="{61A4EA16-A247-4535-85C2-6B7B745FDE08}" srcOrd="0" destOrd="0" presId="urn:microsoft.com/office/officeart/2005/8/layout/gear1"/>
    <dgm:cxn modelId="{53DC74D1-774F-49BA-BBAA-6BCC6E834917}" type="presOf" srcId="{4D9D66EC-37CF-4645-B744-F650CEB629EE}" destId="{D9EB74C0-FF43-4E11-96A0-07AA4EF6DF22}" srcOrd="1" destOrd="0" presId="urn:microsoft.com/office/officeart/2005/8/layout/gear1"/>
    <dgm:cxn modelId="{31D331D5-E4DE-4296-A97E-8968D2453320}" srcId="{58CAB086-8BB1-4B76-A3DA-7D56C3C11AB7}" destId="{63B7E875-0638-4822-B423-7D430FDBBF8B}" srcOrd="1" destOrd="0" parTransId="{E94F2D3D-D2DA-42C8-AAD1-B235D132048D}" sibTransId="{1FF29A09-0D2D-414D-B5E9-1D26931E896B}"/>
    <dgm:cxn modelId="{A4ED95E0-A19F-4ABE-970D-C57862A0EDCA}" type="presOf" srcId="{1FF29A09-0D2D-414D-B5E9-1D26931E896B}" destId="{DF8A8FD5-E63F-42B9-9574-469E0CEA6859}" srcOrd="0" destOrd="0" presId="urn:microsoft.com/office/officeart/2005/8/layout/gear1"/>
    <dgm:cxn modelId="{52DA38E7-E424-4439-920C-984A9E41E1DB}" type="presOf" srcId="{4D9D66EC-37CF-4645-B744-F650CEB629EE}" destId="{5CCC9D33-1DE7-41A0-9D34-E3B5C458DFCD}" srcOrd="3" destOrd="0" presId="urn:microsoft.com/office/officeart/2005/8/layout/gear1"/>
    <dgm:cxn modelId="{B03340F1-FDD7-425B-8951-255D3A7D0E73}" srcId="{58CAB086-8BB1-4B76-A3DA-7D56C3C11AB7}" destId="{4D9D66EC-37CF-4645-B744-F650CEB629EE}" srcOrd="2" destOrd="0" parTransId="{9CADD6D7-A4BD-4AAE-B2CC-40AB3563927B}" sibTransId="{73375431-99FB-4876-9EA2-493A97174B7D}"/>
    <dgm:cxn modelId="{9DF836F6-7284-40C7-9ECF-6B57245453F0}" type="presOf" srcId="{63B7E875-0638-4822-B423-7D430FDBBF8B}" destId="{4387BE90-DAF2-435E-8259-C1569477F182}" srcOrd="2" destOrd="0" presId="urn:microsoft.com/office/officeart/2005/8/layout/gear1"/>
    <dgm:cxn modelId="{EBB375FA-6062-4E56-8DD9-85B6E93C2400}" type="presOf" srcId="{F02053A0-BBE9-4780-ABB3-CD77E7705892}" destId="{E5820680-C80F-4A25-856B-744B7853F9E6}" srcOrd="0" destOrd="0" presId="urn:microsoft.com/office/officeart/2005/8/layout/gear1"/>
    <dgm:cxn modelId="{FDDBD165-3A75-40B5-A4E3-15E3F000AAF4}" type="presParOf" srcId="{56107DB4-CC53-4345-A231-674637EEA8E7}" destId="{E5820680-C80F-4A25-856B-744B7853F9E6}" srcOrd="0" destOrd="0" presId="urn:microsoft.com/office/officeart/2005/8/layout/gear1"/>
    <dgm:cxn modelId="{72EAD546-FBFF-45BC-A9C7-B8C36046F4A7}" type="presParOf" srcId="{56107DB4-CC53-4345-A231-674637EEA8E7}" destId="{E3A6CD4C-79D7-449C-A702-5AE39ABAF174}" srcOrd="1" destOrd="0" presId="urn:microsoft.com/office/officeart/2005/8/layout/gear1"/>
    <dgm:cxn modelId="{90C02BBF-9C50-4B90-B727-8C27877CFA3F}" type="presParOf" srcId="{56107DB4-CC53-4345-A231-674637EEA8E7}" destId="{3F41F4C0-A83D-4F2B-8F64-ABDE73F8720F}" srcOrd="2" destOrd="0" presId="urn:microsoft.com/office/officeart/2005/8/layout/gear1"/>
    <dgm:cxn modelId="{54734644-C958-43D9-8C29-3C1D61A93D6A}" type="presParOf" srcId="{56107DB4-CC53-4345-A231-674637EEA8E7}" destId="{61A4EA16-A247-4535-85C2-6B7B745FDE08}" srcOrd="3" destOrd="0" presId="urn:microsoft.com/office/officeart/2005/8/layout/gear1"/>
    <dgm:cxn modelId="{5AE7B3B3-EC5B-4D84-B432-81FB9D07449F}" type="presParOf" srcId="{56107DB4-CC53-4345-A231-674637EEA8E7}" destId="{E93C494A-25F3-4AFE-9C40-0C2786048D6C}" srcOrd="4" destOrd="0" presId="urn:microsoft.com/office/officeart/2005/8/layout/gear1"/>
    <dgm:cxn modelId="{43346E12-9E90-4232-9885-7428D8C72D6A}" type="presParOf" srcId="{56107DB4-CC53-4345-A231-674637EEA8E7}" destId="{4387BE90-DAF2-435E-8259-C1569477F182}" srcOrd="5" destOrd="0" presId="urn:microsoft.com/office/officeart/2005/8/layout/gear1"/>
    <dgm:cxn modelId="{EE3F781C-E532-4385-B716-5D0DB3B70342}" type="presParOf" srcId="{56107DB4-CC53-4345-A231-674637EEA8E7}" destId="{58755D2B-1EB3-4D60-A805-94F4AEB4E987}" srcOrd="6" destOrd="0" presId="urn:microsoft.com/office/officeart/2005/8/layout/gear1"/>
    <dgm:cxn modelId="{A8088CED-F9F1-432D-84BC-2F1894F5106F}" type="presParOf" srcId="{56107DB4-CC53-4345-A231-674637EEA8E7}" destId="{D9EB74C0-FF43-4E11-96A0-07AA4EF6DF22}" srcOrd="7" destOrd="0" presId="urn:microsoft.com/office/officeart/2005/8/layout/gear1"/>
    <dgm:cxn modelId="{58549BAD-4A82-4B02-AB63-0FEC82052373}" type="presParOf" srcId="{56107DB4-CC53-4345-A231-674637EEA8E7}" destId="{5387DD7F-84AF-4B67-B12B-6E9A663F8ABC}" srcOrd="8" destOrd="0" presId="urn:microsoft.com/office/officeart/2005/8/layout/gear1"/>
    <dgm:cxn modelId="{452FF31B-1711-45F5-9B11-F714FD90F17D}" type="presParOf" srcId="{56107DB4-CC53-4345-A231-674637EEA8E7}" destId="{5CCC9D33-1DE7-41A0-9D34-E3B5C458DFCD}" srcOrd="9" destOrd="0" presId="urn:microsoft.com/office/officeart/2005/8/layout/gear1"/>
    <dgm:cxn modelId="{94AE61E6-4DC2-402D-9364-879351677BE3}" type="presParOf" srcId="{56107DB4-CC53-4345-A231-674637EEA8E7}" destId="{B39901A2-4715-4C80-BCB8-1D825EF26371}" srcOrd="10" destOrd="0" presId="urn:microsoft.com/office/officeart/2005/8/layout/gear1"/>
    <dgm:cxn modelId="{D77CEE34-FB4F-4133-A0AD-218B05D5AC28}" type="presParOf" srcId="{56107DB4-CC53-4345-A231-674637EEA8E7}" destId="{DF8A8FD5-E63F-42B9-9574-469E0CEA6859}" srcOrd="11" destOrd="0" presId="urn:microsoft.com/office/officeart/2005/8/layout/gear1"/>
    <dgm:cxn modelId="{4A30BB6F-DA9A-4683-BB8D-048F99A5012F}" type="presParOf" srcId="{56107DB4-CC53-4345-A231-674637EEA8E7}" destId="{727E5160-0D36-4489-983A-BC7CF95829A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5391A7-DCE2-4E48-A295-5427A9881E61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</dgm:pt>
    <dgm:pt modelId="{34D37FEC-B5D9-447B-90EF-D621090BEF79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2DC236A1-75A9-42C9-BCCD-074FAC704A78}" type="parTrans" cxnId="{63C92F70-D6BE-4FE5-9593-5DE69083A36D}">
      <dgm:prSet/>
      <dgm:spPr/>
      <dgm:t>
        <a:bodyPr/>
        <a:lstStyle/>
        <a:p>
          <a:endParaRPr lang="en-US"/>
        </a:p>
      </dgm:t>
    </dgm:pt>
    <dgm:pt modelId="{8320F047-F8BF-4222-8FA7-45BE22516BEE}" type="sibTrans" cxnId="{63C92F70-D6BE-4FE5-9593-5DE69083A36D}">
      <dgm:prSet/>
      <dgm:spPr/>
      <dgm:t>
        <a:bodyPr/>
        <a:lstStyle/>
        <a:p>
          <a:endParaRPr lang="en-US"/>
        </a:p>
      </dgm:t>
    </dgm:pt>
    <dgm:pt modelId="{977E8D62-A79F-4841-A471-C04523A00258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86BA2543-F975-463A-89B3-5EEE894A01F8}" type="parTrans" cxnId="{F03145B0-8F78-4A4C-97DC-66FDEEE849A7}">
      <dgm:prSet/>
      <dgm:spPr/>
      <dgm:t>
        <a:bodyPr/>
        <a:lstStyle/>
        <a:p>
          <a:endParaRPr lang="en-US"/>
        </a:p>
      </dgm:t>
    </dgm:pt>
    <dgm:pt modelId="{5C35301A-F65C-49C9-97BD-24F383A2E4BF}" type="sibTrans" cxnId="{F03145B0-8F78-4A4C-97DC-66FDEEE849A7}">
      <dgm:prSet/>
      <dgm:spPr/>
      <dgm:t>
        <a:bodyPr/>
        <a:lstStyle/>
        <a:p>
          <a:endParaRPr lang="en-US"/>
        </a:p>
      </dgm:t>
    </dgm:pt>
    <dgm:pt modelId="{B6DE1A7F-B8AA-4B2A-A6A9-26230D95F2DC}">
      <dgm:prSet phldrT="[Text]"/>
      <dgm:spPr/>
      <dgm:t>
        <a:bodyPr/>
        <a:lstStyle/>
        <a:p>
          <a:endParaRPr lang="en-US" dirty="0"/>
        </a:p>
        <a:p>
          <a:endParaRPr lang="en-US" dirty="0"/>
        </a:p>
      </dgm:t>
    </dgm:pt>
    <dgm:pt modelId="{C0348CEC-B577-4336-BBEA-98578B16B0A4}" type="parTrans" cxnId="{FBE8D1D1-9662-446F-B6CC-9C924EC5E7A8}">
      <dgm:prSet/>
      <dgm:spPr/>
      <dgm:t>
        <a:bodyPr/>
        <a:lstStyle/>
        <a:p>
          <a:endParaRPr lang="en-US"/>
        </a:p>
      </dgm:t>
    </dgm:pt>
    <dgm:pt modelId="{D6A3F089-FA3F-42E6-8F40-77F86413A1C2}" type="sibTrans" cxnId="{FBE8D1D1-9662-446F-B6CC-9C924EC5E7A8}">
      <dgm:prSet/>
      <dgm:spPr/>
      <dgm:t>
        <a:bodyPr/>
        <a:lstStyle/>
        <a:p>
          <a:endParaRPr lang="en-US"/>
        </a:p>
      </dgm:t>
    </dgm:pt>
    <dgm:pt modelId="{B3A3537B-D427-4DA2-9786-9AC94D5A8DD8}" type="pres">
      <dgm:prSet presAssocID="{915391A7-DCE2-4E48-A295-5427A9881E61}" presName="compositeShape" presStyleCnt="0">
        <dgm:presLayoutVars>
          <dgm:dir/>
          <dgm:resizeHandles/>
        </dgm:presLayoutVars>
      </dgm:prSet>
      <dgm:spPr/>
    </dgm:pt>
    <dgm:pt modelId="{F9F6BEF4-4DB3-497C-89BB-0E4EFD53ABA8}" type="pres">
      <dgm:prSet presAssocID="{915391A7-DCE2-4E48-A295-5427A9881E61}" presName="pyramid" presStyleLbl="node1" presStyleIdx="0" presStyleCnt="1"/>
      <dgm:spPr/>
    </dgm:pt>
    <dgm:pt modelId="{8492FEAF-1AFC-4A4E-A241-1EB2E028B603}" type="pres">
      <dgm:prSet presAssocID="{915391A7-DCE2-4E48-A295-5427A9881E61}" presName="theList" presStyleCnt="0"/>
      <dgm:spPr/>
    </dgm:pt>
    <dgm:pt modelId="{0A22BA87-81EC-49E2-BE84-7E7BA118FCB4}" type="pres">
      <dgm:prSet presAssocID="{34D37FEC-B5D9-447B-90EF-D621090BEF79}" presName="aNode" presStyleLbl="fgAcc1" presStyleIdx="0" presStyleCnt="3">
        <dgm:presLayoutVars>
          <dgm:bulletEnabled val="1"/>
        </dgm:presLayoutVars>
      </dgm:prSet>
      <dgm:spPr/>
    </dgm:pt>
    <dgm:pt modelId="{CAF35DEC-E607-4CC5-B166-428661EE7699}" type="pres">
      <dgm:prSet presAssocID="{34D37FEC-B5D9-447B-90EF-D621090BEF79}" presName="aSpace" presStyleCnt="0"/>
      <dgm:spPr/>
    </dgm:pt>
    <dgm:pt modelId="{04767464-73D2-49BB-AFF8-CC50ADABD6DA}" type="pres">
      <dgm:prSet presAssocID="{977E8D62-A79F-4841-A471-C04523A00258}" presName="aNode" presStyleLbl="fgAcc1" presStyleIdx="1" presStyleCnt="3">
        <dgm:presLayoutVars>
          <dgm:bulletEnabled val="1"/>
        </dgm:presLayoutVars>
      </dgm:prSet>
      <dgm:spPr/>
    </dgm:pt>
    <dgm:pt modelId="{5C64CC87-7B8B-45D4-8AC0-C5BB4999B902}" type="pres">
      <dgm:prSet presAssocID="{977E8D62-A79F-4841-A471-C04523A00258}" presName="aSpace" presStyleCnt="0"/>
      <dgm:spPr/>
    </dgm:pt>
    <dgm:pt modelId="{7B6C5564-DCB0-4454-A92D-43CA3950FDBD}" type="pres">
      <dgm:prSet presAssocID="{B6DE1A7F-B8AA-4B2A-A6A9-26230D95F2DC}" presName="aNode" presStyleLbl="fgAcc1" presStyleIdx="2" presStyleCnt="3">
        <dgm:presLayoutVars>
          <dgm:bulletEnabled val="1"/>
        </dgm:presLayoutVars>
      </dgm:prSet>
      <dgm:spPr/>
    </dgm:pt>
    <dgm:pt modelId="{9B9A635C-0C19-4344-A527-49808328077D}" type="pres">
      <dgm:prSet presAssocID="{B6DE1A7F-B8AA-4B2A-A6A9-26230D95F2DC}" presName="aSpace" presStyleCnt="0"/>
      <dgm:spPr/>
    </dgm:pt>
  </dgm:ptLst>
  <dgm:cxnLst>
    <dgm:cxn modelId="{1F6EB12E-AC0C-40D1-8F83-7207F958D1F1}" type="presOf" srcId="{34D37FEC-B5D9-447B-90EF-D621090BEF79}" destId="{0A22BA87-81EC-49E2-BE84-7E7BA118FCB4}" srcOrd="0" destOrd="0" presId="urn:microsoft.com/office/officeart/2005/8/layout/pyramid2"/>
    <dgm:cxn modelId="{63C92F70-D6BE-4FE5-9593-5DE69083A36D}" srcId="{915391A7-DCE2-4E48-A295-5427A9881E61}" destId="{34D37FEC-B5D9-447B-90EF-D621090BEF79}" srcOrd="0" destOrd="0" parTransId="{2DC236A1-75A9-42C9-BCCD-074FAC704A78}" sibTransId="{8320F047-F8BF-4222-8FA7-45BE22516BEE}"/>
    <dgm:cxn modelId="{4C12518A-294C-4AE5-A38C-1F912EBA53C9}" type="presOf" srcId="{915391A7-DCE2-4E48-A295-5427A9881E61}" destId="{B3A3537B-D427-4DA2-9786-9AC94D5A8DD8}" srcOrd="0" destOrd="0" presId="urn:microsoft.com/office/officeart/2005/8/layout/pyramid2"/>
    <dgm:cxn modelId="{F03145B0-8F78-4A4C-97DC-66FDEEE849A7}" srcId="{915391A7-DCE2-4E48-A295-5427A9881E61}" destId="{977E8D62-A79F-4841-A471-C04523A00258}" srcOrd="1" destOrd="0" parTransId="{86BA2543-F975-463A-89B3-5EEE894A01F8}" sibTransId="{5C35301A-F65C-49C9-97BD-24F383A2E4BF}"/>
    <dgm:cxn modelId="{FBE8D1D1-9662-446F-B6CC-9C924EC5E7A8}" srcId="{915391A7-DCE2-4E48-A295-5427A9881E61}" destId="{B6DE1A7F-B8AA-4B2A-A6A9-26230D95F2DC}" srcOrd="2" destOrd="0" parTransId="{C0348CEC-B577-4336-BBEA-98578B16B0A4}" sibTransId="{D6A3F089-FA3F-42E6-8F40-77F86413A1C2}"/>
    <dgm:cxn modelId="{964FC2DC-5B07-4F53-87DF-52CEA0EC6503}" type="presOf" srcId="{977E8D62-A79F-4841-A471-C04523A00258}" destId="{04767464-73D2-49BB-AFF8-CC50ADABD6DA}" srcOrd="0" destOrd="0" presId="urn:microsoft.com/office/officeart/2005/8/layout/pyramid2"/>
    <dgm:cxn modelId="{FAF1CCF5-A18E-4F64-9597-83F9830968D0}" type="presOf" srcId="{B6DE1A7F-B8AA-4B2A-A6A9-26230D95F2DC}" destId="{7B6C5564-DCB0-4454-A92D-43CA3950FDBD}" srcOrd="0" destOrd="0" presId="urn:microsoft.com/office/officeart/2005/8/layout/pyramid2"/>
    <dgm:cxn modelId="{6F5ABFA4-269C-40DC-B033-2B75F9104283}" type="presParOf" srcId="{B3A3537B-D427-4DA2-9786-9AC94D5A8DD8}" destId="{F9F6BEF4-4DB3-497C-89BB-0E4EFD53ABA8}" srcOrd="0" destOrd="0" presId="urn:microsoft.com/office/officeart/2005/8/layout/pyramid2"/>
    <dgm:cxn modelId="{05D6F909-4DBC-4603-B098-F1D0782D3F2C}" type="presParOf" srcId="{B3A3537B-D427-4DA2-9786-9AC94D5A8DD8}" destId="{8492FEAF-1AFC-4A4E-A241-1EB2E028B603}" srcOrd="1" destOrd="0" presId="urn:microsoft.com/office/officeart/2005/8/layout/pyramid2"/>
    <dgm:cxn modelId="{257F4C64-8413-4492-BA60-AC6ACC4477F9}" type="presParOf" srcId="{8492FEAF-1AFC-4A4E-A241-1EB2E028B603}" destId="{0A22BA87-81EC-49E2-BE84-7E7BA118FCB4}" srcOrd="0" destOrd="0" presId="urn:microsoft.com/office/officeart/2005/8/layout/pyramid2"/>
    <dgm:cxn modelId="{1C14826A-3CB1-48A0-AF71-CE5C441934E2}" type="presParOf" srcId="{8492FEAF-1AFC-4A4E-A241-1EB2E028B603}" destId="{CAF35DEC-E607-4CC5-B166-428661EE7699}" srcOrd="1" destOrd="0" presId="urn:microsoft.com/office/officeart/2005/8/layout/pyramid2"/>
    <dgm:cxn modelId="{1F6D7BD7-081E-4710-A4BC-03B49F9BD1BA}" type="presParOf" srcId="{8492FEAF-1AFC-4A4E-A241-1EB2E028B603}" destId="{04767464-73D2-49BB-AFF8-CC50ADABD6DA}" srcOrd="2" destOrd="0" presId="urn:microsoft.com/office/officeart/2005/8/layout/pyramid2"/>
    <dgm:cxn modelId="{F41824CC-5B76-4B7C-B721-DD62DA78F7B1}" type="presParOf" srcId="{8492FEAF-1AFC-4A4E-A241-1EB2E028B603}" destId="{5C64CC87-7B8B-45D4-8AC0-C5BB4999B902}" srcOrd="3" destOrd="0" presId="urn:microsoft.com/office/officeart/2005/8/layout/pyramid2"/>
    <dgm:cxn modelId="{8BFA453D-88DA-4158-9F42-0CA9A2526847}" type="presParOf" srcId="{8492FEAF-1AFC-4A4E-A241-1EB2E028B603}" destId="{7B6C5564-DCB0-4454-A92D-43CA3950FDBD}" srcOrd="4" destOrd="0" presId="urn:microsoft.com/office/officeart/2005/8/layout/pyramid2"/>
    <dgm:cxn modelId="{1A3E766B-20F9-4DA4-887D-AA5C8135D674}" type="presParOf" srcId="{8492FEAF-1AFC-4A4E-A241-1EB2E028B603}" destId="{9B9A635C-0C19-4344-A527-49808328077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C5E322-9AC4-4A96-A2E4-8BB2066C1D2F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79F1BA-2DC3-49B2-805B-D061DBB0AEDF}">
      <dgm:prSet phldrT="[Text]" custT="1"/>
      <dgm:spPr>
        <a:solidFill>
          <a:schemeClr val="tx2"/>
        </a:solidFill>
      </dgm:spPr>
      <dgm:t>
        <a:bodyPr/>
        <a:lstStyle/>
        <a:p>
          <a:pPr algn="ctr"/>
          <a:endParaRPr lang="en-US" sz="2000" dirty="0">
            <a:solidFill>
              <a:schemeClr val="bg1"/>
            </a:solidFill>
          </a:endParaRPr>
        </a:p>
        <a:p>
          <a:pPr algn="ctr"/>
          <a:endParaRPr lang="en-US" sz="2000" dirty="0">
            <a:solidFill>
              <a:schemeClr val="bg1"/>
            </a:solidFill>
          </a:endParaRPr>
        </a:p>
        <a:p>
          <a:pPr algn="ctr"/>
          <a:r>
            <a:rPr lang="en-US" sz="2000" dirty="0">
              <a:solidFill>
                <a:schemeClr val="bg1"/>
              </a:solidFill>
            </a:rPr>
            <a:t>This is a sample text. You can replace this text. Enter your text here</a:t>
          </a:r>
        </a:p>
      </dgm:t>
    </dgm:pt>
    <dgm:pt modelId="{FEBA98C9-CA3C-485D-9BDC-9BDFD1E009D3}" type="parTrans" cxnId="{DB4CEC43-412E-41B4-B801-03EEF6853BEC}">
      <dgm:prSet/>
      <dgm:spPr/>
      <dgm:t>
        <a:bodyPr/>
        <a:lstStyle/>
        <a:p>
          <a:endParaRPr lang="en-US"/>
        </a:p>
      </dgm:t>
    </dgm:pt>
    <dgm:pt modelId="{58ED141C-A668-4724-9930-DE09CB72048A}" type="sibTrans" cxnId="{DB4CEC43-412E-41B4-B801-03EEF6853BEC}">
      <dgm:prSet/>
      <dgm:spPr/>
      <dgm:t>
        <a:bodyPr/>
        <a:lstStyle/>
        <a:p>
          <a:endParaRPr lang="en-US"/>
        </a:p>
      </dgm:t>
    </dgm:pt>
    <dgm:pt modelId="{1DA1447B-A881-4361-82E1-2D6EFB873278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endParaRPr lang="en-US" sz="2000" dirty="0">
            <a:solidFill>
              <a:schemeClr val="bg1"/>
            </a:solidFill>
          </a:endParaRPr>
        </a:p>
        <a:p>
          <a:pPr algn="ctr"/>
          <a:endParaRPr lang="en-US" sz="2000" dirty="0">
            <a:solidFill>
              <a:schemeClr val="bg1"/>
            </a:solidFill>
          </a:endParaRPr>
        </a:p>
        <a:p>
          <a:pPr algn="ctr"/>
          <a:r>
            <a:rPr lang="en-US" sz="2000" dirty="0">
              <a:solidFill>
                <a:schemeClr val="bg1"/>
              </a:solidFill>
            </a:rPr>
            <a:t>This is a sample text. You can replace this text. Enter your text here</a:t>
          </a:r>
        </a:p>
      </dgm:t>
    </dgm:pt>
    <dgm:pt modelId="{B02AC8B8-CE5F-4BC9-AFE6-C66335CB56D9}" type="parTrans" cxnId="{D08A4ABD-6049-494B-A9DD-E210F05F76CF}">
      <dgm:prSet/>
      <dgm:spPr/>
      <dgm:t>
        <a:bodyPr/>
        <a:lstStyle/>
        <a:p>
          <a:endParaRPr lang="en-US"/>
        </a:p>
      </dgm:t>
    </dgm:pt>
    <dgm:pt modelId="{CBCD3667-A9BA-4E7B-BD75-E1499D704D59}" type="sibTrans" cxnId="{D08A4ABD-6049-494B-A9DD-E210F05F76CF}">
      <dgm:prSet/>
      <dgm:spPr/>
      <dgm:t>
        <a:bodyPr/>
        <a:lstStyle/>
        <a:p>
          <a:endParaRPr lang="en-US"/>
        </a:p>
      </dgm:t>
    </dgm:pt>
    <dgm:pt modelId="{223285F9-8734-4907-892C-791DC9DA52C0}" type="pres">
      <dgm:prSet presAssocID="{5AC5E322-9AC4-4A96-A2E4-8BB2066C1D2F}" presName="Name0" presStyleCnt="0">
        <dgm:presLayoutVars>
          <dgm:chMax val="2"/>
          <dgm:chPref val="2"/>
          <dgm:animLvl val="lvl"/>
        </dgm:presLayoutVars>
      </dgm:prSet>
      <dgm:spPr/>
    </dgm:pt>
    <dgm:pt modelId="{2460B5AF-ED6A-4832-A10F-7D6EB113EA5E}" type="pres">
      <dgm:prSet presAssocID="{5AC5E322-9AC4-4A96-A2E4-8BB2066C1D2F}" presName="LeftText" presStyleLbl="revTx" presStyleIdx="0" presStyleCnt="0">
        <dgm:presLayoutVars>
          <dgm:bulletEnabled val="1"/>
        </dgm:presLayoutVars>
      </dgm:prSet>
      <dgm:spPr/>
    </dgm:pt>
    <dgm:pt modelId="{91AA95F6-D0D6-4D24-9CE1-094B4D4B1974}" type="pres">
      <dgm:prSet presAssocID="{5AC5E322-9AC4-4A96-A2E4-8BB2066C1D2F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6846787A-0B97-4743-943A-146F7B6E095E}" type="pres">
      <dgm:prSet presAssocID="{5AC5E322-9AC4-4A96-A2E4-8BB2066C1D2F}" presName="RightText" presStyleLbl="revTx" presStyleIdx="0" presStyleCnt="0">
        <dgm:presLayoutVars>
          <dgm:bulletEnabled val="1"/>
        </dgm:presLayoutVars>
      </dgm:prSet>
      <dgm:spPr/>
    </dgm:pt>
    <dgm:pt modelId="{85783E3A-10FC-4E97-9AB4-6D5D4D38EC9C}" type="pres">
      <dgm:prSet presAssocID="{5AC5E322-9AC4-4A96-A2E4-8BB2066C1D2F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BFA7EF71-0E5E-4A09-83A4-15660A834361}" type="pres">
      <dgm:prSet presAssocID="{5AC5E322-9AC4-4A96-A2E4-8BB2066C1D2F}" presName="TopArrow" presStyleLbl="node1" presStyleIdx="0" presStyleCnt="2"/>
      <dgm:spPr>
        <a:solidFill>
          <a:schemeClr val="tx1">
            <a:lumMod val="65000"/>
            <a:lumOff val="35000"/>
          </a:schemeClr>
        </a:solidFill>
        <a:ln>
          <a:noFill/>
        </a:ln>
      </dgm:spPr>
    </dgm:pt>
    <dgm:pt modelId="{83C6D2C8-669E-4EB2-85D1-9AE620DACA29}" type="pres">
      <dgm:prSet presAssocID="{5AC5E322-9AC4-4A96-A2E4-8BB2066C1D2F}" presName="BottomArrow" presStyleLbl="node1" presStyleIdx="1" presStyleCnt="2"/>
      <dgm:spPr>
        <a:solidFill>
          <a:schemeClr val="tx1">
            <a:lumMod val="65000"/>
            <a:lumOff val="35000"/>
          </a:schemeClr>
        </a:solidFill>
        <a:ln>
          <a:noFill/>
        </a:ln>
      </dgm:spPr>
    </dgm:pt>
  </dgm:ptLst>
  <dgm:cxnLst>
    <dgm:cxn modelId="{95F0CB5F-F6D3-423B-B694-893FD6018375}" type="presOf" srcId="{5AC5E322-9AC4-4A96-A2E4-8BB2066C1D2F}" destId="{223285F9-8734-4907-892C-791DC9DA52C0}" srcOrd="0" destOrd="0" presId="urn:microsoft.com/office/officeart/2009/layout/ReverseList"/>
    <dgm:cxn modelId="{DB4CEC43-412E-41B4-B801-03EEF6853BEC}" srcId="{5AC5E322-9AC4-4A96-A2E4-8BB2066C1D2F}" destId="{7F79F1BA-2DC3-49B2-805B-D061DBB0AEDF}" srcOrd="0" destOrd="0" parTransId="{FEBA98C9-CA3C-485D-9BDC-9BDFD1E009D3}" sibTransId="{58ED141C-A668-4724-9930-DE09CB72048A}"/>
    <dgm:cxn modelId="{0776B36E-D5E0-48F0-B414-796ACD4968D2}" type="presOf" srcId="{1DA1447B-A881-4361-82E1-2D6EFB873278}" destId="{85783E3A-10FC-4E97-9AB4-6D5D4D38EC9C}" srcOrd="1" destOrd="0" presId="urn:microsoft.com/office/officeart/2009/layout/ReverseList"/>
    <dgm:cxn modelId="{04118A86-3158-495A-8592-E9A44CE2B9F5}" type="presOf" srcId="{7F79F1BA-2DC3-49B2-805B-D061DBB0AEDF}" destId="{2460B5AF-ED6A-4832-A10F-7D6EB113EA5E}" srcOrd="0" destOrd="0" presId="urn:microsoft.com/office/officeart/2009/layout/ReverseList"/>
    <dgm:cxn modelId="{CF23918D-B2E2-44EE-95FD-101B65B48D3D}" type="presOf" srcId="{7F79F1BA-2DC3-49B2-805B-D061DBB0AEDF}" destId="{91AA95F6-D0D6-4D24-9CE1-094B4D4B1974}" srcOrd="1" destOrd="0" presId="urn:microsoft.com/office/officeart/2009/layout/ReverseList"/>
    <dgm:cxn modelId="{D08A4ABD-6049-494B-A9DD-E210F05F76CF}" srcId="{5AC5E322-9AC4-4A96-A2E4-8BB2066C1D2F}" destId="{1DA1447B-A881-4361-82E1-2D6EFB873278}" srcOrd="1" destOrd="0" parTransId="{B02AC8B8-CE5F-4BC9-AFE6-C66335CB56D9}" sibTransId="{CBCD3667-A9BA-4E7B-BD75-E1499D704D59}"/>
    <dgm:cxn modelId="{F83F42F9-C21D-41CE-9281-4F86D12BCB1D}" type="presOf" srcId="{1DA1447B-A881-4361-82E1-2D6EFB873278}" destId="{6846787A-0B97-4743-943A-146F7B6E095E}" srcOrd="0" destOrd="0" presId="urn:microsoft.com/office/officeart/2009/layout/ReverseList"/>
    <dgm:cxn modelId="{1BFED40C-21FC-4B44-A918-F7102D0506D1}" type="presParOf" srcId="{223285F9-8734-4907-892C-791DC9DA52C0}" destId="{2460B5AF-ED6A-4832-A10F-7D6EB113EA5E}" srcOrd="0" destOrd="0" presId="urn:microsoft.com/office/officeart/2009/layout/ReverseList"/>
    <dgm:cxn modelId="{C2A1B135-957E-437F-B226-734B559590B2}" type="presParOf" srcId="{223285F9-8734-4907-892C-791DC9DA52C0}" destId="{91AA95F6-D0D6-4D24-9CE1-094B4D4B1974}" srcOrd="1" destOrd="0" presId="urn:microsoft.com/office/officeart/2009/layout/ReverseList"/>
    <dgm:cxn modelId="{C5966D45-D2ED-4810-924A-62791FA8EBE2}" type="presParOf" srcId="{223285F9-8734-4907-892C-791DC9DA52C0}" destId="{6846787A-0B97-4743-943A-146F7B6E095E}" srcOrd="2" destOrd="0" presId="urn:microsoft.com/office/officeart/2009/layout/ReverseList"/>
    <dgm:cxn modelId="{EC30667C-2FC2-48AB-A95D-47281956FD9A}" type="presParOf" srcId="{223285F9-8734-4907-892C-791DC9DA52C0}" destId="{85783E3A-10FC-4E97-9AB4-6D5D4D38EC9C}" srcOrd="3" destOrd="0" presId="urn:microsoft.com/office/officeart/2009/layout/ReverseList"/>
    <dgm:cxn modelId="{7560263F-DAAF-4110-A5D6-4A178D5D22CC}" type="presParOf" srcId="{223285F9-8734-4907-892C-791DC9DA52C0}" destId="{BFA7EF71-0E5E-4A09-83A4-15660A834361}" srcOrd="4" destOrd="0" presId="urn:microsoft.com/office/officeart/2009/layout/ReverseList"/>
    <dgm:cxn modelId="{767343A3-9847-456C-89E5-25CEFA60B878}" type="presParOf" srcId="{223285F9-8734-4907-892C-791DC9DA52C0}" destId="{83C6D2C8-669E-4EB2-85D1-9AE620DACA2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E487D-2801-4E1A-AF63-318ADA85D102}">
      <dsp:nvSpPr>
        <dsp:cNvPr id="0" name=""/>
        <dsp:cNvSpPr/>
      </dsp:nvSpPr>
      <dsp:spPr>
        <a:xfrm>
          <a:off x="1617784" y="0"/>
          <a:ext cx="1617784" cy="1012092"/>
        </a:xfrm>
        <a:prstGeom prst="trapezoid">
          <a:avLst>
            <a:gd name="adj" fmla="val 79923"/>
          </a:avLst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617784" y="0"/>
        <a:ext cx="1617784" cy="1012092"/>
      </dsp:txXfrm>
    </dsp:sp>
    <dsp:sp modelId="{A52243CF-14FE-49AF-AAFE-CB4257A85E0E}">
      <dsp:nvSpPr>
        <dsp:cNvPr id="0" name=""/>
        <dsp:cNvSpPr/>
      </dsp:nvSpPr>
      <dsp:spPr>
        <a:xfrm>
          <a:off x="808892" y="1012092"/>
          <a:ext cx="3235569" cy="1012092"/>
        </a:xfrm>
        <a:prstGeom prst="trapezoid">
          <a:avLst>
            <a:gd name="adj" fmla="val 79923"/>
          </a:avLst>
        </a:prstGeom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375116" y="1012092"/>
        <a:ext cx="2103120" cy="1012092"/>
      </dsp:txXfrm>
    </dsp:sp>
    <dsp:sp modelId="{DBCFD707-1396-4B82-B0EC-E5572114840B}">
      <dsp:nvSpPr>
        <dsp:cNvPr id="0" name=""/>
        <dsp:cNvSpPr/>
      </dsp:nvSpPr>
      <dsp:spPr>
        <a:xfrm>
          <a:off x="0" y="2012464"/>
          <a:ext cx="4853354" cy="1012092"/>
        </a:xfrm>
        <a:prstGeom prst="trapezoid">
          <a:avLst>
            <a:gd name="adj" fmla="val 79923"/>
          </a:avLst>
        </a:prstGeom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849336" y="2012464"/>
        <a:ext cx="3154680" cy="1012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DE9AE-3EE8-40C2-AF39-FC02D8DA492A}">
      <dsp:nvSpPr>
        <dsp:cNvPr id="0" name=""/>
        <dsp:cNvSpPr/>
      </dsp:nvSpPr>
      <dsp:spPr>
        <a:xfrm>
          <a:off x="1254123" y="505"/>
          <a:ext cx="1277228" cy="6386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1272827" y="19209"/>
        <a:ext cx="1239820" cy="601206"/>
      </dsp:txXfrm>
    </dsp:sp>
    <dsp:sp modelId="{F572F858-6F08-4C36-BAD2-E641F3CDB5D7}">
      <dsp:nvSpPr>
        <dsp:cNvPr id="0" name=""/>
        <dsp:cNvSpPr/>
      </dsp:nvSpPr>
      <dsp:spPr>
        <a:xfrm rot="3600000">
          <a:off x="2087469" y="1120726"/>
          <a:ext cx="664397" cy="2235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154523" y="1165429"/>
        <a:ext cx="530289" cy="134108"/>
      </dsp:txXfrm>
    </dsp:sp>
    <dsp:sp modelId="{DCAFD07A-BB1E-41FD-B4E2-3301B3AD87F5}">
      <dsp:nvSpPr>
        <dsp:cNvPr id="0" name=""/>
        <dsp:cNvSpPr/>
      </dsp:nvSpPr>
      <dsp:spPr>
        <a:xfrm>
          <a:off x="2307986" y="1825848"/>
          <a:ext cx="1277228" cy="63861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2326690" y="1844552"/>
        <a:ext cx="1239820" cy="601206"/>
      </dsp:txXfrm>
    </dsp:sp>
    <dsp:sp modelId="{67C6AEFC-4312-45F3-AB7D-BCAE22CB0D82}">
      <dsp:nvSpPr>
        <dsp:cNvPr id="0" name=""/>
        <dsp:cNvSpPr/>
      </dsp:nvSpPr>
      <dsp:spPr>
        <a:xfrm rot="10800000">
          <a:off x="1560538" y="2033398"/>
          <a:ext cx="664397" cy="2235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1627592" y="2078101"/>
        <a:ext cx="530289" cy="134108"/>
      </dsp:txXfrm>
    </dsp:sp>
    <dsp:sp modelId="{2CC3F567-E331-411A-A156-2D662D2D54AD}">
      <dsp:nvSpPr>
        <dsp:cNvPr id="0" name=""/>
        <dsp:cNvSpPr/>
      </dsp:nvSpPr>
      <dsp:spPr>
        <a:xfrm>
          <a:off x="200260" y="1825848"/>
          <a:ext cx="1277228" cy="63861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218964" y="1844552"/>
        <a:ext cx="1239820" cy="601206"/>
      </dsp:txXfrm>
    </dsp:sp>
    <dsp:sp modelId="{BE09C94B-084D-4361-ADDF-881A346245B2}">
      <dsp:nvSpPr>
        <dsp:cNvPr id="0" name=""/>
        <dsp:cNvSpPr/>
      </dsp:nvSpPr>
      <dsp:spPr>
        <a:xfrm rot="18000000">
          <a:off x="1033607" y="1120726"/>
          <a:ext cx="664397" cy="2235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100661" y="1165429"/>
        <a:ext cx="530289" cy="1341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20680-C80F-4A25-856B-744B7853F9E6}">
      <dsp:nvSpPr>
        <dsp:cNvPr id="0" name=""/>
        <dsp:cNvSpPr/>
      </dsp:nvSpPr>
      <dsp:spPr>
        <a:xfrm>
          <a:off x="1603440" y="1184778"/>
          <a:ext cx="1448062" cy="1448062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1894565" y="1523980"/>
        <a:ext cx="865812" cy="744333"/>
      </dsp:txXfrm>
    </dsp:sp>
    <dsp:sp modelId="{61A4EA16-A247-4535-85C2-6B7B745FDE08}">
      <dsp:nvSpPr>
        <dsp:cNvPr id="0" name=""/>
        <dsp:cNvSpPr/>
      </dsp:nvSpPr>
      <dsp:spPr>
        <a:xfrm>
          <a:off x="760931" y="842509"/>
          <a:ext cx="1053136" cy="1053136"/>
        </a:xfrm>
        <a:prstGeom prst="gear6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1026061" y="1109242"/>
        <a:ext cx="522876" cy="519670"/>
      </dsp:txXfrm>
    </dsp:sp>
    <dsp:sp modelId="{58755D2B-1EB3-4D60-A805-94F4AEB4E987}">
      <dsp:nvSpPr>
        <dsp:cNvPr id="0" name=""/>
        <dsp:cNvSpPr/>
      </dsp:nvSpPr>
      <dsp:spPr>
        <a:xfrm rot="20700000">
          <a:off x="1350795" y="115952"/>
          <a:ext cx="1031858" cy="1031858"/>
        </a:xfrm>
        <a:prstGeom prst="gear6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20700000">
        <a:off x="1577112" y="342269"/>
        <a:ext cx="579225" cy="579225"/>
      </dsp:txXfrm>
    </dsp:sp>
    <dsp:sp modelId="{B39901A2-4715-4C80-BCB8-1D825EF26371}">
      <dsp:nvSpPr>
        <dsp:cNvPr id="0" name=""/>
        <dsp:cNvSpPr/>
      </dsp:nvSpPr>
      <dsp:spPr>
        <a:xfrm>
          <a:off x="1475813" y="975370"/>
          <a:ext cx="1853520" cy="1853520"/>
        </a:xfrm>
        <a:prstGeom prst="circularArrow">
          <a:avLst>
            <a:gd name="adj1" fmla="val 4688"/>
            <a:gd name="adj2" fmla="val 299029"/>
            <a:gd name="adj3" fmla="val 2461687"/>
            <a:gd name="adj4" fmla="val 15984065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A8FD5-E63F-42B9-9574-469E0CEA6859}">
      <dsp:nvSpPr>
        <dsp:cNvPr id="0" name=""/>
        <dsp:cNvSpPr/>
      </dsp:nvSpPr>
      <dsp:spPr>
        <a:xfrm>
          <a:off x="574422" y="616190"/>
          <a:ext cx="1346698" cy="134669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E5160-0D36-4489-983A-BC7CF95829A9}">
      <dsp:nvSpPr>
        <dsp:cNvPr id="0" name=""/>
        <dsp:cNvSpPr/>
      </dsp:nvSpPr>
      <dsp:spPr>
        <a:xfrm>
          <a:off x="1112115" y="-103362"/>
          <a:ext cx="1452011" cy="145201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6BEF4-4DB3-497C-89BB-0E4EFD53ABA8}">
      <dsp:nvSpPr>
        <dsp:cNvPr id="0" name=""/>
        <dsp:cNvSpPr/>
      </dsp:nvSpPr>
      <dsp:spPr>
        <a:xfrm>
          <a:off x="0" y="0"/>
          <a:ext cx="2591027" cy="2671129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2BA87-81EC-49E2-BE84-7E7BA118FCB4}">
      <dsp:nvSpPr>
        <dsp:cNvPr id="0" name=""/>
        <dsp:cNvSpPr/>
      </dsp:nvSpPr>
      <dsp:spPr>
        <a:xfrm>
          <a:off x="1295513" y="268547"/>
          <a:ext cx="1684168" cy="6323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1326380" y="299414"/>
        <a:ext cx="1622434" cy="570572"/>
      </dsp:txXfrm>
    </dsp:sp>
    <dsp:sp modelId="{04767464-73D2-49BB-AFF8-CC50ADABD6DA}">
      <dsp:nvSpPr>
        <dsp:cNvPr id="0" name=""/>
        <dsp:cNvSpPr/>
      </dsp:nvSpPr>
      <dsp:spPr>
        <a:xfrm>
          <a:off x="1295513" y="979892"/>
          <a:ext cx="1684168" cy="6323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1326380" y="1010759"/>
        <a:ext cx="1622434" cy="570572"/>
      </dsp:txXfrm>
    </dsp:sp>
    <dsp:sp modelId="{7B6C5564-DCB0-4454-A92D-43CA3950FDBD}">
      <dsp:nvSpPr>
        <dsp:cNvPr id="0" name=""/>
        <dsp:cNvSpPr/>
      </dsp:nvSpPr>
      <dsp:spPr>
        <a:xfrm>
          <a:off x="1295513" y="1691236"/>
          <a:ext cx="1684168" cy="6323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1326380" y="1722103"/>
        <a:ext cx="1622434" cy="5705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AA95F6-D0D6-4D24-9CE1-094B4D4B1974}">
      <dsp:nvSpPr>
        <dsp:cNvPr id="0" name=""/>
        <dsp:cNvSpPr/>
      </dsp:nvSpPr>
      <dsp:spPr>
        <a:xfrm rot="16200000">
          <a:off x="1209392" y="1645161"/>
          <a:ext cx="3483661" cy="2128886"/>
        </a:xfrm>
        <a:prstGeom prst="round2SameRect">
          <a:avLst>
            <a:gd name="adj1" fmla="val 16670"/>
            <a:gd name="adj2" fmla="val 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127000" rIns="114300" bIns="1270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This is a sample text. You can replace this text. Enter your text here</a:t>
          </a:r>
        </a:p>
      </dsp:txBody>
      <dsp:txXfrm rot="5400000">
        <a:off x="1990721" y="1071716"/>
        <a:ext cx="2024944" cy="3275777"/>
      </dsp:txXfrm>
    </dsp:sp>
    <dsp:sp modelId="{85783E3A-10FC-4E97-9AB4-6D5D4D38EC9C}">
      <dsp:nvSpPr>
        <dsp:cNvPr id="0" name=""/>
        <dsp:cNvSpPr/>
      </dsp:nvSpPr>
      <dsp:spPr>
        <a:xfrm rot="5400000">
          <a:off x="3434946" y="1645161"/>
          <a:ext cx="3483661" cy="21288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27000" rIns="76200" bIns="1270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This is a sample text. You can replace this text. Enter your text here</a:t>
          </a:r>
        </a:p>
      </dsp:txBody>
      <dsp:txXfrm rot="-5400000">
        <a:off x="4112333" y="1071716"/>
        <a:ext cx="2024944" cy="3275777"/>
      </dsp:txXfrm>
    </dsp:sp>
    <dsp:sp modelId="{BFA7EF71-0E5E-4A09-83A4-15660A834361}">
      <dsp:nvSpPr>
        <dsp:cNvPr id="0" name=""/>
        <dsp:cNvSpPr/>
      </dsp:nvSpPr>
      <dsp:spPr>
        <a:xfrm>
          <a:off x="2951004" y="0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tx1">
            <a:lumMod val="65000"/>
            <a:lumOff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6D2C8-669E-4EB2-85D1-9AE620DACA29}">
      <dsp:nvSpPr>
        <dsp:cNvPr id="0" name=""/>
        <dsp:cNvSpPr/>
      </dsp:nvSpPr>
      <dsp:spPr>
        <a:xfrm rot="10800000">
          <a:off x="2951004" y="3193220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tx1">
            <a:lumMod val="65000"/>
            <a:lumOff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7CADB-8B0B-4947-8858-A5E728BA0EAA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1C6B7-B64B-47C1-BFD0-C207E6FEC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41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72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0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5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0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92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83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25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88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28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28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91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6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65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6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37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26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62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4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53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22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7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4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6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2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3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4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57561-896F-49FB-9970-D41A5B5CF7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9172F4-C5F9-4A53-9E0D-B6E3FF75E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27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8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64865"/>
            <a:ext cx="3681351" cy="16625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4027411"/>
            <a:ext cx="3681351" cy="16625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81350" y="2364865"/>
            <a:ext cx="4462399" cy="16625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81351" y="4027411"/>
            <a:ext cx="4462398" cy="16625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43750" y="2364865"/>
            <a:ext cx="4020954" cy="16625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43750" y="4027411"/>
            <a:ext cx="4020954" cy="16625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50887" y="2805166"/>
            <a:ext cx="2075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4167904" y="2909677"/>
            <a:ext cx="599620" cy="534999"/>
          </a:xfrm>
          <a:custGeom>
            <a:avLst/>
            <a:gdLst>
              <a:gd name="T0" fmla="*/ 4230 w 5644"/>
              <a:gd name="T1" fmla="*/ 4227 h 5163"/>
              <a:gd name="T2" fmla="*/ 2663 w 5644"/>
              <a:gd name="T3" fmla="*/ 2699 h 5163"/>
              <a:gd name="T4" fmla="*/ 2979 w 5644"/>
              <a:gd name="T5" fmla="*/ 2699 h 5163"/>
              <a:gd name="T6" fmla="*/ 1413 w 5644"/>
              <a:gd name="T7" fmla="*/ 4227 h 5163"/>
              <a:gd name="T8" fmla="*/ 1413 w 5644"/>
              <a:gd name="T9" fmla="*/ 2699 h 5163"/>
              <a:gd name="T10" fmla="*/ 2668 w 5644"/>
              <a:gd name="T11" fmla="*/ 921 h 5163"/>
              <a:gd name="T12" fmla="*/ 2470 w 5644"/>
              <a:gd name="T13" fmla="*/ 1021 h 5163"/>
              <a:gd name="T14" fmla="*/ 2326 w 5644"/>
              <a:gd name="T15" fmla="*/ 1185 h 5163"/>
              <a:gd name="T16" fmla="*/ 2252 w 5644"/>
              <a:gd name="T17" fmla="*/ 1398 h 5163"/>
              <a:gd name="T18" fmla="*/ 2268 w 5644"/>
              <a:gd name="T19" fmla="*/ 1629 h 5163"/>
              <a:gd name="T20" fmla="*/ 2367 w 5644"/>
              <a:gd name="T21" fmla="*/ 1828 h 5163"/>
              <a:gd name="T22" fmla="*/ 2531 w 5644"/>
              <a:gd name="T23" fmla="*/ 1971 h 5163"/>
              <a:gd name="T24" fmla="*/ 2743 w 5644"/>
              <a:gd name="T25" fmla="*/ 2045 h 5163"/>
              <a:gd name="T26" fmla="*/ 2974 w 5644"/>
              <a:gd name="T27" fmla="*/ 2030 h 5163"/>
              <a:gd name="T28" fmla="*/ 3171 w 5644"/>
              <a:gd name="T29" fmla="*/ 1930 h 5163"/>
              <a:gd name="T30" fmla="*/ 3316 w 5644"/>
              <a:gd name="T31" fmla="*/ 1766 h 5163"/>
              <a:gd name="T32" fmla="*/ 3390 w 5644"/>
              <a:gd name="T33" fmla="*/ 1554 h 5163"/>
              <a:gd name="T34" fmla="*/ 3374 w 5644"/>
              <a:gd name="T35" fmla="*/ 1322 h 5163"/>
              <a:gd name="T36" fmla="*/ 3275 w 5644"/>
              <a:gd name="T37" fmla="*/ 1125 h 5163"/>
              <a:gd name="T38" fmla="*/ 3111 w 5644"/>
              <a:gd name="T39" fmla="*/ 980 h 5163"/>
              <a:gd name="T40" fmla="*/ 2899 w 5644"/>
              <a:gd name="T41" fmla="*/ 906 h 5163"/>
              <a:gd name="T42" fmla="*/ 2880 w 5644"/>
              <a:gd name="T43" fmla="*/ 3 h 5163"/>
              <a:gd name="T44" fmla="*/ 3049 w 5644"/>
              <a:gd name="T45" fmla="*/ 60 h 5163"/>
              <a:gd name="T46" fmla="*/ 5480 w 5644"/>
              <a:gd name="T47" fmla="*/ 1876 h 5163"/>
              <a:gd name="T48" fmla="*/ 5600 w 5644"/>
              <a:gd name="T49" fmla="*/ 2033 h 5163"/>
              <a:gd name="T50" fmla="*/ 5644 w 5644"/>
              <a:gd name="T51" fmla="*/ 2232 h 5163"/>
              <a:gd name="T52" fmla="*/ 5601 w 5644"/>
              <a:gd name="T53" fmla="*/ 2429 h 5163"/>
              <a:gd name="T54" fmla="*/ 5483 w 5644"/>
              <a:gd name="T55" fmla="*/ 2585 h 5163"/>
              <a:gd name="T56" fmla="*/ 5312 w 5644"/>
              <a:gd name="T57" fmla="*/ 2679 h 5163"/>
              <a:gd name="T58" fmla="*/ 5162 w 5644"/>
              <a:gd name="T59" fmla="*/ 2699 h 5163"/>
              <a:gd name="T60" fmla="*/ 5290 w 5644"/>
              <a:gd name="T61" fmla="*/ 4257 h 5163"/>
              <a:gd name="T62" fmla="*/ 5451 w 5644"/>
              <a:gd name="T63" fmla="*/ 4354 h 5163"/>
              <a:gd name="T64" fmla="*/ 5560 w 5644"/>
              <a:gd name="T65" fmla="*/ 4505 h 5163"/>
              <a:gd name="T66" fmla="*/ 5600 w 5644"/>
              <a:gd name="T67" fmla="*/ 4695 h 5163"/>
              <a:gd name="T68" fmla="*/ 5557 w 5644"/>
              <a:gd name="T69" fmla="*/ 4892 h 5163"/>
              <a:gd name="T70" fmla="*/ 5439 w 5644"/>
              <a:gd name="T71" fmla="*/ 5048 h 5163"/>
              <a:gd name="T72" fmla="*/ 5268 w 5644"/>
              <a:gd name="T73" fmla="*/ 5142 h 5163"/>
              <a:gd name="T74" fmla="*/ 508 w 5644"/>
              <a:gd name="T75" fmla="*/ 5163 h 5163"/>
              <a:gd name="T76" fmla="*/ 311 w 5644"/>
              <a:gd name="T77" fmla="*/ 5118 h 5163"/>
              <a:gd name="T78" fmla="*/ 156 w 5644"/>
              <a:gd name="T79" fmla="*/ 5002 h 5163"/>
              <a:gd name="T80" fmla="*/ 62 w 5644"/>
              <a:gd name="T81" fmla="*/ 4830 h 5163"/>
              <a:gd name="T82" fmla="*/ 46 w 5644"/>
              <a:gd name="T83" fmla="*/ 4628 h 5163"/>
              <a:gd name="T84" fmla="*/ 111 w 5644"/>
              <a:gd name="T85" fmla="*/ 4450 h 5163"/>
              <a:gd name="T86" fmla="*/ 239 w 5644"/>
              <a:gd name="T87" fmla="*/ 4315 h 5163"/>
              <a:gd name="T88" fmla="*/ 414 w 5644"/>
              <a:gd name="T89" fmla="*/ 4239 h 5163"/>
              <a:gd name="T90" fmla="*/ 467 w 5644"/>
              <a:gd name="T91" fmla="*/ 2699 h 5163"/>
              <a:gd name="T92" fmla="*/ 277 w 5644"/>
              <a:gd name="T93" fmla="*/ 2658 h 5163"/>
              <a:gd name="T94" fmla="*/ 121 w 5644"/>
              <a:gd name="T95" fmla="*/ 2547 h 5163"/>
              <a:gd name="T96" fmla="*/ 24 w 5644"/>
              <a:gd name="T97" fmla="*/ 2379 h 5163"/>
              <a:gd name="T98" fmla="*/ 2 w 5644"/>
              <a:gd name="T99" fmla="*/ 2186 h 5163"/>
              <a:gd name="T100" fmla="*/ 60 w 5644"/>
              <a:gd name="T101" fmla="*/ 2004 h 5163"/>
              <a:gd name="T102" fmla="*/ 186 w 5644"/>
              <a:gd name="T103" fmla="*/ 1858 h 5163"/>
              <a:gd name="T104" fmla="*/ 2648 w 5644"/>
              <a:gd name="T105" fmla="*/ 34 h 5163"/>
              <a:gd name="T106" fmla="*/ 2820 w 5644"/>
              <a:gd name="T107" fmla="*/ 0 h 5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44" h="5163">
                <a:moveTo>
                  <a:pt x="3911" y="2699"/>
                </a:moveTo>
                <a:lnTo>
                  <a:pt x="3911" y="4227"/>
                </a:lnTo>
                <a:lnTo>
                  <a:pt x="4230" y="4227"/>
                </a:lnTo>
                <a:lnTo>
                  <a:pt x="4230" y="2699"/>
                </a:lnTo>
                <a:lnTo>
                  <a:pt x="3911" y="2699"/>
                </a:lnTo>
                <a:close/>
                <a:moveTo>
                  <a:pt x="2663" y="2699"/>
                </a:moveTo>
                <a:lnTo>
                  <a:pt x="2663" y="4227"/>
                </a:lnTo>
                <a:lnTo>
                  <a:pt x="2979" y="4227"/>
                </a:lnTo>
                <a:lnTo>
                  <a:pt x="2979" y="2699"/>
                </a:lnTo>
                <a:lnTo>
                  <a:pt x="2663" y="2699"/>
                </a:lnTo>
                <a:close/>
                <a:moveTo>
                  <a:pt x="1413" y="2699"/>
                </a:moveTo>
                <a:lnTo>
                  <a:pt x="1413" y="4227"/>
                </a:lnTo>
                <a:lnTo>
                  <a:pt x="1729" y="4227"/>
                </a:lnTo>
                <a:lnTo>
                  <a:pt x="1729" y="2699"/>
                </a:lnTo>
                <a:lnTo>
                  <a:pt x="1413" y="2699"/>
                </a:lnTo>
                <a:close/>
                <a:moveTo>
                  <a:pt x="2820" y="901"/>
                </a:moveTo>
                <a:lnTo>
                  <a:pt x="2743" y="906"/>
                </a:lnTo>
                <a:lnTo>
                  <a:pt x="2668" y="921"/>
                </a:lnTo>
                <a:lnTo>
                  <a:pt x="2598" y="945"/>
                </a:lnTo>
                <a:lnTo>
                  <a:pt x="2531" y="980"/>
                </a:lnTo>
                <a:lnTo>
                  <a:pt x="2470" y="1021"/>
                </a:lnTo>
                <a:lnTo>
                  <a:pt x="2415" y="1069"/>
                </a:lnTo>
                <a:lnTo>
                  <a:pt x="2367" y="1125"/>
                </a:lnTo>
                <a:lnTo>
                  <a:pt x="2326" y="1185"/>
                </a:lnTo>
                <a:lnTo>
                  <a:pt x="2292" y="1252"/>
                </a:lnTo>
                <a:lnTo>
                  <a:pt x="2268" y="1322"/>
                </a:lnTo>
                <a:lnTo>
                  <a:pt x="2252" y="1398"/>
                </a:lnTo>
                <a:lnTo>
                  <a:pt x="2247" y="1476"/>
                </a:lnTo>
                <a:lnTo>
                  <a:pt x="2252" y="1554"/>
                </a:lnTo>
                <a:lnTo>
                  <a:pt x="2268" y="1629"/>
                </a:lnTo>
                <a:lnTo>
                  <a:pt x="2292" y="1699"/>
                </a:lnTo>
                <a:lnTo>
                  <a:pt x="2326" y="1766"/>
                </a:lnTo>
                <a:lnTo>
                  <a:pt x="2367" y="1828"/>
                </a:lnTo>
                <a:lnTo>
                  <a:pt x="2415" y="1882"/>
                </a:lnTo>
                <a:lnTo>
                  <a:pt x="2470" y="1930"/>
                </a:lnTo>
                <a:lnTo>
                  <a:pt x="2531" y="1971"/>
                </a:lnTo>
                <a:lnTo>
                  <a:pt x="2598" y="2006"/>
                </a:lnTo>
                <a:lnTo>
                  <a:pt x="2668" y="2030"/>
                </a:lnTo>
                <a:lnTo>
                  <a:pt x="2743" y="2045"/>
                </a:lnTo>
                <a:lnTo>
                  <a:pt x="2820" y="2050"/>
                </a:lnTo>
                <a:lnTo>
                  <a:pt x="2899" y="2045"/>
                </a:lnTo>
                <a:lnTo>
                  <a:pt x="2974" y="2030"/>
                </a:lnTo>
                <a:lnTo>
                  <a:pt x="3044" y="2006"/>
                </a:lnTo>
                <a:lnTo>
                  <a:pt x="3111" y="1971"/>
                </a:lnTo>
                <a:lnTo>
                  <a:pt x="3171" y="1930"/>
                </a:lnTo>
                <a:lnTo>
                  <a:pt x="3227" y="1882"/>
                </a:lnTo>
                <a:lnTo>
                  <a:pt x="3275" y="1828"/>
                </a:lnTo>
                <a:lnTo>
                  <a:pt x="3316" y="1766"/>
                </a:lnTo>
                <a:lnTo>
                  <a:pt x="3350" y="1699"/>
                </a:lnTo>
                <a:lnTo>
                  <a:pt x="3374" y="1629"/>
                </a:lnTo>
                <a:lnTo>
                  <a:pt x="3390" y="1554"/>
                </a:lnTo>
                <a:lnTo>
                  <a:pt x="3395" y="1476"/>
                </a:lnTo>
                <a:lnTo>
                  <a:pt x="3390" y="1398"/>
                </a:lnTo>
                <a:lnTo>
                  <a:pt x="3374" y="1322"/>
                </a:lnTo>
                <a:lnTo>
                  <a:pt x="3350" y="1252"/>
                </a:lnTo>
                <a:lnTo>
                  <a:pt x="3316" y="1185"/>
                </a:lnTo>
                <a:lnTo>
                  <a:pt x="3275" y="1125"/>
                </a:lnTo>
                <a:lnTo>
                  <a:pt x="3227" y="1069"/>
                </a:lnTo>
                <a:lnTo>
                  <a:pt x="3171" y="1021"/>
                </a:lnTo>
                <a:lnTo>
                  <a:pt x="3111" y="980"/>
                </a:lnTo>
                <a:lnTo>
                  <a:pt x="3044" y="945"/>
                </a:lnTo>
                <a:lnTo>
                  <a:pt x="2974" y="921"/>
                </a:lnTo>
                <a:lnTo>
                  <a:pt x="2899" y="906"/>
                </a:lnTo>
                <a:lnTo>
                  <a:pt x="2820" y="901"/>
                </a:lnTo>
                <a:close/>
                <a:moveTo>
                  <a:pt x="2820" y="0"/>
                </a:moveTo>
                <a:lnTo>
                  <a:pt x="2880" y="3"/>
                </a:lnTo>
                <a:lnTo>
                  <a:pt x="2938" y="15"/>
                </a:lnTo>
                <a:lnTo>
                  <a:pt x="2995" y="34"/>
                </a:lnTo>
                <a:lnTo>
                  <a:pt x="3049" y="60"/>
                </a:lnTo>
                <a:lnTo>
                  <a:pt x="3101" y="92"/>
                </a:lnTo>
                <a:lnTo>
                  <a:pt x="5427" y="1836"/>
                </a:lnTo>
                <a:lnTo>
                  <a:pt x="5480" y="1876"/>
                </a:lnTo>
                <a:lnTo>
                  <a:pt x="5528" y="1922"/>
                </a:lnTo>
                <a:lnTo>
                  <a:pt x="5567" y="1975"/>
                </a:lnTo>
                <a:lnTo>
                  <a:pt x="5600" y="2033"/>
                </a:lnTo>
                <a:lnTo>
                  <a:pt x="5623" y="2095"/>
                </a:lnTo>
                <a:lnTo>
                  <a:pt x="5639" y="2162"/>
                </a:lnTo>
                <a:lnTo>
                  <a:pt x="5644" y="2232"/>
                </a:lnTo>
                <a:lnTo>
                  <a:pt x="5639" y="2300"/>
                </a:lnTo>
                <a:lnTo>
                  <a:pt x="5623" y="2367"/>
                </a:lnTo>
                <a:lnTo>
                  <a:pt x="5601" y="2429"/>
                </a:lnTo>
                <a:lnTo>
                  <a:pt x="5569" y="2485"/>
                </a:lnTo>
                <a:lnTo>
                  <a:pt x="5529" y="2538"/>
                </a:lnTo>
                <a:lnTo>
                  <a:pt x="5483" y="2585"/>
                </a:lnTo>
                <a:lnTo>
                  <a:pt x="5432" y="2624"/>
                </a:lnTo>
                <a:lnTo>
                  <a:pt x="5374" y="2655"/>
                </a:lnTo>
                <a:lnTo>
                  <a:pt x="5312" y="2679"/>
                </a:lnTo>
                <a:lnTo>
                  <a:pt x="5247" y="2694"/>
                </a:lnTo>
                <a:lnTo>
                  <a:pt x="5177" y="2699"/>
                </a:lnTo>
                <a:lnTo>
                  <a:pt x="5162" y="2699"/>
                </a:lnTo>
                <a:lnTo>
                  <a:pt x="5162" y="4231"/>
                </a:lnTo>
                <a:lnTo>
                  <a:pt x="5227" y="4239"/>
                </a:lnTo>
                <a:lnTo>
                  <a:pt x="5290" y="4257"/>
                </a:lnTo>
                <a:lnTo>
                  <a:pt x="5348" y="4282"/>
                </a:lnTo>
                <a:lnTo>
                  <a:pt x="5401" y="4315"/>
                </a:lnTo>
                <a:lnTo>
                  <a:pt x="5451" y="4354"/>
                </a:lnTo>
                <a:lnTo>
                  <a:pt x="5493" y="4399"/>
                </a:lnTo>
                <a:lnTo>
                  <a:pt x="5529" y="4450"/>
                </a:lnTo>
                <a:lnTo>
                  <a:pt x="5560" y="4505"/>
                </a:lnTo>
                <a:lnTo>
                  <a:pt x="5581" y="4565"/>
                </a:lnTo>
                <a:lnTo>
                  <a:pt x="5594" y="4628"/>
                </a:lnTo>
                <a:lnTo>
                  <a:pt x="5600" y="4695"/>
                </a:lnTo>
                <a:lnTo>
                  <a:pt x="5594" y="4764"/>
                </a:lnTo>
                <a:lnTo>
                  <a:pt x="5581" y="4830"/>
                </a:lnTo>
                <a:lnTo>
                  <a:pt x="5557" y="4892"/>
                </a:lnTo>
                <a:lnTo>
                  <a:pt x="5524" y="4949"/>
                </a:lnTo>
                <a:lnTo>
                  <a:pt x="5485" y="5002"/>
                </a:lnTo>
                <a:lnTo>
                  <a:pt x="5439" y="5048"/>
                </a:lnTo>
                <a:lnTo>
                  <a:pt x="5387" y="5087"/>
                </a:lnTo>
                <a:lnTo>
                  <a:pt x="5329" y="5118"/>
                </a:lnTo>
                <a:lnTo>
                  <a:pt x="5268" y="5142"/>
                </a:lnTo>
                <a:lnTo>
                  <a:pt x="5203" y="5158"/>
                </a:lnTo>
                <a:lnTo>
                  <a:pt x="5133" y="5163"/>
                </a:lnTo>
                <a:lnTo>
                  <a:pt x="508" y="5163"/>
                </a:lnTo>
                <a:lnTo>
                  <a:pt x="440" y="5158"/>
                </a:lnTo>
                <a:lnTo>
                  <a:pt x="375" y="5142"/>
                </a:lnTo>
                <a:lnTo>
                  <a:pt x="311" y="5118"/>
                </a:lnTo>
                <a:lnTo>
                  <a:pt x="255" y="5087"/>
                </a:lnTo>
                <a:lnTo>
                  <a:pt x="202" y="5048"/>
                </a:lnTo>
                <a:lnTo>
                  <a:pt x="156" y="5002"/>
                </a:lnTo>
                <a:lnTo>
                  <a:pt x="118" y="4949"/>
                </a:lnTo>
                <a:lnTo>
                  <a:pt x="86" y="4892"/>
                </a:lnTo>
                <a:lnTo>
                  <a:pt x="62" y="4830"/>
                </a:lnTo>
                <a:lnTo>
                  <a:pt x="48" y="4764"/>
                </a:lnTo>
                <a:lnTo>
                  <a:pt x="43" y="4695"/>
                </a:lnTo>
                <a:lnTo>
                  <a:pt x="46" y="4628"/>
                </a:lnTo>
                <a:lnTo>
                  <a:pt x="60" y="4565"/>
                </a:lnTo>
                <a:lnTo>
                  <a:pt x="82" y="4505"/>
                </a:lnTo>
                <a:lnTo>
                  <a:pt x="111" y="4450"/>
                </a:lnTo>
                <a:lnTo>
                  <a:pt x="149" y="4399"/>
                </a:lnTo>
                <a:lnTo>
                  <a:pt x="192" y="4354"/>
                </a:lnTo>
                <a:lnTo>
                  <a:pt x="239" y="4315"/>
                </a:lnTo>
                <a:lnTo>
                  <a:pt x="294" y="4282"/>
                </a:lnTo>
                <a:lnTo>
                  <a:pt x="352" y="4257"/>
                </a:lnTo>
                <a:lnTo>
                  <a:pt x="414" y="4239"/>
                </a:lnTo>
                <a:lnTo>
                  <a:pt x="479" y="4231"/>
                </a:lnTo>
                <a:lnTo>
                  <a:pt x="479" y="2699"/>
                </a:lnTo>
                <a:lnTo>
                  <a:pt x="467" y="2699"/>
                </a:lnTo>
                <a:lnTo>
                  <a:pt x="400" y="2694"/>
                </a:lnTo>
                <a:lnTo>
                  <a:pt x="337" y="2681"/>
                </a:lnTo>
                <a:lnTo>
                  <a:pt x="277" y="2658"/>
                </a:lnTo>
                <a:lnTo>
                  <a:pt x="221" y="2628"/>
                </a:lnTo>
                <a:lnTo>
                  <a:pt x="168" y="2592"/>
                </a:lnTo>
                <a:lnTo>
                  <a:pt x="121" y="2547"/>
                </a:lnTo>
                <a:lnTo>
                  <a:pt x="82" y="2496"/>
                </a:lnTo>
                <a:lnTo>
                  <a:pt x="50" y="2441"/>
                </a:lnTo>
                <a:lnTo>
                  <a:pt x="24" y="2379"/>
                </a:lnTo>
                <a:lnTo>
                  <a:pt x="7" y="2316"/>
                </a:lnTo>
                <a:lnTo>
                  <a:pt x="0" y="2251"/>
                </a:lnTo>
                <a:lnTo>
                  <a:pt x="2" y="2186"/>
                </a:lnTo>
                <a:lnTo>
                  <a:pt x="14" y="2122"/>
                </a:lnTo>
                <a:lnTo>
                  <a:pt x="32" y="2062"/>
                </a:lnTo>
                <a:lnTo>
                  <a:pt x="60" y="2004"/>
                </a:lnTo>
                <a:lnTo>
                  <a:pt x="94" y="1951"/>
                </a:lnTo>
                <a:lnTo>
                  <a:pt x="137" y="1901"/>
                </a:lnTo>
                <a:lnTo>
                  <a:pt x="186" y="1858"/>
                </a:lnTo>
                <a:lnTo>
                  <a:pt x="2542" y="92"/>
                </a:lnTo>
                <a:lnTo>
                  <a:pt x="2593" y="60"/>
                </a:lnTo>
                <a:lnTo>
                  <a:pt x="2648" y="34"/>
                </a:lnTo>
                <a:lnTo>
                  <a:pt x="2704" y="15"/>
                </a:lnTo>
                <a:lnTo>
                  <a:pt x="2762" y="3"/>
                </a:lnTo>
                <a:lnTo>
                  <a:pt x="28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5076093" y="2734473"/>
            <a:ext cx="11724" cy="92333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10825" y="2805166"/>
            <a:ext cx="213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216155" y="2715511"/>
            <a:ext cx="11724" cy="92333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27879" y="4415981"/>
            <a:ext cx="11724" cy="92333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87817" y="4397019"/>
            <a:ext cx="11724" cy="92333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538492" y="2796260"/>
            <a:ext cx="11724" cy="92333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550215" y="4415981"/>
            <a:ext cx="11724" cy="92333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482342" y="2781541"/>
            <a:ext cx="364375" cy="794813"/>
            <a:chOff x="3660" y="1776"/>
            <a:chExt cx="1241" cy="2707"/>
          </a:xfrm>
          <a:solidFill>
            <a:schemeClr val="bg1"/>
          </a:solidFill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3660" y="2565"/>
              <a:ext cx="1241" cy="1918"/>
            </a:xfrm>
            <a:custGeom>
              <a:avLst/>
              <a:gdLst>
                <a:gd name="T0" fmla="*/ 1636 w 2483"/>
                <a:gd name="T1" fmla="*/ 3490 h 3836"/>
                <a:gd name="T2" fmla="*/ 1972 w 2483"/>
                <a:gd name="T3" fmla="*/ 3155 h 3836"/>
                <a:gd name="T4" fmla="*/ 1070 w 2483"/>
                <a:gd name="T5" fmla="*/ 3155 h 3836"/>
                <a:gd name="T6" fmla="*/ 1404 w 2483"/>
                <a:gd name="T7" fmla="*/ 3490 h 3836"/>
                <a:gd name="T8" fmla="*/ 1070 w 2483"/>
                <a:gd name="T9" fmla="*/ 3155 h 3836"/>
                <a:gd name="T10" fmla="*/ 511 w 2483"/>
                <a:gd name="T11" fmla="*/ 3490 h 3836"/>
                <a:gd name="T12" fmla="*/ 845 w 2483"/>
                <a:gd name="T13" fmla="*/ 3155 h 3836"/>
                <a:gd name="T14" fmla="*/ 1636 w 2483"/>
                <a:gd name="T15" fmla="*/ 2549 h 3836"/>
                <a:gd name="T16" fmla="*/ 1972 w 2483"/>
                <a:gd name="T17" fmla="*/ 2884 h 3836"/>
                <a:gd name="T18" fmla="*/ 1636 w 2483"/>
                <a:gd name="T19" fmla="*/ 2549 h 3836"/>
                <a:gd name="T20" fmla="*/ 1070 w 2483"/>
                <a:gd name="T21" fmla="*/ 2884 h 3836"/>
                <a:gd name="T22" fmla="*/ 1404 w 2483"/>
                <a:gd name="T23" fmla="*/ 2549 h 3836"/>
                <a:gd name="T24" fmla="*/ 511 w 2483"/>
                <a:gd name="T25" fmla="*/ 2549 h 3836"/>
                <a:gd name="T26" fmla="*/ 845 w 2483"/>
                <a:gd name="T27" fmla="*/ 2884 h 3836"/>
                <a:gd name="T28" fmla="*/ 511 w 2483"/>
                <a:gd name="T29" fmla="*/ 2549 h 3836"/>
                <a:gd name="T30" fmla="*/ 1636 w 2483"/>
                <a:gd name="T31" fmla="*/ 2304 h 3836"/>
                <a:gd name="T32" fmla="*/ 1972 w 2483"/>
                <a:gd name="T33" fmla="*/ 1970 h 3836"/>
                <a:gd name="T34" fmla="*/ 1070 w 2483"/>
                <a:gd name="T35" fmla="*/ 1970 h 3836"/>
                <a:gd name="T36" fmla="*/ 1404 w 2483"/>
                <a:gd name="T37" fmla="*/ 2304 h 3836"/>
                <a:gd name="T38" fmla="*/ 1070 w 2483"/>
                <a:gd name="T39" fmla="*/ 1970 h 3836"/>
                <a:gd name="T40" fmla="*/ 511 w 2483"/>
                <a:gd name="T41" fmla="*/ 2304 h 3836"/>
                <a:gd name="T42" fmla="*/ 845 w 2483"/>
                <a:gd name="T43" fmla="*/ 1970 h 3836"/>
                <a:gd name="T44" fmla="*/ 276 w 2483"/>
                <a:gd name="T45" fmla="*/ 1003 h 3836"/>
                <a:gd name="T46" fmla="*/ 2167 w 2483"/>
                <a:gd name="T47" fmla="*/ 1758 h 3836"/>
                <a:gd name="T48" fmla="*/ 276 w 2483"/>
                <a:gd name="T49" fmla="*/ 1003 h 3836"/>
                <a:gd name="T50" fmla="*/ 293 w 2483"/>
                <a:gd name="T51" fmla="*/ 730 h 3836"/>
                <a:gd name="T52" fmla="*/ 2190 w 2483"/>
                <a:gd name="T53" fmla="*/ 0 h 3836"/>
                <a:gd name="T54" fmla="*/ 2293 w 2483"/>
                <a:gd name="T55" fmla="*/ 35 h 3836"/>
                <a:gd name="T56" fmla="*/ 2380 w 2483"/>
                <a:gd name="T57" fmla="*/ 99 h 3836"/>
                <a:gd name="T58" fmla="*/ 2443 w 2483"/>
                <a:gd name="T59" fmla="*/ 185 h 3836"/>
                <a:gd name="T60" fmla="*/ 2478 w 2483"/>
                <a:gd name="T61" fmla="*/ 290 h 3836"/>
                <a:gd name="T62" fmla="*/ 2483 w 2483"/>
                <a:gd name="T63" fmla="*/ 3483 h 3836"/>
                <a:gd name="T64" fmla="*/ 2464 w 2483"/>
                <a:gd name="T65" fmla="*/ 3595 h 3836"/>
                <a:gd name="T66" fmla="*/ 2414 w 2483"/>
                <a:gd name="T67" fmla="*/ 3691 h 3836"/>
                <a:gd name="T68" fmla="*/ 2338 w 2483"/>
                <a:gd name="T69" fmla="*/ 3768 h 3836"/>
                <a:gd name="T70" fmla="*/ 2241 w 2483"/>
                <a:gd name="T71" fmla="*/ 3818 h 3836"/>
                <a:gd name="T72" fmla="*/ 2130 w 2483"/>
                <a:gd name="T73" fmla="*/ 3836 h 3836"/>
                <a:gd name="T74" fmla="*/ 295 w 2483"/>
                <a:gd name="T75" fmla="*/ 3831 h 3836"/>
                <a:gd name="T76" fmla="*/ 190 w 2483"/>
                <a:gd name="T77" fmla="*/ 3796 h 3836"/>
                <a:gd name="T78" fmla="*/ 103 w 2483"/>
                <a:gd name="T79" fmla="*/ 3733 h 3836"/>
                <a:gd name="T80" fmla="*/ 40 w 2483"/>
                <a:gd name="T81" fmla="*/ 3645 h 3836"/>
                <a:gd name="T82" fmla="*/ 5 w 2483"/>
                <a:gd name="T83" fmla="*/ 3541 h 3836"/>
                <a:gd name="T84" fmla="*/ 0 w 2483"/>
                <a:gd name="T85" fmla="*/ 347 h 3836"/>
                <a:gd name="T86" fmla="*/ 18 w 2483"/>
                <a:gd name="T87" fmla="*/ 237 h 3836"/>
                <a:gd name="T88" fmla="*/ 68 w 2483"/>
                <a:gd name="T89" fmla="*/ 140 h 3836"/>
                <a:gd name="T90" fmla="*/ 143 w 2483"/>
                <a:gd name="T91" fmla="*/ 64 h 3836"/>
                <a:gd name="T92" fmla="*/ 240 w 2483"/>
                <a:gd name="T93" fmla="*/ 14 h 3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83" h="3836">
                  <a:moveTo>
                    <a:pt x="1636" y="3155"/>
                  </a:moveTo>
                  <a:lnTo>
                    <a:pt x="1636" y="3490"/>
                  </a:lnTo>
                  <a:lnTo>
                    <a:pt x="1972" y="3490"/>
                  </a:lnTo>
                  <a:lnTo>
                    <a:pt x="1972" y="3155"/>
                  </a:lnTo>
                  <a:lnTo>
                    <a:pt x="1636" y="3155"/>
                  </a:lnTo>
                  <a:close/>
                  <a:moveTo>
                    <a:pt x="1070" y="3155"/>
                  </a:moveTo>
                  <a:lnTo>
                    <a:pt x="1070" y="3490"/>
                  </a:lnTo>
                  <a:lnTo>
                    <a:pt x="1404" y="3490"/>
                  </a:lnTo>
                  <a:lnTo>
                    <a:pt x="1404" y="3155"/>
                  </a:lnTo>
                  <a:lnTo>
                    <a:pt x="1070" y="3155"/>
                  </a:lnTo>
                  <a:close/>
                  <a:moveTo>
                    <a:pt x="511" y="3155"/>
                  </a:moveTo>
                  <a:lnTo>
                    <a:pt x="511" y="3490"/>
                  </a:lnTo>
                  <a:lnTo>
                    <a:pt x="845" y="3490"/>
                  </a:lnTo>
                  <a:lnTo>
                    <a:pt x="845" y="3155"/>
                  </a:lnTo>
                  <a:lnTo>
                    <a:pt x="511" y="3155"/>
                  </a:lnTo>
                  <a:close/>
                  <a:moveTo>
                    <a:pt x="1636" y="2549"/>
                  </a:moveTo>
                  <a:lnTo>
                    <a:pt x="1636" y="2884"/>
                  </a:lnTo>
                  <a:lnTo>
                    <a:pt x="1972" y="2884"/>
                  </a:lnTo>
                  <a:lnTo>
                    <a:pt x="1972" y="2549"/>
                  </a:lnTo>
                  <a:lnTo>
                    <a:pt x="1636" y="2549"/>
                  </a:lnTo>
                  <a:close/>
                  <a:moveTo>
                    <a:pt x="1070" y="2549"/>
                  </a:moveTo>
                  <a:lnTo>
                    <a:pt x="1070" y="2884"/>
                  </a:lnTo>
                  <a:lnTo>
                    <a:pt x="1404" y="2884"/>
                  </a:lnTo>
                  <a:lnTo>
                    <a:pt x="1404" y="2549"/>
                  </a:lnTo>
                  <a:lnTo>
                    <a:pt x="1070" y="2549"/>
                  </a:lnTo>
                  <a:close/>
                  <a:moveTo>
                    <a:pt x="511" y="2549"/>
                  </a:moveTo>
                  <a:lnTo>
                    <a:pt x="511" y="2884"/>
                  </a:lnTo>
                  <a:lnTo>
                    <a:pt x="845" y="2884"/>
                  </a:lnTo>
                  <a:lnTo>
                    <a:pt x="845" y="2549"/>
                  </a:lnTo>
                  <a:lnTo>
                    <a:pt x="511" y="2549"/>
                  </a:lnTo>
                  <a:close/>
                  <a:moveTo>
                    <a:pt x="1636" y="1970"/>
                  </a:moveTo>
                  <a:lnTo>
                    <a:pt x="1636" y="2304"/>
                  </a:lnTo>
                  <a:lnTo>
                    <a:pt x="1972" y="2304"/>
                  </a:lnTo>
                  <a:lnTo>
                    <a:pt x="1972" y="1970"/>
                  </a:lnTo>
                  <a:lnTo>
                    <a:pt x="1636" y="1970"/>
                  </a:lnTo>
                  <a:close/>
                  <a:moveTo>
                    <a:pt x="1070" y="1970"/>
                  </a:moveTo>
                  <a:lnTo>
                    <a:pt x="1070" y="2304"/>
                  </a:lnTo>
                  <a:lnTo>
                    <a:pt x="1404" y="2304"/>
                  </a:lnTo>
                  <a:lnTo>
                    <a:pt x="1404" y="1970"/>
                  </a:lnTo>
                  <a:lnTo>
                    <a:pt x="1070" y="1970"/>
                  </a:lnTo>
                  <a:close/>
                  <a:moveTo>
                    <a:pt x="511" y="1970"/>
                  </a:moveTo>
                  <a:lnTo>
                    <a:pt x="511" y="2304"/>
                  </a:lnTo>
                  <a:lnTo>
                    <a:pt x="845" y="2304"/>
                  </a:lnTo>
                  <a:lnTo>
                    <a:pt x="845" y="1970"/>
                  </a:lnTo>
                  <a:lnTo>
                    <a:pt x="511" y="1970"/>
                  </a:lnTo>
                  <a:close/>
                  <a:moveTo>
                    <a:pt x="276" y="1003"/>
                  </a:moveTo>
                  <a:lnTo>
                    <a:pt x="276" y="1758"/>
                  </a:lnTo>
                  <a:lnTo>
                    <a:pt x="2167" y="1758"/>
                  </a:lnTo>
                  <a:lnTo>
                    <a:pt x="2167" y="1003"/>
                  </a:lnTo>
                  <a:lnTo>
                    <a:pt x="276" y="1003"/>
                  </a:lnTo>
                  <a:close/>
                  <a:moveTo>
                    <a:pt x="293" y="0"/>
                  </a:moveTo>
                  <a:lnTo>
                    <a:pt x="293" y="730"/>
                  </a:lnTo>
                  <a:lnTo>
                    <a:pt x="2190" y="730"/>
                  </a:lnTo>
                  <a:lnTo>
                    <a:pt x="2190" y="0"/>
                  </a:lnTo>
                  <a:lnTo>
                    <a:pt x="2243" y="14"/>
                  </a:lnTo>
                  <a:lnTo>
                    <a:pt x="2293" y="35"/>
                  </a:lnTo>
                  <a:lnTo>
                    <a:pt x="2340" y="64"/>
                  </a:lnTo>
                  <a:lnTo>
                    <a:pt x="2380" y="99"/>
                  </a:lnTo>
                  <a:lnTo>
                    <a:pt x="2414" y="140"/>
                  </a:lnTo>
                  <a:lnTo>
                    <a:pt x="2443" y="185"/>
                  </a:lnTo>
                  <a:lnTo>
                    <a:pt x="2464" y="237"/>
                  </a:lnTo>
                  <a:lnTo>
                    <a:pt x="2478" y="290"/>
                  </a:lnTo>
                  <a:lnTo>
                    <a:pt x="2483" y="347"/>
                  </a:lnTo>
                  <a:lnTo>
                    <a:pt x="2483" y="3483"/>
                  </a:lnTo>
                  <a:lnTo>
                    <a:pt x="2478" y="3541"/>
                  </a:lnTo>
                  <a:lnTo>
                    <a:pt x="2464" y="3595"/>
                  </a:lnTo>
                  <a:lnTo>
                    <a:pt x="2443" y="3645"/>
                  </a:lnTo>
                  <a:lnTo>
                    <a:pt x="2414" y="3691"/>
                  </a:lnTo>
                  <a:lnTo>
                    <a:pt x="2380" y="3733"/>
                  </a:lnTo>
                  <a:lnTo>
                    <a:pt x="2338" y="3768"/>
                  </a:lnTo>
                  <a:lnTo>
                    <a:pt x="2293" y="3796"/>
                  </a:lnTo>
                  <a:lnTo>
                    <a:pt x="2241" y="3818"/>
                  </a:lnTo>
                  <a:lnTo>
                    <a:pt x="2188" y="3831"/>
                  </a:lnTo>
                  <a:lnTo>
                    <a:pt x="2130" y="3836"/>
                  </a:lnTo>
                  <a:lnTo>
                    <a:pt x="351" y="3836"/>
                  </a:lnTo>
                  <a:lnTo>
                    <a:pt x="295" y="3831"/>
                  </a:lnTo>
                  <a:lnTo>
                    <a:pt x="241" y="3818"/>
                  </a:lnTo>
                  <a:lnTo>
                    <a:pt x="190" y="3796"/>
                  </a:lnTo>
                  <a:lnTo>
                    <a:pt x="145" y="3768"/>
                  </a:lnTo>
                  <a:lnTo>
                    <a:pt x="103" y="3733"/>
                  </a:lnTo>
                  <a:lnTo>
                    <a:pt x="68" y="3691"/>
                  </a:lnTo>
                  <a:lnTo>
                    <a:pt x="40" y="3645"/>
                  </a:lnTo>
                  <a:lnTo>
                    <a:pt x="18" y="3595"/>
                  </a:lnTo>
                  <a:lnTo>
                    <a:pt x="5" y="3541"/>
                  </a:lnTo>
                  <a:lnTo>
                    <a:pt x="0" y="3483"/>
                  </a:lnTo>
                  <a:lnTo>
                    <a:pt x="0" y="347"/>
                  </a:lnTo>
                  <a:lnTo>
                    <a:pt x="5" y="290"/>
                  </a:lnTo>
                  <a:lnTo>
                    <a:pt x="18" y="237"/>
                  </a:lnTo>
                  <a:lnTo>
                    <a:pt x="38" y="185"/>
                  </a:lnTo>
                  <a:lnTo>
                    <a:pt x="68" y="140"/>
                  </a:lnTo>
                  <a:lnTo>
                    <a:pt x="103" y="99"/>
                  </a:lnTo>
                  <a:lnTo>
                    <a:pt x="143" y="64"/>
                  </a:lnTo>
                  <a:lnTo>
                    <a:pt x="190" y="35"/>
                  </a:lnTo>
                  <a:lnTo>
                    <a:pt x="240" y="14"/>
                  </a:lnTo>
                  <a:lnTo>
                    <a:pt x="2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887" y="1776"/>
              <a:ext cx="454" cy="1091"/>
            </a:xfrm>
            <a:custGeom>
              <a:avLst/>
              <a:gdLst>
                <a:gd name="T0" fmla="*/ 173 w 909"/>
                <a:gd name="T1" fmla="*/ 0 h 2181"/>
                <a:gd name="T2" fmla="*/ 909 w 909"/>
                <a:gd name="T3" fmla="*/ 0 h 2181"/>
                <a:gd name="T4" fmla="*/ 905 w 909"/>
                <a:gd name="T5" fmla="*/ 35 h 2181"/>
                <a:gd name="T6" fmla="*/ 905 w 909"/>
                <a:gd name="T7" fmla="*/ 2181 h 2181"/>
                <a:gd name="T8" fmla="*/ 0 w 909"/>
                <a:gd name="T9" fmla="*/ 2181 h 2181"/>
                <a:gd name="T10" fmla="*/ 0 w 909"/>
                <a:gd name="T11" fmla="*/ 173 h 2181"/>
                <a:gd name="T12" fmla="*/ 5 w 909"/>
                <a:gd name="T13" fmla="*/ 133 h 2181"/>
                <a:gd name="T14" fmla="*/ 19 w 909"/>
                <a:gd name="T15" fmla="*/ 97 h 2181"/>
                <a:gd name="T16" fmla="*/ 39 w 909"/>
                <a:gd name="T17" fmla="*/ 65 h 2181"/>
                <a:gd name="T18" fmla="*/ 65 w 909"/>
                <a:gd name="T19" fmla="*/ 38 h 2181"/>
                <a:gd name="T20" fmla="*/ 98 w 909"/>
                <a:gd name="T21" fmla="*/ 17 h 2181"/>
                <a:gd name="T22" fmla="*/ 135 w 909"/>
                <a:gd name="T23" fmla="*/ 3 h 2181"/>
                <a:gd name="T24" fmla="*/ 173 w 909"/>
                <a:gd name="T25" fmla="*/ 0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9" h="2181">
                  <a:moveTo>
                    <a:pt x="173" y="0"/>
                  </a:moveTo>
                  <a:lnTo>
                    <a:pt x="909" y="0"/>
                  </a:lnTo>
                  <a:lnTo>
                    <a:pt x="905" y="35"/>
                  </a:lnTo>
                  <a:lnTo>
                    <a:pt x="905" y="2181"/>
                  </a:lnTo>
                  <a:lnTo>
                    <a:pt x="0" y="2181"/>
                  </a:lnTo>
                  <a:lnTo>
                    <a:pt x="0" y="173"/>
                  </a:lnTo>
                  <a:lnTo>
                    <a:pt x="5" y="133"/>
                  </a:lnTo>
                  <a:lnTo>
                    <a:pt x="19" y="97"/>
                  </a:lnTo>
                  <a:lnTo>
                    <a:pt x="39" y="65"/>
                  </a:lnTo>
                  <a:lnTo>
                    <a:pt x="65" y="38"/>
                  </a:lnTo>
                  <a:lnTo>
                    <a:pt x="98" y="17"/>
                  </a:lnTo>
                  <a:lnTo>
                    <a:pt x="135" y="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4520" y="1776"/>
              <a:ext cx="154" cy="1091"/>
            </a:xfrm>
            <a:custGeom>
              <a:avLst/>
              <a:gdLst>
                <a:gd name="T0" fmla="*/ 0 w 307"/>
                <a:gd name="T1" fmla="*/ 0 h 2181"/>
                <a:gd name="T2" fmla="*/ 133 w 307"/>
                <a:gd name="T3" fmla="*/ 0 h 2181"/>
                <a:gd name="T4" fmla="*/ 173 w 307"/>
                <a:gd name="T5" fmla="*/ 3 h 2181"/>
                <a:gd name="T6" fmla="*/ 209 w 307"/>
                <a:gd name="T7" fmla="*/ 17 h 2181"/>
                <a:gd name="T8" fmla="*/ 243 w 307"/>
                <a:gd name="T9" fmla="*/ 38 h 2181"/>
                <a:gd name="T10" fmla="*/ 269 w 307"/>
                <a:gd name="T11" fmla="*/ 65 h 2181"/>
                <a:gd name="T12" fmla="*/ 289 w 307"/>
                <a:gd name="T13" fmla="*/ 97 h 2181"/>
                <a:gd name="T14" fmla="*/ 302 w 307"/>
                <a:gd name="T15" fmla="*/ 133 h 2181"/>
                <a:gd name="T16" fmla="*/ 307 w 307"/>
                <a:gd name="T17" fmla="*/ 173 h 2181"/>
                <a:gd name="T18" fmla="*/ 307 w 307"/>
                <a:gd name="T19" fmla="*/ 2181 h 2181"/>
                <a:gd name="T20" fmla="*/ 3 w 307"/>
                <a:gd name="T21" fmla="*/ 2181 h 2181"/>
                <a:gd name="T22" fmla="*/ 3 w 307"/>
                <a:gd name="T23" fmla="*/ 35 h 2181"/>
                <a:gd name="T24" fmla="*/ 0 w 307"/>
                <a:gd name="T25" fmla="*/ 0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7" h="2181">
                  <a:moveTo>
                    <a:pt x="0" y="0"/>
                  </a:moveTo>
                  <a:lnTo>
                    <a:pt x="133" y="0"/>
                  </a:lnTo>
                  <a:lnTo>
                    <a:pt x="173" y="3"/>
                  </a:lnTo>
                  <a:lnTo>
                    <a:pt x="209" y="17"/>
                  </a:lnTo>
                  <a:lnTo>
                    <a:pt x="243" y="38"/>
                  </a:lnTo>
                  <a:lnTo>
                    <a:pt x="269" y="65"/>
                  </a:lnTo>
                  <a:lnTo>
                    <a:pt x="289" y="97"/>
                  </a:lnTo>
                  <a:lnTo>
                    <a:pt x="302" y="133"/>
                  </a:lnTo>
                  <a:lnTo>
                    <a:pt x="307" y="173"/>
                  </a:lnTo>
                  <a:lnTo>
                    <a:pt x="307" y="2181"/>
                  </a:lnTo>
                  <a:lnTo>
                    <a:pt x="3" y="2181"/>
                  </a:lnTo>
                  <a:lnTo>
                    <a:pt x="3" y="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18"/>
          <p:cNvSpPr>
            <a:spLocks noEditPoints="1"/>
          </p:cNvSpPr>
          <p:nvPr/>
        </p:nvSpPr>
        <p:spPr bwMode="auto">
          <a:xfrm>
            <a:off x="384269" y="4640579"/>
            <a:ext cx="565299" cy="455010"/>
          </a:xfrm>
          <a:custGeom>
            <a:avLst/>
            <a:gdLst>
              <a:gd name="T0" fmla="*/ 1595 w 3514"/>
              <a:gd name="T1" fmla="*/ 1695 h 2912"/>
              <a:gd name="T2" fmla="*/ 2036 w 3514"/>
              <a:gd name="T3" fmla="*/ 1776 h 2912"/>
              <a:gd name="T4" fmla="*/ 2293 w 3514"/>
              <a:gd name="T5" fmla="*/ 1767 h 2912"/>
              <a:gd name="T6" fmla="*/ 2547 w 3514"/>
              <a:gd name="T7" fmla="*/ 1770 h 2912"/>
              <a:gd name="T8" fmla="*/ 2723 w 3514"/>
              <a:gd name="T9" fmla="*/ 1862 h 2912"/>
              <a:gd name="T10" fmla="*/ 2733 w 3514"/>
              <a:gd name="T11" fmla="*/ 2056 h 2912"/>
              <a:gd name="T12" fmla="*/ 2545 w 3514"/>
              <a:gd name="T13" fmla="*/ 2159 h 2912"/>
              <a:gd name="T14" fmla="*/ 2256 w 3514"/>
              <a:gd name="T15" fmla="*/ 2196 h 2912"/>
              <a:gd name="T16" fmla="*/ 2136 w 3514"/>
              <a:gd name="T17" fmla="*/ 2235 h 2912"/>
              <a:gd name="T18" fmla="*/ 2445 w 3514"/>
              <a:gd name="T19" fmla="*/ 2371 h 2912"/>
              <a:gd name="T20" fmla="*/ 2724 w 3514"/>
              <a:gd name="T21" fmla="*/ 2419 h 2912"/>
              <a:gd name="T22" fmla="*/ 2968 w 3514"/>
              <a:gd name="T23" fmla="*/ 2239 h 2912"/>
              <a:gd name="T24" fmla="*/ 3162 w 3514"/>
              <a:gd name="T25" fmla="*/ 1988 h 2912"/>
              <a:gd name="T26" fmla="*/ 3375 w 3514"/>
              <a:gd name="T27" fmla="*/ 1837 h 2912"/>
              <a:gd name="T28" fmla="*/ 3504 w 3514"/>
              <a:gd name="T29" fmla="*/ 1872 h 2912"/>
              <a:gd name="T30" fmla="*/ 3468 w 3514"/>
              <a:gd name="T31" fmla="*/ 2121 h 2912"/>
              <a:gd name="T32" fmla="*/ 3285 w 3514"/>
              <a:gd name="T33" fmla="*/ 2528 h 2912"/>
              <a:gd name="T34" fmla="*/ 2986 w 3514"/>
              <a:gd name="T35" fmla="*/ 2798 h 2912"/>
              <a:gd name="T36" fmla="*/ 2428 w 3514"/>
              <a:gd name="T37" fmla="*/ 2912 h 2912"/>
              <a:gd name="T38" fmla="*/ 1842 w 3514"/>
              <a:gd name="T39" fmla="*/ 2864 h 2912"/>
              <a:gd name="T40" fmla="*/ 1283 w 3514"/>
              <a:gd name="T41" fmla="*/ 2789 h 2912"/>
              <a:gd name="T42" fmla="*/ 774 w 3514"/>
              <a:gd name="T43" fmla="*/ 2821 h 2912"/>
              <a:gd name="T44" fmla="*/ 153 w 3514"/>
              <a:gd name="T45" fmla="*/ 2244 h 2912"/>
              <a:gd name="T46" fmla="*/ 558 w 3514"/>
              <a:gd name="T47" fmla="*/ 1937 h 2912"/>
              <a:gd name="T48" fmla="*/ 1022 w 3514"/>
              <a:gd name="T49" fmla="*/ 1675 h 2912"/>
              <a:gd name="T50" fmla="*/ 2331 w 3514"/>
              <a:gd name="T51" fmla="*/ 1342 h 2912"/>
              <a:gd name="T52" fmla="*/ 2483 w 3514"/>
              <a:gd name="T53" fmla="*/ 1509 h 2912"/>
              <a:gd name="T54" fmla="*/ 2427 w 3514"/>
              <a:gd name="T55" fmla="*/ 1676 h 2912"/>
              <a:gd name="T56" fmla="*/ 2090 w 3514"/>
              <a:gd name="T57" fmla="*/ 1073 h 2912"/>
              <a:gd name="T58" fmla="*/ 1855 w 3514"/>
              <a:gd name="T59" fmla="*/ 943 h 2912"/>
              <a:gd name="T60" fmla="*/ 1845 w 3514"/>
              <a:gd name="T61" fmla="*/ 716 h 2912"/>
              <a:gd name="T62" fmla="*/ 2015 w 3514"/>
              <a:gd name="T63" fmla="*/ 573 h 2912"/>
              <a:gd name="T64" fmla="*/ 2491 w 3514"/>
              <a:gd name="T65" fmla="*/ 49 h 2912"/>
              <a:gd name="T66" fmla="*/ 3004 w 3514"/>
              <a:gd name="T67" fmla="*/ 336 h 2912"/>
              <a:gd name="T68" fmla="*/ 3328 w 3514"/>
              <a:gd name="T69" fmla="*/ 821 h 2912"/>
              <a:gd name="T70" fmla="*/ 3393 w 3514"/>
              <a:gd name="T71" fmla="*/ 1409 h 2912"/>
              <a:gd name="T72" fmla="*/ 3226 w 3514"/>
              <a:gd name="T73" fmla="*/ 1813 h 2912"/>
              <a:gd name="T74" fmla="*/ 3002 w 3514"/>
              <a:gd name="T75" fmla="*/ 2055 h 2912"/>
              <a:gd name="T76" fmla="*/ 2801 w 3514"/>
              <a:gd name="T77" fmla="*/ 2284 h 2912"/>
              <a:gd name="T78" fmla="*/ 2576 w 3514"/>
              <a:gd name="T79" fmla="*/ 2328 h 2912"/>
              <a:gd name="T80" fmla="*/ 2557 w 3514"/>
              <a:gd name="T81" fmla="*/ 2243 h 2912"/>
              <a:gd name="T82" fmla="*/ 2792 w 3514"/>
              <a:gd name="T83" fmla="*/ 2121 h 2912"/>
              <a:gd name="T84" fmla="*/ 2834 w 3514"/>
              <a:gd name="T85" fmla="*/ 1900 h 2912"/>
              <a:gd name="T86" fmla="*/ 2713 w 3514"/>
              <a:gd name="T87" fmla="*/ 1738 h 2912"/>
              <a:gd name="T88" fmla="*/ 2687 w 3514"/>
              <a:gd name="T89" fmla="*/ 1479 h 2912"/>
              <a:gd name="T90" fmla="*/ 2541 w 3514"/>
              <a:gd name="T91" fmla="*/ 1227 h 2912"/>
              <a:gd name="T92" fmla="*/ 2196 w 3514"/>
              <a:gd name="T93" fmla="*/ 1094 h 2912"/>
              <a:gd name="T94" fmla="*/ 2395 w 3514"/>
              <a:gd name="T95" fmla="*/ 652 h 2912"/>
              <a:gd name="T96" fmla="*/ 2649 w 3514"/>
              <a:gd name="T97" fmla="*/ 772 h 2912"/>
              <a:gd name="T98" fmla="*/ 2495 w 3514"/>
              <a:gd name="T99" fmla="*/ 497 h 2912"/>
              <a:gd name="T100" fmla="*/ 2196 w 3514"/>
              <a:gd name="T101" fmla="*/ 257 h 2912"/>
              <a:gd name="T102" fmla="*/ 1854 w 3514"/>
              <a:gd name="T103" fmla="*/ 455 h 2912"/>
              <a:gd name="T104" fmla="*/ 1648 w 3514"/>
              <a:gd name="T105" fmla="*/ 698 h 2912"/>
              <a:gd name="T106" fmla="*/ 1662 w 3514"/>
              <a:gd name="T107" fmla="*/ 1018 h 2912"/>
              <a:gd name="T108" fmla="*/ 1909 w 3514"/>
              <a:gd name="T109" fmla="*/ 1221 h 2912"/>
              <a:gd name="T110" fmla="*/ 1945 w 3514"/>
              <a:gd name="T111" fmla="*/ 1681 h 2912"/>
              <a:gd name="T112" fmla="*/ 1595 w 3514"/>
              <a:gd name="T113" fmla="*/ 1508 h 2912"/>
              <a:gd name="T114" fmla="*/ 1276 w 3514"/>
              <a:gd name="T115" fmla="*/ 1554 h 2912"/>
              <a:gd name="T116" fmla="*/ 917 w 3514"/>
              <a:gd name="T117" fmla="*/ 1544 h 2912"/>
              <a:gd name="T118" fmla="*/ 908 w 3514"/>
              <a:gd name="T119" fmla="*/ 986 h 2912"/>
              <a:gd name="T120" fmla="*/ 1165 w 3514"/>
              <a:gd name="T121" fmla="*/ 458 h 2912"/>
              <a:gd name="T122" fmla="*/ 1631 w 3514"/>
              <a:gd name="T123" fmla="*/ 107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14" h="2912">
                <a:moveTo>
                  <a:pt x="1221" y="1639"/>
                </a:moveTo>
                <a:lnTo>
                  <a:pt x="1280" y="1640"/>
                </a:lnTo>
                <a:lnTo>
                  <a:pt x="1340" y="1646"/>
                </a:lnTo>
                <a:lnTo>
                  <a:pt x="1401" y="1654"/>
                </a:lnTo>
                <a:lnTo>
                  <a:pt x="1465" y="1666"/>
                </a:lnTo>
                <a:lnTo>
                  <a:pt x="1529" y="1679"/>
                </a:lnTo>
                <a:lnTo>
                  <a:pt x="1595" y="1695"/>
                </a:lnTo>
                <a:lnTo>
                  <a:pt x="1662" y="1711"/>
                </a:lnTo>
                <a:lnTo>
                  <a:pt x="1729" y="1727"/>
                </a:lnTo>
                <a:lnTo>
                  <a:pt x="1797" y="1741"/>
                </a:lnTo>
                <a:lnTo>
                  <a:pt x="1867" y="1755"/>
                </a:lnTo>
                <a:lnTo>
                  <a:pt x="1935" y="1766"/>
                </a:lnTo>
                <a:lnTo>
                  <a:pt x="2004" y="1774"/>
                </a:lnTo>
                <a:lnTo>
                  <a:pt x="2036" y="1776"/>
                </a:lnTo>
                <a:lnTo>
                  <a:pt x="2070" y="1777"/>
                </a:lnTo>
                <a:lnTo>
                  <a:pt x="2105" y="1777"/>
                </a:lnTo>
                <a:lnTo>
                  <a:pt x="2141" y="1776"/>
                </a:lnTo>
                <a:lnTo>
                  <a:pt x="2179" y="1774"/>
                </a:lnTo>
                <a:lnTo>
                  <a:pt x="2217" y="1772"/>
                </a:lnTo>
                <a:lnTo>
                  <a:pt x="2254" y="1769"/>
                </a:lnTo>
                <a:lnTo>
                  <a:pt x="2293" y="1767"/>
                </a:lnTo>
                <a:lnTo>
                  <a:pt x="2331" y="1764"/>
                </a:lnTo>
                <a:lnTo>
                  <a:pt x="2369" y="1762"/>
                </a:lnTo>
                <a:lnTo>
                  <a:pt x="2407" y="1762"/>
                </a:lnTo>
                <a:lnTo>
                  <a:pt x="2444" y="1762"/>
                </a:lnTo>
                <a:lnTo>
                  <a:pt x="2479" y="1763"/>
                </a:lnTo>
                <a:lnTo>
                  <a:pt x="2514" y="1766"/>
                </a:lnTo>
                <a:lnTo>
                  <a:pt x="2547" y="1770"/>
                </a:lnTo>
                <a:lnTo>
                  <a:pt x="2579" y="1776"/>
                </a:lnTo>
                <a:lnTo>
                  <a:pt x="2609" y="1783"/>
                </a:lnTo>
                <a:lnTo>
                  <a:pt x="2637" y="1794"/>
                </a:lnTo>
                <a:lnTo>
                  <a:pt x="2662" y="1807"/>
                </a:lnTo>
                <a:lnTo>
                  <a:pt x="2686" y="1822"/>
                </a:lnTo>
                <a:lnTo>
                  <a:pt x="2706" y="1840"/>
                </a:lnTo>
                <a:lnTo>
                  <a:pt x="2723" y="1862"/>
                </a:lnTo>
                <a:lnTo>
                  <a:pt x="2737" y="1888"/>
                </a:lnTo>
                <a:lnTo>
                  <a:pt x="2747" y="1916"/>
                </a:lnTo>
                <a:lnTo>
                  <a:pt x="2755" y="1949"/>
                </a:lnTo>
                <a:lnTo>
                  <a:pt x="2757" y="1980"/>
                </a:lnTo>
                <a:lnTo>
                  <a:pt x="2754" y="2008"/>
                </a:lnTo>
                <a:lnTo>
                  <a:pt x="2745" y="2034"/>
                </a:lnTo>
                <a:lnTo>
                  <a:pt x="2733" y="2056"/>
                </a:lnTo>
                <a:lnTo>
                  <a:pt x="2716" y="2077"/>
                </a:lnTo>
                <a:lnTo>
                  <a:pt x="2696" y="2096"/>
                </a:lnTo>
                <a:lnTo>
                  <a:pt x="2672" y="2112"/>
                </a:lnTo>
                <a:lnTo>
                  <a:pt x="2644" y="2127"/>
                </a:lnTo>
                <a:lnTo>
                  <a:pt x="2614" y="2139"/>
                </a:lnTo>
                <a:lnTo>
                  <a:pt x="2581" y="2150"/>
                </a:lnTo>
                <a:lnTo>
                  <a:pt x="2545" y="2159"/>
                </a:lnTo>
                <a:lnTo>
                  <a:pt x="2508" y="2168"/>
                </a:lnTo>
                <a:lnTo>
                  <a:pt x="2468" y="2174"/>
                </a:lnTo>
                <a:lnTo>
                  <a:pt x="2428" y="2180"/>
                </a:lnTo>
                <a:lnTo>
                  <a:pt x="2386" y="2184"/>
                </a:lnTo>
                <a:lnTo>
                  <a:pt x="2344" y="2189"/>
                </a:lnTo>
                <a:lnTo>
                  <a:pt x="2300" y="2193"/>
                </a:lnTo>
                <a:lnTo>
                  <a:pt x="2256" y="2196"/>
                </a:lnTo>
                <a:lnTo>
                  <a:pt x="2214" y="2199"/>
                </a:lnTo>
                <a:lnTo>
                  <a:pt x="2171" y="2201"/>
                </a:lnTo>
                <a:lnTo>
                  <a:pt x="2129" y="2204"/>
                </a:lnTo>
                <a:lnTo>
                  <a:pt x="2088" y="2208"/>
                </a:lnTo>
                <a:lnTo>
                  <a:pt x="2048" y="2211"/>
                </a:lnTo>
                <a:lnTo>
                  <a:pt x="2092" y="2221"/>
                </a:lnTo>
                <a:lnTo>
                  <a:pt x="2136" y="2235"/>
                </a:lnTo>
                <a:lnTo>
                  <a:pt x="2181" y="2251"/>
                </a:lnTo>
                <a:lnTo>
                  <a:pt x="2224" y="2270"/>
                </a:lnTo>
                <a:lnTo>
                  <a:pt x="2269" y="2290"/>
                </a:lnTo>
                <a:lnTo>
                  <a:pt x="2314" y="2311"/>
                </a:lnTo>
                <a:lnTo>
                  <a:pt x="2358" y="2332"/>
                </a:lnTo>
                <a:lnTo>
                  <a:pt x="2401" y="2352"/>
                </a:lnTo>
                <a:lnTo>
                  <a:pt x="2445" y="2371"/>
                </a:lnTo>
                <a:lnTo>
                  <a:pt x="2487" y="2389"/>
                </a:lnTo>
                <a:lnTo>
                  <a:pt x="2529" y="2403"/>
                </a:lnTo>
                <a:lnTo>
                  <a:pt x="2571" y="2415"/>
                </a:lnTo>
                <a:lnTo>
                  <a:pt x="2611" y="2423"/>
                </a:lnTo>
                <a:lnTo>
                  <a:pt x="2649" y="2428"/>
                </a:lnTo>
                <a:lnTo>
                  <a:pt x="2688" y="2425"/>
                </a:lnTo>
                <a:lnTo>
                  <a:pt x="2724" y="2419"/>
                </a:lnTo>
                <a:lnTo>
                  <a:pt x="2764" y="2405"/>
                </a:lnTo>
                <a:lnTo>
                  <a:pt x="2803" y="2387"/>
                </a:lnTo>
                <a:lnTo>
                  <a:pt x="2839" y="2363"/>
                </a:lnTo>
                <a:lnTo>
                  <a:pt x="2873" y="2337"/>
                </a:lnTo>
                <a:lnTo>
                  <a:pt x="2906" y="2307"/>
                </a:lnTo>
                <a:lnTo>
                  <a:pt x="2938" y="2274"/>
                </a:lnTo>
                <a:lnTo>
                  <a:pt x="2968" y="2239"/>
                </a:lnTo>
                <a:lnTo>
                  <a:pt x="2998" y="2203"/>
                </a:lnTo>
                <a:lnTo>
                  <a:pt x="3026" y="2167"/>
                </a:lnTo>
                <a:lnTo>
                  <a:pt x="3054" y="2129"/>
                </a:lnTo>
                <a:lnTo>
                  <a:pt x="3082" y="2092"/>
                </a:lnTo>
                <a:lnTo>
                  <a:pt x="3108" y="2056"/>
                </a:lnTo>
                <a:lnTo>
                  <a:pt x="3135" y="2020"/>
                </a:lnTo>
                <a:lnTo>
                  <a:pt x="3162" y="1988"/>
                </a:lnTo>
                <a:lnTo>
                  <a:pt x="3189" y="1957"/>
                </a:lnTo>
                <a:lnTo>
                  <a:pt x="3216" y="1930"/>
                </a:lnTo>
                <a:lnTo>
                  <a:pt x="3244" y="1905"/>
                </a:lnTo>
                <a:lnTo>
                  <a:pt x="3272" y="1885"/>
                </a:lnTo>
                <a:lnTo>
                  <a:pt x="3310" y="1864"/>
                </a:lnTo>
                <a:lnTo>
                  <a:pt x="3344" y="1849"/>
                </a:lnTo>
                <a:lnTo>
                  <a:pt x="3375" y="1837"/>
                </a:lnTo>
                <a:lnTo>
                  <a:pt x="3402" y="1830"/>
                </a:lnTo>
                <a:lnTo>
                  <a:pt x="3428" y="1828"/>
                </a:lnTo>
                <a:lnTo>
                  <a:pt x="3449" y="1830"/>
                </a:lnTo>
                <a:lnTo>
                  <a:pt x="3467" y="1835"/>
                </a:lnTo>
                <a:lnTo>
                  <a:pt x="3483" y="1843"/>
                </a:lnTo>
                <a:lnTo>
                  <a:pt x="3495" y="1856"/>
                </a:lnTo>
                <a:lnTo>
                  <a:pt x="3504" y="1872"/>
                </a:lnTo>
                <a:lnTo>
                  <a:pt x="3511" y="1891"/>
                </a:lnTo>
                <a:lnTo>
                  <a:pt x="3514" y="1912"/>
                </a:lnTo>
                <a:lnTo>
                  <a:pt x="3514" y="1936"/>
                </a:lnTo>
                <a:lnTo>
                  <a:pt x="3511" y="1963"/>
                </a:lnTo>
                <a:lnTo>
                  <a:pt x="3504" y="1992"/>
                </a:lnTo>
                <a:lnTo>
                  <a:pt x="3487" y="2057"/>
                </a:lnTo>
                <a:lnTo>
                  <a:pt x="3468" y="2121"/>
                </a:lnTo>
                <a:lnTo>
                  <a:pt x="3448" y="2184"/>
                </a:lnTo>
                <a:lnTo>
                  <a:pt x="3426" y="2247"/>
                </a:lnTo>
                <a:lnTo>
                  <a:pt x="3402" y="2307"/>
                </a:lnTo>
                <a:lnTo>
                  <a:pt x="3376" y="2364"/>
                </a:lnTo>
                <a:lnTo>
                  <a:pt x="3348" y="2421"/>
                </a:lnTo>
                <a:lnTo>
                  <a:pt x="3318" y="2476"/>
                </a:lnTo>
                <a:lnTo>
                  <a:pt x="3285" y="2528"/>
                </a:lnTo>
                <a:lnTo>
                  <a:pt x="3251" y="2576"/>
                </a:lnTo>
                <a:lnTo>
                  <a:pt x="3214" y="2622"/>
                </a:lnTo>
                <a:lnTo>
                  <a:pt x="3173" y="2664"/>
                </a:lnTo>
                <a:lnTo>
                  <a:pt x="3131" y="2704"/>
                </a:lnTo>
                <a:lnTo>
                  <a:pt x="3086" y="2739"/>
                </a:lnTo>
                <a:lnTo>
                  <a:pt x="3037" y="2771"/>
                </a:lnTo>
                <a:lnTo>
                  <a:pt x="2986" y="2798"/>
                </a:lnTo>
                <a:lnTo>
                  <a:pt x="2932" y="2821"/>
                </a:lnTo>
                <a:lnTo>
                  <a:pt x="2848" y="2849"/>
                </a:lnTo>
                <a:lnTo>
                  <a:pt x="2764" y="2871"/>
                </a:lnTo>
                <a:lnTo>
                  <a:pt x="2680" y="2888"/>
                </a:lnTo>
                <a:lnTo>
                  <a:pt x="2596" y="2899"/>
                </a:lnTo>
                <a:lnTo>
                  <a:pt x="2512" y="2908"/>
                </a:lnTo>
                <a:lnTo>
                  <a:pt x="2428" y="2912"/>
                </a:lnTo>
                <a:lnTo>
                  <a:pt x="2344" y="2912"/>
                </a:lnTo>
                <a:lnTo>
                  <a:pt x="2260" y="2910"/>
                </a:lnTo>
                <a:lnTo>
                  <a:pt x="2175" y="2904"/>
                </a:lnTo>
                <a:lnTo>
                  <a:pt x="2091" y="2897"/>
                </a:lnTo>
                <a:lnTo>
                  <a:pt x="2008" y="2888"/>
                </a:lnTo>
                <a:lnTo>
                  <a:pt x="1925" y="2877"/>
                </a:lnTo>
                <a:lnTo>
                  <a:pt x="1842" y="2864"/>
                </a:lnTo>
                <a:lnTo>
                  <a:pt x="1760" y="2853"/>
                </a:lnTo>
                <a:lnTo>
                  <a:pt x="1678" y="2840"/>
                </a:lnTo>
                <a:lnTo>
                  <a:pt x="1598" y="2828"/>
                </a:lnTo>
                <a:lnTo>
                  <a:pt x="1517" y="2816"/>
                </a:lnTo>
                <a:lnTo>
                  <a:pt x="1439" y="2805"/>
                </a:lnTo>
                <a:lnTo>
                  <a:pt x="1360" y="2796"/>
                </a:lnTo>
                <a:lnTo>
                  <a:pt x="1283" y="2789"/>
                </a:lnTo>
                <a:lnTo>
                  <a:pt x="1206" y="2782"/>
                </a:lnTo>
                <a:lnTo>
                  <a:pt x="1131" y="2780"/>
                </a:lnTo>
                <a:lnTo>
                  <a:pt x="1057" y="2780"/>
                </a:lnTo>
                <a:lnTo>
                  <a:pt x="984" y="2784"/>
                </a:lnTo>
                <a:lnTo>
                  <a:pt x="913" y="2792"/>
                </a:lnTo>
                <a:lnTo>
                  <a:pt x="843" y="2804"/>
                </a:lnTo>
                <a:lnTo>
                  <a:pt x="774" y="2821"/>
                </a:lnTo>
                <a:lnTo>
                  <a:pt x="708" y="2842"/>
                </a:lnTo>
                <a:lnTo>
                  <a:pt x="642" y="2870"/>
                </a:lnTo>
                <a:lnTo>
                  <a:pt x="579" y="2903"/>
                </a:lnTo>
                <a:lnTo>
                  <a:pt x="0" y="2331"/>
                </a:lnTo>
                <a:lnTo>
                  <a:pt x="50" y="2308"/>
                </a:lnTo>
                <a:lnTo>
                  <a:pt x="101" y="2278"/>
                </a:lnTo>
                <a:lnTo>
                  <a:pt x="153" y="2244"/>
                </a:lnTo>
                <a:lnTo>
                  <a:pt x="208" y="2208"/>
                </a:lnTo>
                <a:lnTo>
                  <a:pt x="262" y="2167"/>
                </a:lnTo>
                <a:lnTo>
                  <a:pt x="318" y="2122"/>
                </a:lnTo>
                <a:lnTo>
                  <a:pt x="377" y="2077"/>
                </a:lnTo>
                <a:lnTo>
                  <a:pt x="436" y="2031"/>
                </a:lnTo>
                <a:lnTo>
                  <a:pt x="496" y="1983"/>
                </a:lnTo>
                <a:lnTo>
                  <a:pt x="558" y="1937"/>
                </a:lnTo>
                <a:lnTo>
                  <a:pt x="621" y="1891"/>
                </a:lnTo>
                <a:lnTo>
                  <a:pt x="685" y="1847"/>
                </a:lnTo>
                <a:lnTo>
                  <a:pt x="750" y="1804"/>
                </a:lnTo>
                <a:lnTo>
                  <a:pt x="817" y="1767"/>
                </a:lnTo>
                <a:lnTo>
                  <a:pt x="884" y="1731"/>
                </a:lnTo>
                <a:lnTo>
                  <a:pt x="953" y="1700"/>
                </a:lnTo>
                <a:lnTo>
                  <a:pt x="1022" y="1675"/>
                </a:lnTo>
                <a:lnTo>
                  <a:pt x="1094" y="1656"/>
                </a:lnTo>
                <a:lnTo>
                  <a:pt x="1166" y="1643"/>
                </a:lnTo>
                <a:lnTo>
                  <a:pt x="1221" y="1639"/>
                </a:lnTo>
                <a:close/>
                <a:moveTo>
                  <a:pt x="2195" y="1297"/>
                </a:moveTo>
                <a:lnTo>
                  <a:pt x="2247" y="1312"/>
                </a:lnTo>
                <a:lnTo>
                  <a:pt x="2293" y="1327"/>
                </a:lnTo>
                <a:lnTo>
                  <a:pt x="2331" y="1342"/>
                </a:lnTo>
                <a:lnTo>
                  <a:pt x="2364" y="1358"/>
                </a:lnTo>
                <a:lnTo>
                  <a:pt x="2391" y="1375"/>
                </a:lnTo>
                <a:lnTo>
                  <a:pt x="2417" y="1396"/>
                </a:lnTo>
                <a:lnTo>
                  <a:pt x="2440" y="1420"/>
                </a:lnTo>
                <a:lnTo>
                  <a:pt x="2459" y="1448"/>
                </a:lnTo>
                <a:lnTo>
                  <a:pt x="2473" y="1477"/>
                </a:lnTo>
                <a:lnTo>
                  <a:pt x="2483" y="1509"/>
                </a:lnTo>
                <a:lnTo>
                  <a:pt x="2490" y="1543"/>
                </a:lnTo>
                <a:lnTo>
                  <a:pt x="2492" y="1581"/>
                </a:lnTo>
                <a:lnTo>
                  <a:pt x="2490" y="1615"/>
                </a:lnTo>
                <a:lnTo>
                  <a:pt x="2484" y="1647"/>
                </a:lnTo>
                <a:lnTo>
                  <a:pt x="2476" y="1677"/>
                </a:lnTo>
                <a:lnTo>
                  <a:pt x="2449" y="1677"/>
                </a:lnTo>
                <a:lnTo>
                  <a:pt x="2427" y="1676"/>
                </a:lnTo>
                <a:lnTo>
                  <a:pt x="2366" y="1677"/>
                </a:lnTo>
                <a:lnTo>
                  <a:pt x="2304" y="1680"/>
                </a:lnTo>
                <a:lnTo>
                  <a:pt x="2243" y="1684"/>
                </a:lnTo>
                <a:lnTo>
                  <a:pt x="2195" y="1688"/>
                </a:lnTo>
                <a:lnTo>
                  <a:pt x="2195" y="1297"/>
                </a:lnTo>
                <a:close/>
                <a:moveTo>
                  <a:pt x="2090" y="563"/>
                </a:moveTo>
                <a:lnTo>
                  <a:pt x="2090" y="1073"/>
                </a:lnTo>
                <a:lnTo>
                  <a:pt x="2043" y="1062"/>
                </a:lnTo>
                <a:lnTo>
                  <a:pt x="2000" y="1049"/>
                </a:lnTo>
                <a:lnTo>
                  <a:pt x="1961" y="1032"/>
                </a:lnTo>
                <a:lnTo>
                  <a:pt x="1926" y="1012"/>
                </a:lnTo>
                <a:lnTo>
                  <a:pt x="1895" y="989"/>
                </a:lnTo>
                <a:lnTo>
                  <a:pt x="1873" y="968"/>
                </a:lnTo>
                <a:lnTo>
                  <a:pt x="1855" y="943"/>
                </a:lnTo>
                <a:lnTo>
                  <a:pt x="1841" y="916"/>
                </a:lnTo>
                <a:lnTo>
                  <a:pt x="1830" y="887"/>
                </a:lnTo>
                <a:lnTo>
                  <a:pt x="1825" y="855"/>
                </a:lnTo>
                <a:lnTo>
                  <a:pt x="1823" y="820"/>
                </a:lnTo>
                <a:lnTo>
                  <a:pt x="1825" y="786"/>
                </a:lnTo>
                <a:lnTo>
                  <a:pt x="1833" y="751"/>
                </a:lnTo>
                <a:lnTo>
                  <a:pt x="1845" y="716"/>
                </a:lnTo>
                <a:lnTo>
                  <a:pt x="1862" y="683"/>
                </a:lnTo>
                <a:lnTo>
                  <a:pt x="1885" y="650"/>
                </a:lnTo>
                <a:lnTo>
                  <a:pt x="1904" y="629"/>
                </a:lnTo>
                <a:lnTo>
                  <a:pt x="1926" y="610"/>
                </a:lnTo>
                <a:lnTo>
                  <a:pt x="1952" y="594"/>
                </a:lnTo>
                <a:lnTo>
                  <a:pt x="1982" y="581"/>
                </a:lnTo>
                <a:lnTo>
                  <a:pt x="2015" y="573"/>
                </a:lnTo>
                <a:lnTo>
                  <a:pt x="2051" y="567"/>
                </a:lnTo>
                <a:lnTo>
                  <a:pt x="2090" y="563"/>
                </a:lnTo>
                <a:close/>
                <a:moveTo>
                  <a:pt x="2141" y="0"/>
                </a:moveTo>
                <a:lnTo>
                  <a:pt x="2232" y="4"/>
                </a:lnTo>
                <a:lnTo>
                  <a:pt x="2320" y="12"/>
                </a:lnTo>
                <a:lnTo>
                  <a:pt x="2407" y="28"/>
                </a:lnTo>
                <a:lnTo>
                  <a:pt x="2491" y="49"/>
                </a:lnTo>
                <a:lnTo>
                  <a:pt x="2573" y="75"/>
                </a:lnTo>
                <a:lnTo>
                  <a:pt x="2653" y="107"/>
                </a:lnTo>
                <a:lnTo>
                  <a:pt x="2729" y="144"/>
                </a:lnTo>
                <a:lnTo>
                  <a:pt x="2803" y="185"/>
                </a:lnTo>
                <a:lnTo>
                  <a:pt x="2873" y="231"/>
                </a:lnTo>
                <a:lnTo>
                  <a:pt x="2940" y="281"/>
                </a:lnTo>
                <a:lnTo>
                  <a:pt x="3004" y="336"/>
                </a:lnTo>
                <a:lnTo>
                  <a:pt x="3064" y="395"/>
                </a:lnTo>
                <a:lnTo>
                  <a:pt x="3119" y="458"/>
                </a:lnTo>
                <a:lnTo>
                  <a:pt x="3170" y="525"/>
                </a:lnTo>
                <a:lnTo>
                  <a:pt x="3217" y="594"/>
                </a:lnTo>
                <a:lnTo>
                  <a:pt x="3258" y="667"/>
                </a:lnTo>
                <a:lnTo>
                  <a:pt x="3296" y="742"/>
                </a:lnTo>
                <a:lnTo>
                  <a:pt x="3328" y="821"/>
                </a:lnTo>
                <a:lnTo>
                  <a:pt x="3354" y="901"/>
                </a:lnTo>
                <a:lnTo>
                  <a:pt x="3376" y="986"/>
                </a:lnTo>
                <a:lnTo>
                  <a:pt x="3392" y="1071"/>
                </a:lnTo>
                <a:lnTo>
                  <a:pt x="3400" y="1158"/>
                </a:lnTo>
                <a:lnTo>
                  <a:pt x="3403" y="1247"/>
                </a:lnTo>
                <a:lnTo>
                  <a:pt x="3401" y="1329"/>
                </a:lnTo>
                <a:lnTo>
                  <a:pt x="3393" y="1409"/>
                </a:lnTo>
                <a:lnTo>
                  <a:pt x="3380" y="1488"/>
                </a:lnTo>
                <a:lnTo>
                  <a:pt x="3362" y="1564"/>
                </a:lnTo>
                <a:lnTo>
                  <a:pt x="3338" y="1640"/>
                </a:lnTo>
                <a:lnTo>
                  <a:pt x="3312" y="1713"/>
                </a:lnTo>
                <a:lnTo>
                  <a:pt x="3280" y="1783"/>
                </a:lnTo>
                <a:lnTo>
                  <a:pt x="3253" y="1797"/>
                </a:lnTo>
                <a:lnTo>
                  <a:pt x="3226" y="1813"/>
                </a:lnTo>
                <a:lnTo>
                  <a:pt x="3191" y="1837"/>
                </a:lnTo>
                <a:lnTo>
                  <a:pt x="3157" y="1867"/>
                </a:lnTo>
                <a:lnTo>
                  <a:pt x="3125" y="1899"/>
                </a:lnTo>
                <a:lnTo>
                  <a:pt x="3093" y="1935"/>
                </a:lnTo>
                <a:lnTo>
                  <a:pt x="3063" y="1973"/>
                </a:lnTo>
                <a:lnTo>
                  <a:pt x="3033" y="2014"/>
                </a:lnTo>
                <a:lnTo>
                  <a:pt x="3002" y="2055"/>
                </a:lnTo>
                <a:lnTo>
                  <a:pt x="2974" y="2092"/>
                </a:lnTo>
                <a:lnTo>
                  <a:pt x="2946" y="2129"/>
                </a:lnTo>
                <a:lnTo>
                  <a:pt x="2919" y="2163"/>
                </a:lnTo>
                <a:lnTo>
                  <a:pt x="2890" y="2198"/>
                </a:lnTo>
                <a:lnTo>
                  <a:pt x="2861" y="2230"/>
                </a:lnTo>
                <a:lnTo>
                  <a:pt x="2831" y="2259"/>
                </a:lnTo>
                <a:lnTo>
                  <a:pt x="2801" y="2284"/>
                </a:lnTo>
                <a:lnTo>
                  <a:pt x="2769" y="2307"/>
                </a:lnTo>
                <a:lnTo>
                  <a:pt x="2736" y="2324"/>
                </a:lnTo>
                <a:lnTo>
                  <a:pt x="2702" y="2336"/>
                </a:lnTo>
                <a:lnTo>
                  <a:pt x="2674" y="2341"/>
                </a:lnTo>
                <a:lnTo>
                  <a:pt x="2643" y="2340"/>
                </a:lnTo>
                <a:lnTo>
                  <a:pt x="2611" y="2336"/>
                </a:lnTo>
                <a:lnTo>
                  <a:pt x="2576" y="2328"/>
                </a:lnTo>
                <a:lnTo>
                  <a:pt x="2540" y="2316"/>
                </a:lnTo>
                <a:lnTo>
                  <a:pt x="2501" y="2301"/>
                </a:lnTo>
                <a:lnTo>
                  <a:pt x="2462" y="2284"/>
                </a:lnTo>
                <a:lnTo>
                  <a:pt x="2421" y="2267"/>
                </a:lnTo>
                <a:lnTo>
                  <a:pt x="2468" y="2260"/>
                </a:lnTo>
                <a:lnTo>
                  <a:pt x="2514" y="2253"/>
                </a:lnTo>
                <a:lnTo>
                  <a:pt x="2557" y="2243"/>
                </a:lnTo>
                <a:lnTo>
                  <a:pt x="2599" y="2233"/>
                </a:lnTo>
                <a:lnTo>
                  <a:pt x="2639" y="2220"/>
                </a:lnTo>
                <a:lnTo>
                  <a:pt x="2675" y="2205"/>
                </a:lnTo>
                <a:lnTo>
                  <a:pt x="2709" y="2189"/>
                </a:lnTo>
                <a:lnTo>
                  <a:pt x="2740" y="2170"/>
                </a:lnTo>
                <a:lnTo>
                  <a:pt x="2768" y="2147"/>
                </a:lnTo>
                <a:lnTo>
                  <a:pt x="2792" y="2121"/>
                </a:lnTo>
                <a:lnTo>
                  <a:pt x="2811" y="2095"/>
                </a:lnTo>
                <a:lnTo>
                  <a:pt x="2825" y="2067"/>
                </a:lnTo>
                <a:lnTo>
                  <a:pt x="2836" y="2036"/>
                </a:lnTo>
                <a:lnTo>
                  <a:pt x="2842" y="2004"/>
                </a:lnTo>
                <a:lnTo>
                  <a:pt x="2843" y="1971"/>
                </a:lnTo>
                <a:lnTo>
                  <a:pt x="2840" y="1936"/>
                </a:lnTo>
                <a:lnTo>
                  <a:pt x="2834" y="1900"/>
                </a:lnTo>
                <a:lnTo>
                  <a:pt x="2823" y="1869"/>
                </a:lnTo>
                <a:lnTo>
                  <a:pt x="2810" y="1839"/>
                </a:lnTo>
                <a:lnTo>
                  <a:pt x="2794" y="1814"/>
                </a:lnTo>
                <a:lnTo>
                  <a:pt x="2777" y="1791"/>
                </a:lnTo>
                <a:lnTo>
                  <a:pt x="2757" y="1771"/>
                </a:lnTo>
                <a:lnTo>
                  <a:pt x="2736" y="1753"/>
                </a:lnTo>
                <a:lnTo>
                  <a:pt x="2713" y="1738"/>
                </a:lnTo>
                <a:lnTo>
                  <a:pt x="2689" y="1724"/>
                </a:lnTo>
                <a:lnTo>
                  <a:pt x="2664" y="1714"/>
                </a:lnTo>
                <a:lnTo>
                  <a:pt x="2675" y="1671"/>
                </a:lnTo>
                <a:lnTo>
                  <a:pt x="2683" y="1627"/>
                </a:lnTo>
                <a:lnTo>
                  <a:pt x="2688" y="1578"/>
                </a:lnTo>
                <a:lnTo>
                  <a:pt x="2689" y="1528"/>
                </a:lnTo>
                <a:lnTo>
                  <a:pt x="2687" y="1479"/>
                </a:lnTo>
                <a:lnTo>
                  <a:pt x="2680" y="1434"/>
                </a:lnTo>
                <a:lnTo>
                  <a:pt x="2669" y="1392"/>
                </a:lnTo>
                <a:lnTo>
                  <a:pt x="2653" y="1353"/>
                </a:lnTo>
                <a:lnTo>
                  <a:pt x="2631" y="1317"/>
                </a:lnTo>
                <a:lnTo>
                  <a:pt x="2606" y="1283"/>
                </a:lnTo>
                <a:lnTo>
                  <a:pt x="2576" y="1254"/>
                </a:lnTo>
                <a:lnTo>
                  <a:pt x="2541" y="1227"/>
                </a:lnTo>
                <a:lnTo>
                  <a:pt x="2512" y="1209"/>
                </a:lnTo>
                <a:lnTo>
                  <a:pt x="2476" y="1191"/>
                </a:lnTo>
                <a:lnTo>
                  <a:pt x="2433" y="1172"/>
                </a:lnTo>
                <a:lnTo>
                  <a:pt x="2383" y="1153"/>
                </a:lnTo>
                <a:lnTo>
                  <a:pt x="2328" y="1134"/>
                </a:lnTo>
                <a:lnTo>
                  <a:pt x="2265" y="1114"/>
                </a:lnTo>
                <a:lnTo>
                  <a:pt x="2196" y="1094"/>
                </a:lnTo>
                <a:lnTo>
                  <a:pt x="2196" y="566"/>
                </a:lnTo>
                <a:lnTo>
                  <a:pt x="2237" y="570"/>
                </a:lnTo>
                <a:lnTo>
                  <a:pt x="2276" y="577"/>
                </a:lnTo>
                <a:lnTo>
                  <a:pt x="2310" y="590"/>
                </a:lnTo>
                <a:lnTo>
                  <a:pt x="2342" y="606"/>
                </a:lnTo>
                <a:lnTo>
                  <a:pt x="2369" y="627"/>
                </a:lnTo>
                <a:lnTo>
                  <a:pt x="2395" y="652"/>
                </a:lnTo>
                <a:lnTo>
                  <a:pt x="2416" y="680"/>
                </a:lnTo>
                <a:lnTo>
                  <a:pt x="2433" y="712"/>
                </a:lnTo>
                <a:lnTo>
                  <a:pt x="2446" y="747"/>
                </a:lnTo>
                <a:lnTo>
                  <a:pt x="2456" y="783"/>
                </a:lnTo>
                <a:lnTo>
                  <a:pt x="2461" y="823"/>
                </a:lnTo>
                <a:lnTo>
                  <a:pt x="2654" y="823"/>
                </a:lnTo>
                <a:lnTo>
                  <a:pt x="2649" y="772"/>
                </a:lnTo>
                <a:lnTo>
                  <a:pt x="2641" y="723"/>
                </a:lnTo>
                <a:lnTo>
                  <a:pt x="2628" y="678"/>
                </a:lnTo>
                <a:lnTo>
                  <a:pt x="2611" y="636"/>
                </a:lnTo>
                <a:lnTo>
                  <a:pt x="2589" y="597"/>
                </a:lnTo>
                <a:lnTo>
                  <a:pt x="2562" y="560"/>
                </a:lnTo>
                <a:lnTo>
                  <a:pt x="2531" y="527"/>
                </a:lnTo>
                <a:lnTo>
                  <a:pt x="2495" y="497"/>
                </a:lnTo>
                <a:lnTo>
                  <a:pt x="2456" y="471"/>
                </a:lnTo>
                <a:lnTo>
                  <a:pt x="2412" y="449"/>
                </a:lnTo>
                <a:lnTo>
                  <a:pt x="2364" y="431"/>
                </a:lnTo>
                <a:lnTo>
                  <a:pt x="2312" y="416"/>
                </a:lnTo>
                <a:lnTo>
                  <a:pt x="2256" y="406"/>
                </a:lnTo>
                <a:lnTo>
                  <a:pt x="2196" y="399"/>
                </a:lnTo>
                <a:lnTo>
                  <a:pt x="2196" y="257"/>
                </a:lnTo>
                <a:lnTo>
                  <a:pt x="2091" y="257"/>
                </a:lnTo>
                <a:lnTo>
                  <a:pt x="2091" y="401"/>
                </a:lnTo>
                <a:lnTo>
                  <a:pt x="2037" y="403"/>
                </a:lnTo>
                <a:lnTo>
                  <a:pt x="1987" y="411"/>
                </a:lnTo>
                <a:lnTo>
                  <a:pt x="1939" y="421"/>
                </a:lnTo>
                <a:lnTo>
                  <a:pt x="1895" y="436"/>
                </a:lnTo>
                <a:lnTo>
                  <a:pt x="1854" y="455"/>
                </a:lnTo>
                <a:lnTo>
                  <a:pt x="1816" y="478"/>
                </a:lnTo>
                <a:lnTo>
                  <a:pt x="1780" y="506"/>
                </a:lnTo>
                <a:lnTo>
                  <a:pt x="1747" y="536"/>
                </a:lnTo>
                <a:lnTo>
                  <a:pt x="1715" y="575"/>
                </a:lnTo>
                <a:lnTo>
                  <a:pt x="1688" y="614"/>
                </a:lnTo>
                <a:lnTo>
                  <a:pt x="1665" y="655"/>
                </a:lnTo>
                <a:lnTo>
                  <a:pt x="1648" y="698"/>
                </a:lnTo>
                <a:lnTo>
                  <a:pt x="1636" y="741"/>
                </a:lnTo>
                <a:lnTo>
                  <a:pt x="1628" y="787"/>
                </a:lnTo>
                <a:lnTo>
                  <a:pt x="1626" y="833"/>
                </a:lnTo>
                <a:lnTo>
                  <a:pt x="1628" y="885"/>
                </a:lnTo>
                <a:lnTo>
                  <a:pt x="1635" y="932"/>
                </a:lnTo>
                <a:lnTo>
                  <a:pt x="1646" y="977"/>
                </a:lnTo>
                <a:lnTo>
                  <a:pt x="1662" y="1018"/>
                </a:lnTo>
                <a:lnTo>
                  <a:pt x="1684" y="1056"/>
                </a:lnTo>
                <a:lnTo>
                  <a:pt x="1709" y="1091"/>
                </a:lnTo>
                <a:lnTo>
                  <a:pt x="1739" y="1122"/>
                </a:lnTo>
                <a:lnTo>
                  <a:pt x="1774" y="1151"/>
                </a:lnTo>
                <a:lnTo>
                  <a:pt x="1815" y="1176"/>
                </a:lnTo>
                <a:lnTo>
                  <a:pt x="1859" y="1200"/>
                </a:lnTo>
                <a:lnTo>
                  <a:pt x="1909" y="1221"/>
                </a:lnTo>
                <a:lnTo>
                  <a:pt x="1965" y="1240"/>
                </a:lnTo>
                <a:lnTo>
                  <a:pt x="2025" y="1257"/>
                </a:lnTo>
                <a:lnTo>
                  <a:pt x="2091" y="1271"/>
                </a:lnTo>
                <a:lnTo>
                  <a:pt x="2091" y="1692"/>
                </a:lnTo>
                <a:lnTo>
                  <a:pt x="2051" y="1691"/>
                </a:lnTo>
                <a:lnTo>
                  <a:pt x="2013" y="1689"/>
                </a:lnTo>
                <a:lnTo>
                  <a:pt x="1945" y="1681"/>
                </a:lnTo>
                <a:lnTo>
                  <a:pt x="1878" y="1670"/>
                </a:lnTo>
                <a:lnTo>
                  <a:pt x="1810" y="1656"/>
                </a:lnTo>
                <a:lnTo>
                  <a:pt x="1804" y="1624"/>
                </a:lnTo>
                <a:lnTo>
                  <a:pt x="1797" y="1589"/>
                </a:lnTo>
                <a:lnTo>
                  <a:pt x="1792" y="1550"/>
                </a:lnTo>
                <a:lnTo>
                  <a:pt x="1789" y="1508"/>
                </a:lnTo>
                <a:lnTo>
                  <a:pt x="1595" y="1508"/>
                </a:lnTo>
                <a:lnTo>
                  <a:pt x="1596" y="1559"/>
                </a:lnTo>
                <a:lnTo>
                  <a:pt x="1600" y="1608"/>
                </a:lnTo>
                <a:lnTo>
                  <a:pt x="1533" y="1592"/>
                </a:lnTo>
                <a:lnTo>
                  <a:pt x="1467" y="1578"/>
                </a:lnTo>
                <a:lnTo>
                  <a:pt x="1402" y="1568"/>
                </a:lnTo>
                <a:lnTo>
                  <a:pt x="1339" y="1559"/>
                </a:lnTo>
                <a:lnTo>
                  <a:pt x="1276" y="1554"/>
                </a:lnTo>
                <a:lnTo>
                  <a:pt x="1214" y="1554"/>
                </a:lnTo>
                <a:lnTo>
                  <a:pt x="1154" y="1558"/>
                </a:lnTo>
                <a:lnTo>
                  <a:pt x="1099" y="1568"/>
                </a:lnTo>
                <a:lnTo>
                  <a:pt x="1044" y="1580"/>
                </a:lnTo>
                <a:lnTo>
                  <a:pt x="989" y="1596"/>
                </a:lnTo>
                <a:lnTo>
                  <a:pt x="936" y="1615"/>
                </a:lnTo>
                <a:lnTo>
                  <a:pt x="917" y="1544"/>
                </a:lnTo>
                <a:lnTo>
                  <a:pt x="901" y="1473"/>
                </a:lnTo>
                <a:lnTo>
                  <a:pt x="889" y="1399"/>
                </a:lnTo>
                <a:lnTo>
                  <a:pt x="883" y="1323"/>
                </a:lnTo>
                <a:lnTo>
                  <a:pt x="881" y="1247"/>
                </a:lnTo>
                <a:lnTo>
                  <a:pt x="884" y="1158"/>
                </a:lnTo>
                <a:lnTo>
                  <a:pt x="892" y="1071"/>
                </a:lnTo>
                <a:lnTo>
                  <a:pt x="908" y="986"/>
                </a:lnTo>
                <a:lnTo>
                  <a:pt x="930" y="901"/>
                </a:lnTo>
                <a:lnTo>
                  <a:pt x="956" y="821"/>
                </a:lnTo>
                <a:lnTo>
                  <a:pt x="988" y="742"/>
                </a:lnTo>
                <a:lnTo>
                  <a:pt x="1025" y="667"/>
                </a:lnTo>
                <a:lnTo>
                  <a:pt x="1067" y="594"/>
                </a:lnTo>
                <a:lnTo>
                  <a:pt x="1114" y="525"/>
                </a:lnTo>
                <a:lnTo>
                  <a:pt x="1165" y="458"/>
                </a:lnTo>
                <a:lnTo>
                  <a:pt x="1220" y="395"/>
                </a:lnTo>
                <a:lnTo>
                  <a:pt x="1280" y="336"/>
                </a:lnTo>
                <a:lnTo>
                  <a:pt x="1343" y="281"/>
                </a:lnTo>
                <a:lnTo>
                  <a:pt x="1410" y="231"/>
                </a:lnTo>
                <a:lnTo>
                  <a:pt x="1481" y="185"/>
                </a:lnTo>
                <a:lnTo>
                  <a:pt x="1555" y="144"/>
                </a:lnTo>
                <a:lnTo>
                  <a:pt x="1631" y="107"/>
                </a:lnTo>
                <a:lnTo>
                  <a:pt x="1710" y="75"/>
                </a:lnTo>
                <a:lnTo>
                  <a:pt x="1792" y="49"/>
                </a:lnTo>
                <a:lnTo>
                  <a:pt x="1877" y="28"/>
                </a:lnTo>
                <a:lnTo>
                  <a:pt x="1964" y="12"/>
                </a:lnTo>
                <a:lnTo>
                  <a:pt x="2052" y="4"/>
                </a:lnTo>
                <a:lnTo>
                  <a:pt x="214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368745" y="4438855"/>
            <a:ext cx="2039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55641" y="2805166"/>
            <a:ext cx="2039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755640" y="4438855"/>
            <a:ext cx="2039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Freeform 23"/>
          <p:cNvSpPr>
            <a:spLocks noEditPoints="1"/>
          </p:cNvSpPr>
          <p:nvPr/>
        </p:nvSpPr>
        <p:spPr bwMode="auto">
          <a:xfrm>
            <a:off x="4241467" y="4492287"/>
            <a:ext cx="550360" cy="614935"/>
          </a:xfrm>
          <a:custGeom>
            <a:avLst/>
            <a:gdLst>
              <a:gd name="T0" fmla="*/ 1875 w 3488"/>
              <a:gd name="T1" fmla="*/ 3396 h 3836"/>
              <a:gd name="T2" fmla="*/ 1876 w 3488"/>
              <a:gd name="T3" fmla="*/ 3594 h 3836"/>
              <a:gd name="T4" fmla="*/ 2059 w 3488"/>
              <a:gd name="T5" fmla="*/ 3669 h 3836"/>
              <a:gd name="T6" fmla="*/ 2198 w 3488"/>
              <a:gd name="T7" fmla="*/ 3530 h 3836"/>
              <a:gd name="T8" fmla="*/ 2123 w 3488"/>
              <a:gd name="T9" fmla="*/ 3347 h 3836"/>
              <a:gd name="T10" fmla="*/ 1149 w 3488"/>
              <a:gd name="T11" fmla="*/ 1077 h 3836"/>
              <a:gd name="T12" fmla="*/ 1054 w 3488"/>
              <a:gd name="T13" fmla="*/ 1248 h 3836"/>
              <a:gd name="T14" fmla="*/ 860 w 3488"/>
              <a:gd name="T15" fmla="*/ 1407 h 3836"/>
              <a:gd name="T16" fmla="*/ 840 w 3488"/>
              <a:gd name="T17" fmla="*/ 1616 h 3836"/>
              <a:gd name="T18" fmla="*/ 950 w 3488"/>
              <a:gd name="T19" fmla="*/ 1769 h 3836"/>
              <a:gd name="T20" fmla="*/ 1170 w 3488"/>
              <a:gd name="T21" fmla="*/ 1849 h 3836"/>
              <a:gd name="T22" fmla="*/ 1352 w 3488"/>
              <a:gd name="T23" fmla="*/ 1921 h 3836"/>
              <a:gd name="T24" fmla="*/ 1373 w 3488"/>
              <a:gd name="T25" fmla="*/ 2002 h 3836"/>
              <a:gd name="T26" fmla="*/ 1261 w 3488"/>
              <a:gd name="T27" fmla="*/ 2076 h 3836"/>
              <a:gd name="T28" fmla="*/ 1006 w 3488"/>
              <a:gd name="T29" fmla="*/ 2013 h 3836"/>
              <a:gd name="T30" fmla="*/ 878 w 3488"/>
              <a:gd name="T31" fmla="*/ 1968 h 3836"/>
              <a:gd name="T32" fmla="*/ 798 w 3488"/>
              <a:gd name="T33" fmla="*/ 2069 h 3836"/>
              <a:gd name="T34" fmla="*/ 939 w 3488"/>
              <a:gd name="T35" fmla="*/ 2211 h 3836"/>
              <a:gd name="T36" fmla="*/ 1115 w 3488"/>
              <a:gd name="T37" fmla="*/ 2392 h 3836"/>
              <a:gd name="T38" fmla="*/ 1247 w 3488"/>
              <a:gd name="T39" fmla="*/ 2427 h 3836"/>
              <a:gd name="T40" fmla="*/ 1339 w 3488"/>
              <a:gd name="T41" fmla="*/ 2264 h 3836"/>
              <a:gd name="T42" fmla="*/ 1539 w 3488"/>
              <a:gd name="T43" fmla="*/ 2146 h 3836"/>
              <a:gd name="T44" fmla="*/ 1598 w 3488"/>
              <a:gd name="T45" fmla="*/ 1957 h 3836"/>
              <a:gd name="T46" fmla="*/ 1514 w 3488"/>
              <a:gd name="T47" fmla="*/ 1757 h 3836"/>
              <a:gd name="T48" fmla="*/ 1275 w 3488"/>
              <a:gd name="T49" fmla="*/ 1651 h 3836"/>
              <a:gd name="T50" fmla="*/ 1090 w 3488"/>
              <a:gd name="T51" fmla="*/ 1587 h 3836"/>
              <a:gd name="T52" fmla="*/ 1054 w 3488"/>
              <a:gd name="T53" fmla="*/ 1514 h 3836"/>
              <a:gd name="T54" fmla="*/ 1129 w 3488"/>
              <a:gd name="T55" fmla="*/ 1433 h 3836"/>
              <a:gd name="T56" fmla="*/ 1356 w 3488"/>
              <a:gd name="T57" fmla="*/ 1470 h 3836"/>
              <a:gd name="T58" fmla="*/ 1503 w 3488"/>
              <a:gd name="T59" fmla="*/ 1500 h 3836"/>
              <a:gd name="T60" fmla="*/ 1559 w 3488"/>
              <a:gd name="T61" fmla="*/ 1382 h 3836"/>
              <a:gd name="T62" fmla="*/ 1409 w 3488"/>
              <a:gd name="T63" fmla="*/ 1267 h 3836"/>
              <a:gd name="T64" fmla="*/ 1267 w 3488"/>
              <a:gd name="T65" fmla="*/ 1092 h 3836"/>
              <a:gd name="T66" fmla="*/ 1040 w 3488"/>
              <a:gd name="T67" fmla="*/ 453 h 3836"/>
              <a:gd name="T68" fmla="*/ 2108 w 3488"/>
              <a:gd name="T69" fmla="*/ 862 h 3836"/>
              <a:gd name="T70" fmla="*/ 2323 w 3488"/>
              <a:gd name="T71" fmla="*/ 970 h 3836"/>
              <a:gd name="T72" fmla="*/ 2371 w 3488"/>
              <a:gd name="T73" fmla="*/ 2762 h 3836"/>
              <a:gd name="T74" fmla="*/ 2241 w 3488"/>
              <a:gd name="T75" fmla="*/ 2952 h 3836"/>
              <a:gd name="T76" fmla="*/ 2037 w 3488"/>
              <a:gd name="T77" fmla="*/ 2978 h 3836"/>
              <a:gd name="T78" fmla="*/ 1001 w 3488"/>
              <a:gd name="T79" fmla="*/ 2608 h 3836"/>
              <a:gd name="T80" fmla="*/ 3023 w 3488"/>
              <a:gd name="T81" fmla="*/ 465 h 3836"/>
              <a:gd name="T82" fmla="*/ 2969 w 3488"/>
              <a:gd name="T83" fmla="*/ 0 h 3836"/>
              <a:gd name="T84" fmla="*/ 3294 w 3488"/>
              <a:gd name="T85" fmla="*/ 114 h 3836"/>
              <a:gd name="T86" fmla="*/ 3474 w 3488"/>
              <a:gd name="T87" fmla="*/ 400 h 3836"/>
              <a:gd name="T88" fmla="*/ 3458 w 3488"/>
              <a:gd name="T89" fmla="*/ 3492 h 3836"/>
              <a:gd name="T90" fmla="*/ 3247 w 3488"/>
              <a:gd name="T91" fmla="*/ 3755 h 3836"/>
              <a:gd name="T92" fmla="*/ 1078 w 3488"/>
              <a:gd name="T93" fmla="*/ 3836 h 3836"/>
              <a:gd name="T94" fmla="*/ 753 w 3488"/>
              <a:gd name="T95" fmla="*/ 3722 h 3836"/>
              <a:gd name="T96" fmla="*/ 572 w 3488"/>
              <a:gd name="T97" fmla="*/ 3436 h 3836"/>
              <a:gd name="T98" fmla="*/ 182 w 3488"/>
              <a:gd name="T99" fmla="*/ 2594 h 3836"/>
              <a:gd name="T100" fmla="*/ 14 w 3488"/>
              <a:gd name="T101" fmla="*/ 2427 h 3836"/>
              <a:gd name="T102" fmla="*/ 30 w 3488"/>
              <a:gd name="T103" fmla="*/ 1005 h 3836"/>
              <a:gd name="T104" fmla="*/ 223 w 3488"/>
              <a:gd name="T105" fmla="*/ 865 h 3836"/>
              <a:gd name="T106" fmla="*/ 588 w 3488"/>
              <a:gd name="T107" fmla="*/ 344 h 3836"/>
              <a:gd name="T108" fmla="*/ 800 w 3488"/>
              <a:gd name="T109" fmla="*/ 81 h 3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88" h="3836">
                <a:moveTo>
                  <a:pt x="2024" y="3317"/>
                </a:moveTo>
                <a:lnTo>
                  <a:pt x="1987" y="3320"/>
                </a:lnTo>
                <a:lnTo>
                  <a:pt x="1953" y="3331"/>
                </a:lnTo>
                <a:lnTo>
                  <a:pt x="1924" y="3347"/>
                </a:lnTo>
                <a:lnTo>
                  <a:pt x="1897" y="3369"/>
                </a:lnTo>
                <a:lnTo>
                  <a:pt x="1875" y="3396"/>
                </a:lnTo>
                <a:lnTo>
                  <a:pt x="1859" y="3425"/>
                </a:lnTo>
                <a:lnTo>
                  <a:pt x="1849" y="3459"/>
                </a:lnTo>
                <a:lnTo>
                  <a:pt x="1846" y="3495"/>
                </a:lnTo>
                <a:lnTo>
                  <a:pt x="1849" y="3530"/>
                </a:lnTo>
                <a:lnTo>
                  <a:pt x="1859" y="3564"/>
                </a:lnTo>
                <a:lnTo>
                  <a:pt x="1876" y="3594"/>
                </a:lnTo>
                <a:lnTo>
                  <a:pt x="1897" y="3620"/>
                </a:lnTo>
                <a:lnTo>
                  <a:pt x="1924" y="3642"/>
                </a:lnTo>
                <a:lnTo>
                  <a:pt x="1955" y="3659"/>
                </a:lnTo>
                <a:lnTo>
                  <a:pt x="1987" y="3669"/>
                </a:lnTo>
                <a:lnTo>
                  <a:pt x="2024" y="3673"/>
                </a:lnTo>
                <a:lnTo>
                  <a:pt x="2059" y="3669"/>
                </a:lnTo>
                <a:lnTo>
                  <a:pt x="2093" y="3659"/>
                </a:lnTo>
                <a:lnTo>
                  <a:pt x="2123" y="3642"/>
                </a:lnTo>
                <a:lnTo>
                  <a:pt x="2150" y="3620"/>
                </a:lnTo>
                <a:lnTo>
                  <a:pt x="2171" y="3594"/>
                </a:lnTo>
                <a:lnTo>
                  <a:pt x="2187" y="3564"/>
                </a:lnTo>
                <a:lnTo>
                  <a:pt x="2198" y="3530"/>
                </a:lnTo>
                <a:lnTo>
                  <a:pt x="2201" y="3495"/>
                </a:lnTo>
                <a:lnTo>
                  <a:pt x="2198" y="3459"/>
                </a:lnTo>
                <a:lnTo>
                  <a:pt x="2187" y="3425"/>
                </a:lnTo>
                <a:lnTo>
                  <a:pt x="2171" y="3395"/>
                </a:lnTo>
                <a:lnTo>
                  <a:pt x="2150" y="3369"/>
                </a:lnTo>
                <a:lnTo>
                  <a:pt x="2123" y="3347"/>
                </a:lnTo>
                <a:lnTo>
                  <a:pt x="2093" y="3331"/>
                </a:lnTo>
                <a:lnTo>
                  <a:pt x="2059" y="3320"/>
                </a:lnTo>
                <a:lnTo>
                  <a:pt x="2024" y="3317"/>
                </a:lnTo>
                <a:close/>
                <a:moveTo>
                  <a:pt x="1198" y="1064"/>
                </a:moveTo>
                <a:lnTo>
                  <a:pt x="1172" y="1067"/>
                </a:lnTo>
                <a:lnTo>
                  <a:pt x="1149" y="1077"/>
                </a:lnTo>
                <a:lnTo>
                  <a:pt x="1130" y="1092"/>
                </a:lnTo>
                <a:lnTo>
                  <a:pt x="1115" y="1112"/>
                </a:lnTo>
                <a:lnTo>
                  <a:pt x="1104" y="1135"/>
                </a:lnTo>
                <a:lnTo>
                  <a:pt x="1101" y="1161"/>
                </a:lnTo>
                <a:lnTo>
                  <a:pt x="1101" y="1236"/>
                </a:lnTo>
                <a:lnTo>
                  <a:pt x="1054" y="1248"/>
                </a:lnTo>
                <a:lnTo>
                  <a:pt x="1012" y="1263"/>
                </a:lnTo>
                <a:lnTo>
                  <a:pt x="972" y="1284"/>
                </a:lnTo>
                <a:lnTo>
                  <a:pt x="937" y="1309"/>
                </a:lnTo>
                <a:lnTo>
                  <a:pt x="906" y="1338"/>
                </a:lnTo>
                <a:lnTo>
                  <a:pt x="880" y="1371"/>
                </a:lnTo>
                <a:lnTo>
                  <a:pt x="860" y="1407"/>
                </a:lnTo>
                <a:lnTo>
                  <a:pt x="844" y="1447"/>
                </a:lnTo>
                <a:lnTo>
                  <a:pt x="835" y="1489"/>
                </a:lnTo>
                <a:lnTo>
                  <a:pt x="832" y="1535"/>
                </a:lnTo>
                <a:lnTo>
                  <a:pt x="832" y="1538"/>
                </a:lnTo>
                <a:lnTo>
                  <a:pt x="834" y="1578"/>
                </a:lnTo>
                <a:lnTo>
                  <a:pt x="840" y="1616"/>
                </a:lnTo>
                <a:lnTo>
                  <a:pt x="849" y="1649"/>
                </a:lnTo>
                <a:lnTo>
                  <a:pt x="862" y="1679"/>
                </a:lnTo>
                <a:lnTo>
                  <a:pt x="880" y="1705"/>
                </a:lnTo>
                <a:lnTo>
                  <a:pt x="899" y="1729"/>
                </a:lnTo>
                <a:lnTo>
                  <a:pt x="924" y="1750"/>
                </a:lnTo>
                <a:lnTo>
                  <a:pt x="950" y="1769"/>
                </a:lnTo>
                <a:lnTo>
                  <a:pt x="980" y="1785"/>
                </a:lnTo>
                <a:lnTo>
                  <a:pt x="1013" y="1800"/>
                </a:lnTo>
                <a:lnTo>
                  <a:pt x="1048" y="1813"/>
                </a:lnTo>
                <a:lnTo>
                  <a:pt x="1087" y="1826"/>
                </a:lnTo>
                <a:lnTo>
                  <a:pt x="1126" y="1838"/>
                </a:lnTo>
                <a:lnTo>
                  <a:pt x="1170" y="1849"/>
                </a:lnTo>
                <a:lnTo>
                  <a:pt x="1216" y="1862"/>
                </a:lnTo>
                <a:lnTo>
                  <a:pt x="1256" y="1874"/>
                </a:lnTo>
                <a:lnTo>
                  <a:pt x="1289" y="1885"/>
                </a:lnTo>
                <a:lnTo>
                  <a:pt x="1316" y="1897"/>
                </a:lnTo>
                <a:lnTo>
                  <a:pt x="1337" y="1909"/>
                </a:lnTo>
                <a:lnTo>
                  <a:pt x="1352" y="1921"/>
                </a:lnTo>
                <a:lnTo>
                  <a:pt x="1363" y="1933"/>
                </a:lnTo>
                <a:lnTo>
                  <a:pt x="1370" y="1947"/>
                </a:lnTo>
                <a:lnTo>
                  <a:pt x="1374" y="1963"/>
                </a:lnTo>
                <a:lnTo>
                  <a:pt x="1376" y="1979"/>
                </a:lnTo>
                <a:lnTo>
                  <a:pt x="1376" y="1981"/>
                </a:lnTo>
                <a:lnTo>
                  <a:pt x="1373" y="2002"/>
                </a:lnTo>
                <a:lnTo>
                  <a:pt x="1365" y="2022"/>
                </a:lnTo>
                <a:lnTo>
                  <a:pt x="1353" y="2038"/>
                </a:lnTo>
                <a:lnTo>
                  <a:pt x="1336" y="2051"/>
                </a:lnTo>
                <a:lnTo>
                  <a:pt x="1315" y="2063"/>
                </a:lnTo>
                <a:lnTo>
                  <a:pt x="1290" y="2071"/>
                </a:lnTo>
                <a:lnTo>
                  <a:pt x="1261" y="2076"/>
                </a:lnTo>
                <a:lnTo>
                  <a:pt x="1228" y="2077"/>
                </a:lnTo>
                <a:lnTo>
                  <a:pt x="1179" y="2075"/>
                </a:lnTo>
                <a:lnTo>
                  <a:pt x="1133" y="2066"/>
                </a:lnTo>
                <a:lnTo>
                  <a:pt x="1089" y="2052"/>
                </a:lnTo>
                <a:lnTo>
                  <a:pt x="1047" y="2035"/>
                </a:lnTo>
                <a:lnTo>
                  <a:pt x="1006" y="2013"/>
                </a:lnTo>
                <a:lnTo>
                  <a:pt x="967" y="1986"/>
                </a:lnTo>
                <a:lnTo>
                  <a:pt x="954" y="1978"/>
                </a:lnTo>
                <a:lnTo>
                  <a:pt x="940" y="1972"/>
                </a:lnTo>
                <a:lnTo>
                  <a:pt x="923" y="1967"/>
                </a:lnTo>
                <a:lnTo>
                  <a:pt x="903" y="1965"/>
                </a:lnTo>
                <a:lnTo>
                  <a:pt x="878" y="1968"/>
                </a:lnTo>
                <a:lnTo>
                  <a:pt x="856" y="1975"/>
                </a:lnTo>
                <a:lnTo>
                  <a:pt x="837" y="1988"/>
                </a:lnTo>
                <a:lnTo>
                  <a:pt x="821" y="2003"/>
                </a:lnTo>
                <a:lnTo>
                  <a:pt x="808" y="2023"/>
                </a:lnTo>
                <a:lnTo>
                  <a:pt x="801" y="2044"/>
                </a:lnTo>
                <a:lnTo>
                  <a:pt x="798" y="2069"/>
                </a:lnTo>
                <a:lnTo>
                  <a:pt x="801" y="2094"/>
                </a:lnTo>
                <a:lnTo>
                  <a:pt x="809" y="2118"/>
                </a:lnTo>
                <a:lnTo>
                  <a:pt x="823" y="2138"/>
                </a:lnTo>
                <a:lnTo>
                  <a:pt x="840" y="2153"/>
                </a:lnTo>
                <a:lnTo>
                  <a:pt x="889" y="2184"/>
                </a:lnTo>
                <a:lnTo>
                  <a:pt x="939" y="2211"/>
                </a:lnTo>
                <a:lnTo>
                  <a:pt x="992" y="2233"/>
                </a:lnTo>
                <a:lnTo>
                  <a:pt x="1046" y="2250"/>
                </a:lnTo>
                <a:lnTo>
                  <a:pt x="1101" y="2263"/>
                </a:lnTo>
                <a:lnTo>
                  <a:pt x="1101" y="2343"/>
                </a:lnTo>
                <a:lnTo>
                  <a:pt x="1104" y="2369"/>
                </a:lnTo>
                <a:lnTo>
                  <a:pt x="1115" y="2392"/>
                </a:lnTo>
                <a:lnTo>
                  <a:pt x="1130" y="2412"/>
                </a:lnTo>
                <a:lnTo>
                  <a:pt x="1149" y="2427"/>
                </a:lnTo>
                <a:lnTo>
                  <a:pt x="1172" y="2436"/>
                </a:lnTo>
                <a:lnTo>
                  <a:pt x="1198" y="2440"/>
                </a:lnTo>
                <a:lnTo>
                  <a:pt x="1223" y="2436"/>
                </a:lnTo>
                <a:lnTo>
                  <a:pt x="1247" y="2427"/>
                </a:lnTo>
                <a:lnTo>
                  <a:pt x="1267" y="2412"/>
                </a:lnTo>
                <a:lnTo>
                  <a:pt x="1282" y="2392"/>
                </a:lnTo>
                <a:lnTo>
                  <a:pt x="1291" y="2369"/>
                </a:lnTo>
                <a:lnTo>
                  <a:pt x="1295" y="2343"/>
                </a:lnTo>
                <a:lnTo>
                  <a:pt x="1295" y="2271"/>
                </a:lnTo>
                <a:lnTo>
                  <a:pt x="1339" y="2264"/>
                </a:lnTo>
                <a:lnTo>
                  <a:pt x="1380" y="2252"/>
                </a:lnTo>
                <a:lnTo>
                  <a:pt x="1419" y="2238"/>
                </a:lnTo>
                <a:lnTo>
                  <a:pt x="1454" y="2220"/>
                </a:lnTo>
                <a:lnTo>
                  <a:pt x="1487" y="2198"/>
                </a:lnTo>
                <a:lnTo>
                  <a:pt x="1515" y="2174"/>
                </a:lnTo>
                <a:lnTo>
                  <a:pt x="1539" y="2146"/>
                </a:lnTo>
                <a:lnTo>
                  <a:pt x="1560" y="2115"/>
                </a:lnTo>
                <a:lnTo>
                  <a:pt x="1577" y="2080"/>
                </a:lnTo>
                <a:lnTo>
                  <a:pt x="1588" y="2043"/>
                </a:lnTo>
                <a:lnTo>
                  <a:pt x="1596" y="2003"/>
                </a:lnTo>
                <a:lnTo>
                  <a:pt x="1598" y="1960"/>
                </a:lnTo>
                <a:lnTo>
                  <a:pt x="1598" y="1957"/>
                </a:lnTo>
                <a:lnTo>
                  <a:pt x="1596" y="1915"/>
                </a:lnTo>
                <a:lnTo>
                  <a:pt x="1588" y="1876"/>
                </a:lnTo>
                <a:lnTo>
                  <a:pt x="1577" y="1841"/>
                </a:lnTo>
                <a:lnTo>
                  <a:pt x="1560" y="1811"/>
                </a:lnTo>
                <a:lnTo>
                  <a:pt x="1539" y="1783"/>
                </a:lnTo>
                <a:lnTo>
                  <a:pt x="1514" y="1757"/>
                </a:lnTo>
                <a:lnTo>
                  <a:pt x="1484" y="1735"/>
                </a:lnTo>
                <a:lnTo>
                  <a:pt x="1450" y="1715"/>
                </a:lnTo>
                <a:lnTo>
                  <a:pt x="1413" y="1696"/>
                </a:lnTo>
                <a:lnTo>
                  <a:pt x="1371" y="1680"/>
                </a:lnTo>
                <a:lnTo>
                  <a:pt x="1324" y="1665"/>
                </a:lnTo>
                <a:lnTo>
                  <a:pt x="1275" y="1651"/>
                </a:lnTo>
                <a:lnTo>
                  <a:pt x="1229" y="1639"/>
                </a:lnTo>
                <a:lnTo>
                  <a:pt x="1191" y="1629"/>
                </a:lnTo>
                <a:lnTo>
                  <a:pt x="1158" y="1618"/>
                </a:lnTo>
                <a:lnTo>
                  <a:pt x="1130" y="1608"/>
                </a:lnTo>
                <a:lnTo>
                  <a:pt x="1108" y="1598"/>
                </a:lnTo>
                <a:lnTo>
                  <a:pt x="1090" y="1587"/>
                </a:lnTo>
                <a:lnTo>
                  <a:pt x="1076" y="1576"/>
                </a:lnTo>
                <a:lnTo>
                  <a:pt x="1066" y="1563"/>
                </a:lnTo>
                <a:lnTo>
                  <a:pt x="1060" y="1549"/>
                </a:lnTo>
                <a:lnTo>
                  <a:pt x="1055" y="1534"/>
                </a:lnTo>
                <a:lnTo>
                  <a:pt x="1054" y="1518"/>
                </a:lnTo>
                <a:lnTo>
                  <a:pt x="1054" y="1514"/>
                </a:lnTo>
                <a:lnTo>
                  <a:pt x="1056" y="1497"/>
                </a:lnTo>
                <a:lnTo>
                  <a:pt x="1063" y="1479"/>
                </a:lnTo>
                <a:lnTo>
                  <a:pt x="1074" y="1464"/>
                </a:lnTo>
                <a:lnTo>
                  <a:pt x="1088" y="1451"/>
                </a:lnTo>
                <a:lnTo>
                  <a:pt x="1107" y="1441"/>
                </a:lnTo>
                <a:lnTo>
                  <a:pt x="1129" y="1433"/>
                </a:lnTo>
                <a:lnTo>
                  <a:pt x="1156" y="1428"/>
                </a:lnTo>
                <a:lnTo>
                  <a:pt x="1186" y="1426"/>
                </a:lnTo>
                <a:lnTo>
                  <a:pt x="1228" y="1429"/>
                </a:lnTo>
                <a:lnTo>
                  <a:pt x="1270" y="1437"/>
                </a:lnTo>
                <a:lnTo>
                  <a:pt x="1312" y="1451"/>
                </a:lnTo>
                <a:lnTo>
                  <a:pt x="1356" y="1470"/>
                </a:lnTo>
                <a:lnTo>
                  <a:pt x="1400" y="1494"/>
                </a:lnTo>
                <a:lnTo>
                  <a:pt x="1418" y="1503"/>
                </a:lnTo>
                <a:lnTo>
                  <a:pt x="1436" y="1508"/>
                </a:lnTo>
                <a:lnTo>
                  <a:pt x="1457" y="1510"/>
                </a:lnTo>
                <a:lnTo>
                  <a:pt x="1481" y="1507"/>
                </a:lnTo>
                <a:lnTo>
                  <a:pt x="1503" y="1500"/>
                </a:lnTo>
                <a:lnTo>
                  <a:pt x="1523" y="1487"/>
                </a:lnTo>
                <a:lnTo>
                  <a:pt x="1539" y="1472"/>
                </a:lnTo>
                <a:lnTo>
                  <a:pt x="1551" y="1452"/>
                </a:lnTo>
                <a:lnTo>
                  <a:pt x="1559" y="1431"/>
                </a:lnTo>
                <a:lnTo>
                  <a:pt x="1562" y="1407"/>
                </a:lnTo>
                <a:lnTo>
                  <a:pt x="1559" y="1382"/>
                </a:lnTo>
                <a:lnTo>
                  <a:pt x="1551" y="1361"/>
                </a:lnTo>
                <a:lnTo>
                  <a:pt x="1541" y="1343"/>
                </a:lnTo>
                <a:lnTo>
                  <a:pt x="1526" y="1329"/>
                </a:lnTo>
                <a:lnTo>
                  <a:pt x="1512" y="1318"/>
                </a:lnTo>
                <a:lnTo>
                  <a:pt x="1462" y="1290"/>
                </a:lnTo>
                <a:lnTo>
                  <a:pt x="1409" y="1267"/>
                </a:lnTo>
                <a:lnTo>
                  <a:pt x="1353" y="1249"/>
                </a:lnTo>
                <a:lnTo>
                  <a:pt x="1295" y="1238"/>
                </a:lnTo>
                <a:lnTo>
                  <a:pt x="1295" y="1161"/>
                </a:lnTo>
                <a:lnTo>
                  <a:pt x="1291" y="1135"/>
                </a:lnTo>
                <a:lnTo>
                  <a:pt x="1282" y="1112"/>
                </a:lnTo>
                <a:lnTo>
                  <a:pt x="1267" y="1092"/>
                </a:lnTo>
                <a:lnTo>
                  <a:pt x="1247" y="1077"/>
                </a:lnTo>
                <a:lnTo>
                  <a:pt x="1223" y="1067"/>
                </a:lnTo>
                <a:lnTo>
                  <a:pt x="1198" y="1064"/>
                </a:lnTo>
                <a:close/>
                <a:moveTo>
                  <a:pt x="1078" y="443"/>
                </a:moveTo>
                <a:lnTo>
                  <a:pt x="1057" y="445"/>
                </a:lnTo>
                <a:lnTo>
                  <a:pt x="1040" y="453"/>
                </a:lnTo>
                <a:lnTo>
                  <a:pt x="1023" y="465"/>
                </a:lnTo>
                <a:lnTo>
                  <a:pt x="1012" y="480"/>
                </a:lnTo>
                <a:lnTo>
                  <a:pt x="1005" y="499"/>
                </a:lnTo>
                <a:lnTo>
                  <a:pt x="1001" y="519"/>
                </a:lnTo>
                <a:lnTo>
                  <a:pt x="1001" y="862"/>
                </a:lnTo>
                <a:lnTo>
                  <a:pt x="2108" y="862"/>
                </a:lnTo>
                <a:lnTo>
                  <a:pt x="2151" y="865"/>
                </a:lnTo>
                <a:lnTo>
                  <a:pt x="2192" y="875"/>
                </a:lnTo>
                <a:lnTo>
                  <a:pt x="2231" y="891"/>
                </a:lnTo>
                <a:lnTo>
                  <a:pt x="2265" y="913"/>
                </a:lnTo>
                <a:lnTo>
                  <a:pt x="2296" y="939"/>
                </a:lnTo>
                <a:lnTo>
                  <a:pt x="2323" y="970"/>
                </a:lnTo>
                <a:lnTo>
                  <a:pt x="2344" y="1005"/>
                </a:lnTo>
                <a:lnTo>
                  <a:pt x="2361" y="1043"/>
                </a:lnTo>
                <a:lnTo>
                  <a:pt x="2370" y="1084"/>
                </a:lnTo>
                <a:lnTo>
                  <a:pt x="2373" y="1127"/>
                </a:lnTo>
                <a:lnTo>
                  <a:pt x="2373" y="2722"/>
                </a:lnTo>
                <a:lnTo>
                  <a:pt x="2371" y="2762"/>
                </a:lnTo>
                <a:lnTo>
                  <a:pt x="2362" y="2802"/>
                </a:lnTo>
                <a:lnTo>
                  <a:pt x="2348" y="2838"/>
                </a:lnTo>
                <a:lnTo>
                  <a:pt x="2328" y="2872"/>
                </a:lnTo>
                <a:lnTo>
                  <a:pt x="2303" y="2902"/>
                </a:lnTo>
                <a:lnTo>
                  <a:pt x="2274" y="2929"/>
                </a:lnTo>
                <a:lnTo>
                  <a:pt x="2241" y="2952"/>
                </a:lnTo>
                <a:lnTo>
                  <a:pt x="2205" y="2970"/>
                </a:lnTo>
                <a:lnTo>
                  <a:pt x="2173" y="2979"/>
                </a:lnTo>
                <a:lnTo>
                  <a:pt x="2141" y="2985"/>
                </a:lnTo>
                <a:lnTo>
                  <a:pt x="2108" y="2987"/>
                </a:lnTo>
                <a:lnTo>
                  <a:pt x="2072" y="2985"/>
                </a:lnTo>
                <a:lnTo>
                  <a:pt x="2037" y="2978"/>
                </a:lnTo>
                <a:lnTo>
                  <a:pt x="2003" y="2965"/>
                </a:lnTo>
                <a:lnTo>
                  <a:pt x="1970" y="2949"/>
                </a:lnTo>
                <a:lnTo>
                  <a:pt x="1939" y="2928"/>
                </a:lnTo>
                <a:lnTo>
                  <a:pt x="1913" y="2902"/>
                </a:lnTo>
                <a:lnTo>
                  <a:pt x="1640" y="2608"/>
                </a:lnTo>
                <a:lnTo>
                  <a:pt x="1001" y="2608"/>
                </a:lnTo>
                <a:lnTo>
                  <a:pt x="1001" y="3111"/>
                </a:lnTo>
                <a:lnTo>
                  <a:pt x="3045" y="3111"/>
                </a:lnTo>
                <a:lnTo>
                  <a:pt x="3045" y="519"/>
                </a:lnTo>
                <a:lnTo>
                  <a:pt x="3043" y="499"/>
                </a:lnTo>
                <a:lnTo>
                  <a:pt x="3034" y="480"/>
                </a:lnTo>
                <a:lnTo>
                  <a:pt x="3023" y="465"/>
                </a:lnTo>
                <a:lnTo>
                  <a:pt x="3008" y="453"/>
                </a:lnTo>
                <a:lnTo>
                  <a:pt x="2989" y="445"/>
                </a:lnTo>
                <a:lnTo>
                  <a:pt x="2969" y="443"/>
                </a:lnTo>
                <a:lnTo>
                  <a:pt x="1078" y="443"/>
                </a:lnTo>
                <a:close/>
                <a:moveTo>
                  <a:pt x="1078" y="0"/>
                </a:moveTo>
                <a:lnTo>
                  <a:pt x="2969" y="0"/>
                </a:lnTo>
                <a:lnTo>
                  <a:pt x="3030" y="4"/>
                </a:lnTo>
                <a:lnTo>
                  <a:pt x="3088" y="13"/>
                </a:lnTo>
                <a:lnTo>
                  <a:pt x="3144" y="31"/>
                </a:lnTo>
                <a:lnTo>
                  <a:pt x="3197" y="53"/>
                </a:lnTo>
                <a:lnTo>
                  <a:pt x="3247" y="81"/>
                </a:lnTo>
                <a:lnTo>
                  <a:pt x="3294" y="114"/>
                </a:lnTo>
                <a:lnTo>
                  <a:pt x="3336" y="152"/>
                </a:lnTo>
                <a:lnTo>
                  <a:pt x="3374" y="194"/>
                </a:lnTo>
                <a:lnTo>
                  <a:pt x="3408" y="241"/>
                </a:lnTo>
                <a:lnTo>
                  <a:pt x="3436" y="291"/>
                </a:lnTo>
                <a:lnTo>
                  <a:pt x="3458" y="344"/>
                </a:lnTo>
                <a:lnTo>
                  <a:pt x="3474" y="400"/>
                </a:lnTo>
                <a:lnTo>
                  <a:pt x="3485" y="458"/>
                </a:lnTo>
                <a:lnTo>
                  <a:pt x="3488" y="519"/>
                </a:lnTo>
                <a:lnTo>
                  <a:pt x="3488" y="3318"/>
                </a:lnTo>
                <a:lnTo>
                  <a:pt x="3485" y="3378"/>
                </a:lnTo>
                <a:lnTo>
                  <a:pt x="3474" y="3436"/>
                </a:lnTo>
                <a:lnTo>
                  <a:pt x="3458" y="3492"/>
                </a:lnTo>
                <a:lnTo>
                  <a:pt x="3436" y="3545"/>
                </a:lnTo>
                <a:lnTo>
                  <a:pt x="3408" y="3596"/>
                </a:lnTo>
                <a:lnTo>
                  <a:pt x="3374" y="3641"/>
                </a:lnTo>
                <a:lnTo>
                  <a:pt x="3336" y="3684"/>
                </a:lnTo>
                <a:lnTo>
                  <a:pt x="3294" y="3722"/>
                </a:lnTo>
                <a:lnTo>
                  <a:pt x="3247" y="3755"/>
                </a:lnTo>
                <a:lnTo>
                  <a:pt x="3197" y="3783"/>
                </a:lnTo>
                <a:lnTo>
                  <a:pt x="3144" y="3806"/>
                </a:lnTo>
                <a:lnTo>
                  <a:pt x="3088" y="3822"/>
                </a:lnTo>
                <a:lnTo>
                  <a:pt x="3030" y="3832"/>
                </a:lnTo>
                <a:lnTo>
                  <a:pt x="2969" y="3836"/>
                </a:lnTo>
                <a:lnTo>
                  <a:pt x="1078" y="3836"/>
                </a:lnTo>
                <a:lnTo>
                  <a:pt x="1018" y="3832"/>
                </a:lnTo>
                <a:lnTo>
                  <a:pt x="959" y="3822"/>
                </a:lnTo>
                <a:lnTo>
                  <a:pt x="903" y="3806"/>
                </a:lnTo>
                <a:lnTo>
                  <a:pt x="850" y="3783"/>
                </a:lnTo>
                <a:lnTo>
                  <a:pt x="800" y="3755"/>
                </a:lnTo>
                <a:lnTo>
                  <a:pt x="753" y="3722"/>
                </a:lnTo>
                <a:lnTo>
                  <a:pt x="711" y="3684"/>
                </a:lnTo>
                <a:lnTo>
                  <a:pt x="672" y="3641"/>
                </a:lnTo>
                <a:lnTo>
                  <a:pt x="640" y="3596"/>
                </a:lnTo>
                <a:lnTo>
                  <a:pt x="612" y="3545"/>
                </a:lnTo>
                <a:lnTo>
                  <a:pt x="588" y="3492"/>
                </a:lnTo>
                <a:lnTo>
                  <a:pt x="572" y="3436"/>
                </a:lnTo>
                <a:lnTo>
                  <a:pt x="561" y="3378"/>
                </a:lnTo>
                <a:lnTo>
                  <a:pt x="558" y="3318"/>
                </a:lnTo>
                <a:lnTo>
                  <a:pt x="558" y="2608"/>
                </a:lnTo>
                <a:lnTo>
                  <a:pt x="267" y="2608"/>
                </a:lnTo>
                <a:lnTo>
                  <a:pt x="223" y="2605"/>
                </a:lnTo>
                <a:lnTo>
                  <a:pt x="182" y="2594"/>
                </a:lnTo>
                <a:lnTo>
                  <a:pt x="144" y="2579"/>
                </a:lnTo>
                <a:lnTo>
                  <a:pt x="110" y="2557"/>
                </a:lnTo>
                <a:lnTo>
                  <a:pt x="78" y="2530"/>
                </a:lnTo>
                <a:lnTo>
                  <a:pt x="51" y="2499"/>
                </a:lnTo>
                <a:lnTo>
                  <a:pt x="30" y="2464"/>
                </a:lnTo>
                <a:lnTo>
                  <a:pt x="14" y="2427"/>
                </a:lnTo>
                <a:lnTo>
                  <a:pt x="3" y="2386"/>
                </a:lnTo>
                <a:lnTo>
                  <a:pt x="0" y="2343"/>
                </a:lnTo>
                <a:lnTo>
                  <a:pt x="0" y="1127"/>
                </a:lnTo>
                <a:lnTo>
                  <a:pt x="3" y="1084"/>
                </a:lnTo>
                <a:lnTo>
                  <a:pt x="14" y="1043"/>
                </a:lnTo>
                <a:lnTo>
                  <a:pt x="30" y="1005"/>
                </a:lnTo>
                <a:lnTo>
                  <a:pt x="51" y="970"/>
                </a:lnTo>
                <a:lnTo>
                  <a:pt x="78" y="939"/>
                </a:lnTo>
                <a:lnTo>
                  <a:pt x="110" y="913"/>
                </a:lnTo>
                <a:lnTo>
                  <a:pt x="144" y="891"/>
                </a:lnTo>
                <a:lnTo>
                  <a:pt x="182" y="875"/>
                </a:lnTo>
                <a:lnTo>
                  <a:pt x="223" y="865"/>
                </a:lnTo>
                <a:lnTo>
                  <a:pt x="267" y="862"/>
                </a:lnTo>
                <a:lnTo>
                  <a:pt x="558" y="862"/>
                </a:lnTo>
                <a:lnTo>
                  <a:pt x="558" y="519"/>
                </a:lnTo>
                <a:lnTo>
                  <a:pt x="561" y="458"/>
                </a:lnTo>
                <a:lnTo>
                  <a:pt x="572" y="400"/>
                </a:lnTo>
                <a:lnTo>
                  <a:pt x="588" y="344"/>
                </a:lnTo>
                <a:lnTo>
                  <a:pt x="612" y="291"/>
                </a:lnTo>
                <a:lnTo>
                  <a:pt x="640" y="241"/>
                </a:lnTo>
                <a:lnTo>
                  <a:pt x="672" y="194"/>
                </a:lnTo>
                <a:lnTo>
                  <a:pt x="711" y="152"/>
                </a:lnTo>
                <a:lnTo>
                  <a:pt x="753" y="114"/>
                </a:lnTo>
                <a:lnTo>
                  <a:pt x="800" y="81"/>
                </a:lnTo>
                <a:lnTo>
                  <a:pt x="850" y="53"/>
                </a:lnTo>
                <a:lnTo>
                  <a:pt x="903" y="31"/>
                </a:lnTo>
                <a:lnTo>
                  <a:pt x="959" y="13"/>
                </a:lnTo>
                <a:lnTo>
                  <a:pt x="1018" y="4"/>
                </a:lnTo>
                <a:lnTo>
                  <a:pt x="10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293241" y="4438855"/>
            <a:ext cx="2050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8" name="Group 26"/>
          <p:cNvGrpSpPr>
            <a:grpSpLocks noChangeAspect="1"/>
          </p:cNvGrpSpPr>
          <p:nvPr/>
        </p:nvGrpSpPr>
        <p:grpSpPr bwMode="auto">
          <a:xfrm>
            <a:off x="8562081" y="2810679"/>
            <a:ext cx="721305" cy="646090"/>
            <a:chOff x="3648" y="1995"/>
            <a:chExt cx="2455" cy="2199"/>
          </a:xfrm>
          <a:solidFill>
            <a:schemeClr val="bg1"/>
          </a:solidFill>
        </p:grpSpPr>
        <p:sp>
          <p:nvSpPr>
            <p:cNvPr id="51" name="Freeform 28"/>
            <p:cNvSpPr>
              <a:spLocks noEditPoints="1"/>
            </p:cNvSpPr>
            <p:nvPr/>
          </p:nvSpPr>
          <p:spPr bwMode="auto">
            <a:xfrm>
              <a:off x="3648" y="1995"/>
              <a:ext cx="2455" cy="2199"/>
            </a:xfrm>
            <a:custGeom>
              <a:avLst/>
              <a:gdLst>
                <a:gd name="T0" fmla="*/ 1372 w 4910"/>
                <a:gd name="T1" fmla="*/ 1541 h 4399"/>
                <a:gd name="T2" fmla="*/ 1378 w 4910"/>
                <a:gd name="T3" fmla="*/ 1593 h 4399"/>
                <a:gd name="T4" fmla="*/ 3507 w 4910"/>
                <a:gd name="T5" fmla="*/ 3740 h 4399"/>
                <a:gd name="T6" fmla="*/ 3508 w 4910"/>
                <a:gd name="T7" fmla="*/ 1562 h 4399"/>
                <a:gd name="T8" fmla="*/ 2443 w 4910"/>
                <a:gd name="T9" fmla="*/ 738 h 4399"/>
                <a:gd name="T10" fmla="*/ 2509 w 4910"/>
                <a:gd name="T11" fmla="*/ 6 h 4399"/>
                <a:gd name="T12" fmla="*/ 2596 w 4910"/>
                <a:gd name="T13" fmla="*/ 37 h 4399"/>
                <a:gd name="T14" fmla="*/ 4778 w 4910"/>
                <a:gd name="T15" fmla="*/ 1652 h 4399"/>
                <a:gd name="T16" fmla="*/ 4846 w 4910"/>
                <a:gd name="T17" fmla="*/ 1719 h 4399"/>
                <a:gd name="T18" fmla="*/ 4891 w 4910"/>
                <a:gd name="T19" fmla="*/ 1800 h 4399"/>
                <a:gd name="T20" fmla="*/ 4910 w 4910"/>
                <a:gd name="T21" fmla="*/ 1890 h 4399"/>
                <a:gd name="T22" fmla="*/ 4904 w 4910"/>
                <a:gd name="T23" fmla="*/ 1981 h 4399"/>
                <a:gd name="T24" fmla="*/ 4873 w 4910"/>
                <a:gd name="T25" fmla="*/ 2069 h 4399"/>
                <a:gd name="T26" fmla="*/ 4818 w 4910"/>
                <a:gd name="T27" fmla="*/ 2145 h 4399"/>
                <a:gd name="T28" fmla="*/ 4748 w 4910"/>
                <a:gd name="T29" fmla="*/ 2201 h 4399"/>
                <a:gd name="T30" fmla="*/ 4669 w 4910"/>
                <a:gd name="T31" fmla="*/ 2234 h 4399"/>
                <a:gd name="T32" fmla="*/ 4584 w 4910"/>
                <a:gd name="T33" fmla="*/ 2244 h 4399"/>
                <a:gd name="T34" fmla="*/ 4502 w 4910"/>
                <a:gd name="T35" fmla="*/ 2235 h 4399"/>
                <a:gd name="T36" fmla="*/ 4425 w 4910"/>
                <a:gd name="T37" fmla="*/ 2204 h 4399"/>
                <a:gd name="T38" fmla="*/ 4162 w 4910"/>
                <a:gd name="T39" fmla="*/ 2011 h 4399"/>
                <a:gd name="T40" fmla="*/ 4157 w 4910"/>
                <a:gd name="T41" fmla="*/ 4122 h 4399"/>
                <a:gd name="T42" fmla="*/ 4124 w 4910"/>
                <a:gd name="T43" fmla="*/ 4221 h 4399"/>
                <a:gd name="T44" fmla="*/ 4066 w 4910"/>
                <a:gd name="T45" fmla="*/ 4302 h 4399"/>
                <a:gd name="T46" fmla="*/ 3985 w 4910"/>
                <a:gd name="T47" fmla="*/ 4361 h 4399"/>
                <a:gd name="T48" fmla="*/ 3886 w 4910"/>
                <a:gd name="T49" fmla="*/ 4394 h 4399"/>
                <a:gd name="T50" fmla="*/ 1050 w 4910"/>
                <a:gd name="T51" fmla="*/ 4399 h 4399"/>
                <a:gd name="T52" fmla="*/ 946 w 4910"/>
                <a:gd name="T53" fmla="*/ 4381 h 4399"/>
                <a:gd name="T54" fmla="*/ 857 w 4910"/>
                <a:gd name="T55" fmla="*/ 4334 h 4399"/>
                <a:gd name="T56" fmla="*/ 786 w 4910"/>
                <a:gd name="T57" fmla="*/ 4264 h 4399"/>
                <a:gd name="T58" fmla="*/ 739 w 4910"/>
                <a:gd name="T59" fmla="*/ 4173 h 4399"/>
                <a:gd name="T60" fmla="*/ 723 w 4910"/>
                <a:gd name="T61" fmla="*/ 4070 h 4399"/>
                <a:gd name="T62" fmla="*/ 524 w 4910"/>
                <a:gd name="T63" fmla="*/ 2180 h 4399"/>
                <a:gd name="T64" fmla="*/ 439 w 4910"/>
                <a:gd name="T65" fmla="*/ 2225 h 4399"/>
                <a:gd name="T66" fmla="*/ 348 w 4910"/>
                <a:gd name="T67" fmla="*/ 2244 h 4399"/>
                <a:gd name="T68" fmla="*/ 257 w 4910"/>
                <a:gd name="T69" fmla="*/ 2237 h 4399"/>
                <a:gd name="T70" fmla="*/ 173 w 4910"/>
                <a:gd name="T71" fmla="*/ 2205 h 4399"/>
                <a:gd name="T72" fmla="*/ 97 w 4910"/>
                <a:gd name="T73" fmla="*/ 2150 h 4399"/>
                <a:gd name="T74" fmla="*/ 39 w 4910"/>
                <a:gd name="T75" fmla="*/ 2072 h 4399"/>
                <a:gd name="T76" fmla="*/ 7 w 4910"/>
                <a:gd name="T77" fmla="*/ 1984 h 4399"/>
                <a:gd name="T78" fmla="*/ 1 w 4910"/>
                <a:gd name="T79" fmla="*/ 1891 h 4399"/>
                <a:gd name="T80" fmla="*/ 21 w 4910"/>
                <a:gd name="T81" fmla="*/ 1801 h 4399"/>
                <a:gd name="T82" fmla="*/ 64 w 4910"/>
                <a:gd name="T83" fmla="*/ 1721 h 4399"/>
                <a:gd name="T84" fmla="*/ 131 w 4910"/>
                <a:gd name="T85" fmla="*/ 1652 h 4399"/>
                <a:gd name="T86" fmla="*/ 2285 w 4910"/>
                <a:gd name="T87" fmla="*/ 39 h 4399"/>
                <a:gd name="T88" fmla="*/ 2373 w 4910"/>
                <a:gd name="T89" fmla="*/ 6 h 4399"/>
                <a:gd name="T90" fmla="*/ 2464 w 4910"/>
                <a:gd name="T91" fmla="*/ 0 h 4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0" h="4399">
                  <a:moveTo>
                    <a:pt x="2443" y="738"/>
                  </a:moveTo>
                  <a:lnTo>
                    <a:pt x="1372" y="1541"/>
                  </a:lnTo>
                  <a:lnTo>
                    <a:pt x="1376" y="1566"/>
                  </a:lnTo>
                  <a:lnTo>
                    <a:pt x="1378" y="1593"/>
                  </a:lnTo>
                  <a:lnTo>
                    <a:pt x="1378" y="3740"/>
                  </a:lnTo>
                  <a:lnTo>
                    <a:pt x="3507" y="3740"/>
                  </a:lnTo>
                  <a:lnTo>
                    <a:pt x="3507" y="1593"/>
                  </a:lnTo>
                  <a:lnTo>
                    <a:pt x="3508" y="1562"/>
                  </a:lnTo>
                  <a:lnTo>
                    <a:pt x="3513" y="1531"/>
                  </a:lnTo>
                  <a:lnTo>
                    <a:pt x="2443" y="738"/>
                  </a:lnTo>
                  <a:close/>
                  <a:moveTo>
                    <a:pt x="2464" y="0"/>
                  </a:moveTo>
                  <a:lnTo>
                    <a:pt x="2509" y="6"/>
                  </a:lnTo>
                  <a:lnTo>
                    <a:pt x="2553" y="18"/>
                  </a:lnTo>
                  <a:lnTo>
                    <a:pt x="2596" y="37"/>
                  </a:lnTo>
                  <a:lnTo>
                    <a:pt x="2637" y="63"/>
                  </a:lnTo>
                  <a:lnTo>
                    <a:pt x="4778" y="1652"/>
                  </a:lnTo>
                  <a:lnTo>
                    <a:pt x="4815" y="1683"/>
                  </a:lnTo>
                  <a:lnTo>
                    <a:pt x="4846" y="1719"/>
                  </a:lnTo>
                  <a:lnTo>
                    <a:pt x="4871" y="1758"/>
                  </a:lnTo>
                  <a:lnTo>
                    <a:pt x="4891" y="1800"/>
                  </a:lnTo>
                  <a:lnTo>
                    <a:pt x="4903" y="1845"/>
                  </a:lnTo>
                  <a:lnTo>
                    <a:pt x="4910" y="1890"/>
                  </a:lnTo>
                  <a:lnTo>
                    <a:pt x="4910" y="1939"/>
                  </a:lnTo>
                  <a:lnTo>
                    <a:pt x="4904" y="1981"/>
                  </a:lnTo>
                  <a:lnTo>
                    <a:pt x="4892" y="2026"/>
                  </a:lnTo>
                  <a:lnTo>
                    <a:pt x="4873" y="2069"/>
                  </a:lnTo>
                  <a:lnTo>
                    <a:pt x="4848" y="2111"/>
                  </a:lnTo>
                  <a:lnTo>
                    <a:pt x="4818" y="2145"/>
                  </a:lnTo>
                  <a:lnTo>
                    <a:pt x="4785" y="2175"/>
                  </a:lnTo>
                  <a:lnTo>
                    <a:pt x="4748" y="2201"/>
                  </a:lnTo>
                  <a:lnTo>
                    <a:pt x="4709" y="2220"/>
                  </a:lnTo>
                  <a:lnTo>
                    <a:pt x="4669" y="2234"/>
                  </a:lnTo>
                  <a:lnTo>
                    <a:pt x="4626" y="2243"/>
                  </a:lnTo>
                  <a:lnTo>
                    <a:pt x="4584" y="2244"/>
                  </a:lnTo>
                  <a:lnTo>
                    <a:pt x="4542" y="2243"/>
                  </a:lnTo>
                  <a:lnTo>
                    <a:pt x="4502" y="2235"/>
                  </a:lnTo>
                  <a:lnTo>
                    <a:pt x="4464" y="2222"/>
                  </a:lnTo>
                  <a:lnTo>
                    <a:pt x="4425" y="2204"/>
                  </a:lnTo>
                  <a:lnTo>
                    <a:pt x="4389" y="2181"/>
                  </a:lnTo>
                  <a:lnTo>
                    <a:pt x="4162" y="2011"/>
                  </a:lnTo>
                  <a:lnTo>
                    <a:pt x="4162" y="4070"/>
                  </a:lnTo>
                  <a:lnTo>
                    <a:pt x="4157" y="4122"/>
                  </a:lnTo>
                  <a:lnTo>
                    <a:pt x="4145" y="4173"/>
                  </a:lnTo>
                  <a:lnTo>
                    <a:pt x="4124" y="4221"/>
                  </a:lnTo>
                  <a:lnTo>
                    <a:pt x="4099" y="4264"/>
                  </a:lnTo>
                  <a:lnTo>
                    <a:pt x="4066" y="4302"/>
                  </a:lnTo>
                  <a:lnTo>
                    <a:pt x="4028" y="4334"/>
                  </a:lnTo>
                  <a:lnTo>
                    <a:pt x="3985" y="4361"/>
                  </a:lnTo>
                  <a:lnTo>
                    <a:pt x="3937" y="4381"/>
                  </a:lnTo>
                  <a:lnTo>
                    <a:pt x="3886" y="4394"/>
                  </a:lnTo>
                  <a:lnTo>
                    <a:pt x="3834" y="4399"/>
                  </a:lnTo>
                  <a:lnTo>
                    <a:pt x="1050" y="4399"/>
                  </a:lnTo>
                  <a:lnTo>
                    <a:pt x="997" y="4394"/>
                  </a:lnTo>
                  <a:lnTo>
                    <a:pt x="946" y="4381"/>
                  </a:lnTo>
                  <a:lnTo>
                    <a:pt x="900" y="4361"/>
                  </a:lnTo>
                  <a:lnTo>
                    <a:pt x="857" y="4334"/>
                  </a:lnTo>
                  <a:lnTo>
                    <a:pt x="818" y="4302"/>
                  </a:lnTo>
                  <a:lnTo>
                    <a:pt x="786" y="4264"/>
                  </a:lnTo>
                  <a:lnTo>
                    <a:pt x="759" y="4221"/>
                  </a:lnTo>
                  <a:lnTo>
                    <a:pt x="739" y="4173"/>
                  </a:lnTo>
                  <a:lnTo>
                    <a:pt x="728" y="4122"/>
                  </a:lnTo>
                  <a:lnTo>
                    <a:pt x="723" y="4070"/>
                  </a:lnTo>
                  <a:lnTo>
                    <a:pt x="723" y="2030"/>
                  </a:lnTo>
                  <a:lnTo>
                    <a:pt x="524" y="2180"/>
                  </a:lnTo>
                  <a:lnTo>
                    <a:pt x="482" y="2205"/>
                  </a:lnTo>
                  <a:lnTo>
                    <a:pt x="439" y="2225"/>
                  </a:lnTo>
                  <a:lnTo>
                    <a:pt x="394" y="2237"/>
                  </a:lnTo>
                  <a:lnTo>
                    <a:pt x="348" y="2244"/>
                  </a:lnTo>
                  <a:lnTo>
                    <a:pt x="304" y="2244"/>
                  </a:lnTo>
                  <a:lnTo>
                    <a:pt x="257" y="2237"/>
                  </a:lnTo>
                  <a:lnTo>
                    <a:pt x="214" y="2225"/>
                  </a:lnTo>
                  <a:lnTo>
                    <a:pt x="173" y="2205"/>
                  </a:lnTo>
                  <a:lnTo>
                    <a:pt x="132" y="2181"/>
                  </a:lnTo>
                  <a:lnTo>
                    <a:pt x="97" y="2150"/>
                  </a:lnTo>
                  <a:lnTo>
                    <a:pt x="65" y="2113"/>
                  </a:lnTo>
                  <a:lnTo>
                    <a:pt x="39" y="2072"/>
                  </a:lnTo>
                  <a:lnTo>
                    <a:pt x="19" y="2029"/>
                  </a:lnTo>
                  <a:lnTo>
                    <a:pt x="7" y="1984"/>
                  </a:lnTo>
                  <a:lnTo>
                    <a:pt x="0" y="1938"/>
                  </a:lnTo>
                  <a:lnTo>
                    <a:pt x="1" y="1891"/>
                  </a:lnTo>
                  <a:lnTo>
                    <a:pt x="7" y="1846"/>
                  </a:lnTo>
                  <a:lnTo>
                    <a:pt x="21" y="1801"/>
                  </a:lnTo>
                  <a:lnTo>
                    <a:pt x="39" y="1759"/>
                  </a:lnTo>
                  <a:lnTo>
                    <a:pt x="64" y="1721"/>
                  </a:lnTo>
                  <a:lnTo>
                    <a:pt x="95" y="1683"/>
                  </a:lnTo>
                  <a:lnTo>
                    <a:pt x="131" y="1652"/>
                  </a:lnTo>
                  <a:lnTo>
                    <a:pt x="2247" y="64"/>
                  </a:lnTo>
                  <a:lnTo>
                    <a:pt x="2285" y="39"/>
                  </a:lnTo>
                  <a:lnTo>
                    <a:pt x="2329" y="19"/>
                  </a:lnTo>
                  <a:lnTo>
                    <a:pt x="2373" y="6"/>
                  </a:lnTo>
                  <a:lnTo>
                    <a:pt x="2418" y="0"/>
                  </a:lnTo>
                  <a:lnTo>
                    <a:pt x="2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 noEditPoints="1"/>
            </p:cNvSpPr>
            <p:nvPr/>
          </p:nvSpPr>
          <p:spPr bwMode="auto">
            <a:xfrm>
              <a:off x="4584" y="2642"/>
              <a:ext cx="597" cy="1098"/>
            </a:xfrm>
            <a:custGeom>
              <a:avLst/>
              <a:gdLst>
                <a:gd name="T0" fmla="*/ 666 w 1195"/>
                <a:gd name="T1" fmla="*/ 1311 h 2195"/>
                <a:gd name="T2" fmla="*/ 653 w 1195"/>
                <a:gd name="T3" fmla="*/ 1480 h 2195"/>
                <a:gd name="T4" fmla="*/ 684 w 1195"/>
                <a:gd name="T5" fmla="*/ 1646 h 2195"/>
                <a:gd name="T6" fmla="*/ 788 w 1195"/>
                <a:gd name="T7" fmla="*/ 1641 h 2195"/>
                <a:gd name="T8" fmla="*/ 861 w 1195"/>
                <a:gd name="T9" fmla="*/ 1495 h 2195"/>
                <a:gd name="T10" fmla="*/ 818 w 1195"/>
                <a:gd name="T11" fmla="*/ 1314 h 2195"/>
                <a:gd name="T12" fmla="*/ 470 w 1195"/>
                <a:gd name="T13" fmla="*/ 442 h 2195"/>
                <a:gd name="T14" fmla="*/ 361 w 1195"/>
                <a:gd name="T15" fmla="*/ 513 h 2195"/>
                <a:gd name="T16" fmla="*/ 345 w 1195"/>
                <a:gd name="T17" fmla="*/ 705 h 2195"/>
                <a:gd name="T18" fmla="*/ 470 w 1195"/>
                <a:gd name="T19" fmla="*/ 826 h 2195"/>
                <a:gd name="T20" fmla="*/ 525 w 1195"/>
                <a:gd name="T21" fmla="*/ 757 h 2195"/>
                <a:gd name="T22" fmla="*/ 535 w 1195"/>
                <a:gd name="T23" fmla="*/ 593 h 2195"/>
                <a:gd name="T24" fmla="*/ 486 w 1195"/>
                <a:gd name="T25" fmla="*/ 451 h 2195"/>
                <a:gd name="T26" fmla="*/ 643 w 1195"/>
                <a:gd name="T27" fmla="*/ 35 h 2195"/>
                <a:gd name="T28" fmla="*/ 689 w 1195"/>
                <a:gd name="T29" fmla="*/ 136 h 2195"/>
                <a:gd name="T30" fmla="*/ 866 w 1195"/>
                <a:gd name="T31" fmla="*/ 210 h 2195"/>
                <a:gd name="T32" fmla="*/ 1078 w 1195"/>
                <a:gd name="T33" fmla="*/ 374 h 2195"/>
                <a:gd name="T34" fmla="*/ 1132 w 1195"/>
                <a:gd name="T35" fmla="*/ 585 h 2195"/>
                <a:gd name="T36" fmla="*/ 1009 w 1195"/>
                <a:gd name="T37" fmla="*/ 676 h 2195"/>
                <a:gd name="T38" fmla="*/ 849 w 1195"/>
                <a:gd name="T39" fmla="*/ 618 h 2195"/>
                <a:gd name="T40" fmla="*/ 797 w 1195"/>
                <a:gd name="T41" fmla="*/ 492 h 2195"/>
                <a:gd name="T42" fmla="*/ 696 w 1195"/>
                <a:gd name="T43" fmla="*/ 467 h 2195"/>
                <a:gd name="T44" fmla="*/ 653 w 1195"/>
                <a:gd name="T45" fmla="*/ 632 h 2195"/>
                <a:gd name="T46" fmla="*/ 726 w 1195"/>
                <a:gd name="T47" fmla="*/ 865 h 2195"/>
                <a:gd name="T48" fmla="*/ 956 w 1195"/>
                <a:gd name="T49" fmla="*/ 1010 h 2195"/>
                <a:gd name="T50" fmla="*/ 1142 w 1195"/>
                <a:gd name="T51" fmla="*/ 1187 h 2195"/>
                <a:gd name="T52" fmla="*/ 1192 w 1195"/>
                <a:gd name="T53" fmla="*/ 1480 h 2195"/>
                <a:gd name="T54" fmla="*/ 1096 w 1195"/>
                <a:gd name="T55" fmla="*/ 1745 h 2195"/>
                <a:gd name="T56" fmla="*/ 873 w 1195"/>
                <a:gd name="T57" fmla="*/ 1905 h 2195"/>
                <a:gd name="T58" fmla="*/ 690 w 1195"/>
                <a:gd name="T59" fmla="*/ 1996 h 2195"/>
                <a:gd name="T60" fmla="*/ 645 w 1195"/>
                <a:gd name="T61" fmla="*/ 2135 h 2195"/>
                <a:gd name="T62" fmla="*/ 580 w 1195"/>
                <a:gd name="T63" fmla="*/ 2191 h 2195"/>
                <a:gd name="T64" fmla="*/ 537 w 1195"/>
                <a:gd name="T65" fmla="*/ 2075 h 2195"/>
                <a:gd name="T66" fmla="*/ 434 w 1195"/>
                <a:gd name="T67" fmla="*/ 1953 h 2195"/>
                <a:gd name="T68" fmla="*/ 220 w 1195"/>
                <a:gd name="T69" fmla="*/ 1873 h 2195"/>
                <a:gd name="T70" fmla="*/ 46 w 1195"/>
                <a:gd name="T71" fmla="*/ 1692 h 2195"/>
                <a:gd name="T72" fmla="*/ 15 w 1195"/>
                <a:gd name="T73" fmla="*/ 1472 h 2195"/>
                <a:gd name="T74" fmla="*/ 146 w 1195"/>
                <a:gd name="T75" fmla="*/ 1381 h 2195"/>
                <a:gd name="T76" fmla="*/ 299 w 1195"/>
                <a:gd name="T77" fmla="*/ 1439 h 2195"/>
                <a:gd name="T78" fmla="*/ 354 w 1195"/>
                <a:gd name="T79" fmla="*/ 1585 h 2195"/>
                <a:gd name="T80" fmla="*/ 473 w 1195"/>
                <a:gd name="T81" fmla="*/ 1656 h 2195"/>
                <a:gd name="T82" fmla="*/ 534 w 1195"/>
                <a:gd name="T83" fmla="*/ 1525 h 2195"/>
                <a:gd name="T84" fmla="*/ 526 w 1195"/>
                <a:gd name="T85" fmla="*/ 1249 h 2195"/>
                <a:gd name="T86" fmla="*/ 440 w 1195"/>
                <a:gd name="T87" fmla="*/ 1146 h 2195"/>
                <a:gd name="T88" fmla="*/ 195 w 1195"/>
                <a:gd name="T89" fmla="*/ 1028 h 2195"/>
                <a:gd name="T90" fmla="*/ 59 w 1195"/>
                <a:gd name="T91" fmla="*/ 854 h 2195"/>
                <a:gd name="T92" fmla="*/ 27 w 1195"/>
                <a:gd name="T93" fmla="*/ 615 h 2195"/>
                <a:gd name="T94" fmla="*/ 104 w 1195"/>
                <a:gd name="T95" fmla="*/ 382 h 2195"/>
                <a:gd name="T96" fmla="*/ 300 w 1195"/>
                <a:gd name="T97" fmla="*/ 210 h 2195"/>
                <a:gd name="T98" fmla="*/ 498 w 1195"/>
                <a:gd name="T99" fmla="*/ 148 h 2195"/>
                <a:gd name="T100" fmla="*/ 547 w 1195"/>
                <a:gd name="T101" fmla="*/ 3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5" h="2195">
                  <a:moveTo>
                    <a:pt x="711" y="1243"/>
                  </a:moveTo>
                  <a:lnTo>
                    <a:pt x="698" y="1249"/>
                  </a:lnTo>
                  <a:lnTo>
                    <a:pt x="686" y="1263"/>
                  </a:lnTo>
                  <a:lnTo>
                    <a:pt x="675" y="1284"/>
                  </a:lnTo>
                  <a:lnTo>
                    <a:pt x="666" y="1311"/>
                  </a:lnTo>
                  <a:lnTo>
                    <a:pt x="659" y="1342"/>
                  </a:lnTo>
                  <a:lnTo>
                    <a:pt x="654" y="1380"/>
                  </a:lnTo>
                  <a:lnTo>
                    <a:pt x="653" y="1420"/>
                  </a:lnTo>
                  <a:lnTo>
                    <a:pt x="653" y="1420"/>
                  </a:lnTo>
                  <a:lnTo>
                    <a:pt x="653" y="1480"/>
                  </a:lnTo>
                  <a:lnTo>
                    <a:pt x="654" y="1522"/>
                  </a:lnTo>
                  <a:lnTo>
                    <a:pt x="659" y="1559"/>
                  </a:lnTo>
                  <a:lnTo>
                    <a:pt x="665" y="1594"/>
                  </a:lnTo>
                  <a:lnTo>
                    <a:pt x="674" y="1622"/>
                  </a:lnTo>
                  <a:lnTo>
                    <a:pt x="684" y="1646"/>
                  </a:lnTo>
                  <a:lnTo>
                    <a:pt x="696" y="1662"/>
                  </a:lnTo>
                  <a:lnTo>
                    <a:pt x="709" y="1671"/>
                  </a:lnTo>
                  <a:lnTo>
                    <a:pt x="723" y="1671"/>
                  </a:lnTo>
                  <a:lnTo>
                    <a:pt x="760" y="1658"/>
                  </a:lnTo>
                  <a:lnTo>
                    <a:pt x="788" y="1641"/>
                  </a:lnTo>
                  <a:lnTo>
                    <a:pt x="812" y="1622"/>
                  </a:lnTo>
                  <a:lnTo>
                    <a:pt x="830" y="1597"/>
                  </a:lnTo>
                  <a:lnTo>
                    <a:pt x="845" y="1567"/>
                  </a:lnTo>
                  <a:lnTo>
                    <a:pt x="855" y="1532"/>
                  </a:lnTo>
                  <a:lnTo>
                    <a:pt x="861" y="1495"/>
                  </a:lnTo>
                  <a:lnTo>
                    <a:pt x="863" y="1451"/>
                  </a:lnTo>
                  <a:lnTo>
                    <a:pt x="860" y="1411"/>
                  </a:lnTo>
                  <a:lnTo>
                    <a:pt x="852" y="1375"/>
                  </a:lnTo>
                  <a:lnTo>
                    <a:pt x="837" y="1342"/>
                  </a:lnTo>
                  <a:lnTo>
                    <a:pt x="818" y="1314"/>
                  </a:lnTo>
                  <a:lnTo>
                    <a:pt x="794" y="1287"/>
                  </a:lnTo>
                  <a:lnTo>
                    <a:pt x="765" y="1267"/>
                  </a:lnTo>
                  <a:lnTo>
                    <a:pt x="726" y="1246"/>
                  </a:lnTo>
                  <a:lnTo>
                    <a:pt x="711" y="1243"/>
                  </a:lnTo>
                  <a:close/>
                  <a:moveTo>
                    <a:pt x="470" y="442"/>
                  </a:moveTo>
                  <a:lnTo>
                    <a:pt x="454" y="442"/>
                  </a:lnTo>
                  <a:lnTo>
                    <a:pt x="427" y="453"/>
                  </a:lnTo>
                  <a:lnTo>
                    <a:pt x="403" y="467"/>
                  </a:lnTo>
                  <a:lnTo>
                    <a:pt x="382" y="485"/>
                  </a:lnTo>
                  <a:lnTo>
                    <a:pt x="361" y="513"/>
                  </a:lnTo>
                  <a:lnTo>
                    <a:pt x="345" y="548"/>
                  </a:lnTo>
                  <a:lnTo>
                    <a:pt x="336" y="587"/>
                  </a:lnTo>
                  <a:lnTo>
                    <a:pt x="333" y="632"/>
                  </a:lnTo>
                  <a:lnTo>
                    <a:pt x="336" y="669"/>
                  </a:lnTo>
                  <a:lnTo>
                    <a:pt x="345" y="705"/>
                  </a:lnTo>
                  <a:lnTo>
                    <a:pt x="360" y="736"/>
                  </a:lnTo>
                  <a:lnTo>
                    <a:pt x="381" y="766"/>
                  </a:lnTo>
                  <a:lnTo>
                    <a:pt x="407" y="792"/>
                  </a:lnTo>
                  <a:lnTo>
                    <a:pt x="436" y="810"/>
                  </a:lnTo>
                  <a:lnTo>
                    <a:pt x="470" y="826"/>
                  </a:lnTo>
                  <a:lnTo>
                    <a:pt x="483" y="828"/>
                  </a:lnTo>
                  <a:lnTo>
                    <a:pt x="495" y="820"/>
                  </a:lnTo>
                  <a:lnTo>
                    <a:pt x="507" y="807"/>
                  </a:lnTo>
                  <a:lnTo>
                    <a:pt x="518" y="784"/>
                  </a:lnTo>
                  <a:lnTo>
                    <a:pt x="525" y="757"/>
                  </a:lnTo>
                  <a:lnTo>
                    <a:pt x="531" y="724"/>
                  </a:lnTo>
                  <a:lnTo>
                    <a:pt x="535" y="687"/>
                  </a:lnTo>
                  <a:lnTo>
                    <a:pt x="537" y="647"/>
                  </a:lnTo>
                  <a:lnTo>
                    <a:pt x="537" y="635"/>
                  </a:lnTo>
                  <a:lnTo>
                    <a:pt x="535" y="593"/>
                  </a:lnTo>
                  <a:lnTo>
                    <a:pt x="531" y="554"/>
                  </a:lnTo>
                  <a:lnTo>
                    <a:pt x="522" y="519"/>
                  </a:lnTo>
                  <a:lnTo>
                    <a:pt x="512" y="489"/>
                  </a:lnTo>
                  <a:lnTo>
                    <a:pt x="500" y="467"/>
                  </a:lnTo>
                  <a:lnTo>
                    <a:pt x="486" y="451"/>
                  </a:lnTo>
                  <a:lnTo>
                    <a:pt x="470" y="442"/>
                  </a:lnTo>
                  <a:close/>
                  <a:moveTo>
                    <a:pt x="595" y="0"/>
                  </a:moveTo>
                  <a:lnTo>
                    <a:pt x="613" y="5"/>
                  </a:lnTo>
                  <a:lnTo>
                    <a:pt x="629" y="17"/>
                  </a:lnTo>
                  <a:lnTo>
                    <a:pt x="643" y="35"/>
                  </a:lnTo>
                  <a:lnTo>
                    <a:pt x="650" y="56"/>
                  </a:lnTo>
                  <a:lnTo>
                    <a:pt x="653" y="82"/>
                  </a:lnTo>
                  <a:lnTo>
                    <a:pt x="657" y="100"/>
                  </a:lnTo>
                  <a:lnTo>
                    <a:pt x="669" y="118"/>
                  </a:lnTo>
                  <a:lnTo>
                    <a:pt x="689" y="136"/>
                  </a:lnTo>
                  <a:lnTo>
                    <a:pt x="714" y="151"/>
                  </a:lnTo>
                  <a:lnTo>
                    <a:pt x="742" y="166"/>
                  </a:lnTo>
                  <a:lnTo>
                    <a:pt x="776" y="180"/>
                  </a:lnTo>
                  <a:lnTo>
                    <a:pt x="812" y="190"/>
                  </a:lnTo>
                  <a:lnTo>
                    <a:pt x="866" y="210"/>
                  </a:lnTo>
                  <a:lnTo>
                    <a:pt x="915" y="232"/>
                  </a:lnTo>
                  <a:lnTo>
                    <a:pt x="958" y="259"/>
                  </a:lnTo>
                  <a:lnTo>
                    <a:pt x="1004" y="293"/>
                  </a:lnTo>
                  <a:lnTo>
                    <a:pt x="1044" y="331"/>
                  </a:lnTo>
                  <a:lnTo>
                    <a:pt x="1078" y="374"/>
                  </a:lnTo>
                  <a:lnTo>
                    <a:pt x="1107" y="422"/>
                  </a:lnTo>
                  <a:lnTo>
                    <a:pt x="1131" y="476"/>
                  </a:lnTo>
                  <a:lnTo>
                    <a:pt x="1139" y="515"/>
                  </a:lnTo>
                  <a:lnTo>
                    <a:pt x="1139" y="552"/>
                  </a:lnTo>
                  <a:lnTo>
                    <a:pt x="1132" y="585"/>
                  </a:lnTo>
                  <a:lnTo>
                    <a:pt x="1117" y="615"/>
                  </a:lnTo>
                  <a:lnTo>
                    <a:pt x="1095" y="641"/>
                  </a:lnTo>
                  <a:lnTo>
                    <a:pt x="1070" y="660"/>
                  </a:lnTo>
                  <a:lnTo>
                    <a:pt x="1040" y="672"/>
                  </a:lnTo>
                  <a:lnTo>
                    <a:pt x="1009" y="676"/>
                  </a:lnTo>
                  <a:lnTo>
                    <a:pt x="967" y="673"/>
                  </a:lnTo>
                  <a:lnTo>
                    <a:pt x="928" y="666"/>
                  </a:lnTo>
                  <a:lnTo>
                    <a:pt x="895" y="652"/>
                  </a:lnTo>
                  <a:lnTo>
                    <a:pt x="869" y="636"/>
                  </a:lnTo>
                  <a:lnTo>
                    <a:pt x="849" y="618"/>
                  </a:lnTo>
                  <a:lnTo>
                    <a:pt x="840" y="597"/>
                  </a:lnTo>
                  <a:lnTo>
                    <a:pt x="833" y="567"/>
                  </a:lnTo>
                  <a:lnTo>
                    <a:pt x="826" y="542"/>
                  </a:lnTo>
                  <a:lnTo>
                    <a:pt x="817" y="521"/>
                  </a:lnTo>
                  <a:lnTo>
                    <a:pt x="797" y="492"/>
                  </a:lnTo>
                  <a:lnTo>
                    <a:pt x="775" y="470"/>
                  </a:lnTo>
                  <a:lnTo>
                    <a:pt x="748" y="451"/>
                  </a:lnTo>
                  <a:lnTo>
                    <a:pt x="730" y="448"/>
                  </a:lnTo>
                  <a:lnTo>
                    <a:pt x="712" y="452"/>
                  </a:lnTo>
                  <a:lnTo>
                    <a:pt x="696" y="467"/>
                  </a:lnTo>
                  <a:lnTo>
                    <a:pt x="683" y="489"/>
                  </a:lnTo>
                  <a:lnTo>
                    <a:pt x="671" y="518"/>
                  </a:lnTo>
                  <a:lnTo>
                    <a:pt x="660" y="552"/>
                  </a:lnTo>
                  <a:lnTo>
                    <a:pt x="654" y="590"/>
                  </a:lnTo>
                  <a:lnTo>
                    <a:pt x="653" y="632"/>
                  </a:lnTo>
                  <a:lnTo>
                    <a:pt x="653" y="679"/>
                  </a:lnTo>
                  <a:lnTo>
                    <a:pt x="657" y="729"/>
                  </a:lnTo>
                  <a:lnTo>
                    <a:pt x="672" y="777"/>
                  </a:lnTo>
                  <a:lnTo>
                    <a:pt x="696" y="823"/>
                  </a:lnTo>
                  <a:lnTo>
                    <a:pt x="726" y="865"/>
                  </a:lnTo>
                  <a:lnTo>
                    <a:pt x="760" y="902"/>
                  </a:lnTo>
                  <a:lnTo>
                    <a:pt x="800" y="934"/>
                  </a:lnTo>
                  <a:lnTo>
                    <a:pt x="843" y="958"/>
                  </a:lnTo>
                  <a:lnTo>
                    <a:pt x="904" y="985"/>
                  </a:lnTo>
                  <a:lnTo>
                    <a:pt x="956" y="1010"/>
                  </a:lnTo>
                  <a:lnTo>
                    <a:pt x="1000" y="1036"/>
                  </a:lnTo>
                  <a:lnTo>
                    <a:pt x="1034" y="1059"/>
                  </a:lnTo>
                  <a:lnTo>
                    <a:pt x="1077" y="1097"/>
                  </a:lnTo>
                  <a:lnTo>
                    <a:pt x="1113" y="1140"/>
                  </a:lnTo>
                  <a:lnTo>
                    <a:pt x="1142" y="1187"/>
                  </a:lnTo>
                  <a:lnTo>
                    <a:pt x="1165" y="1238"/>
                  </a:lnTo>
                  <a:lnTo>
                    <a:pt x="1181" y="1293"/>
                  </a:lnTo>
                  <a:lnTo>
                    <a:pt x="1192" y="1351"/>
                  </a:lnTo>
                  <a:lnTo>
                    <a:pt x="1195" y="1416"/>
                  </a:lnTo>
                  <a:lnTo>
                    <a:pt x="1192" y="1480"/>
                  </a:lnTo>
                  <a:lnTo>
                    <a:pt x="1184" y="1541"/>
                  </a:lnTo>
                  <a:lnTo>
                    <a:pt x="1169" y="1598"/>
                  </a:lnTo>
                  <a:lnTo>
                    <a:pt x="1151" y="1652"/>
                  </a:lnTo>
                  <a:lnTo>
                    <a:pt x="1126" y="1700"/>
                  </a:lnTo>
                  <a:lnTo>
                    <a:pt x="1096" y="1745"/>
                  </a:lnTo>
                  <a:lnTo>
                    <a:pt x="1061" y="1787"/>
                  </a:lnTo>
                  <a:lnTo>
                    <a:pt x="1020" y="1823"/>
                  </a:lnTo>
                  <a:lnTo>
                    <a:pt x="973" y="1855"/>
                  </a:lnTo>
                  <a:lnTo>
                    <a:pt x="925" y="1882"/>
                  </a:lnTo>
                  <a:lnTo>
                    <a:pt x="873" y="1905"/>
                  </a:lnTo>
                  <a:lnTo>
                    <a:pt x="820" y="1924"/>
                  </a:lnTo>
                  <a:lnTo>
                    <a:pt x="782" y="1936"/>
                  </a:lnTo>
                  <a:lnTo>
                    <a:pt x="747" y="1954"/>
                  </a:lnTo>
                  <a:lnTo>
                    <a:pt x="717" y="1974"/>
                  </a:lnTo>
                  <a:lnTo>
                    <a:pt x="690" y="1996"/>
                  </a:lnTo>
                  <a:lnTo>
                    <a:pt x="671" y="2020"/>
                  </a:lnTo>
                  <a:lnTo>
                    <a:pt x="657" y="2047"/>
                  </a:lnTo>
                  <a:lnTo>
                    <a:pt x="653" y="2074"/>
                  </a:lnTo>
                  <a:lnTo>
                    <a:pt x="651" y="2107"/>
                  </a:lnTo>
                  <a:lnTo>
                    <a:pt x="645" y="2135"/>
                  </a:lnTo>
                  <a:lnTo>
                    <a:pt x="637" y="2159"/>
                  </a:lnTo>
                  <a:lnTo>
                    <a:pt x="625" y="2179"/>
                  </a:lnTo>
                  <a:lnTo>
                    <a:pt x="610" y="2191"/>
                  </a:lnTo>
                  <a:lnTo>
                    <a:pt x="595" y="2195"/>
                  </a:lnTo>
                  <a:lnTo>
                    <a:pt x="580" y="2191"/>
                  </a:lnTo>
                  <a:lnTo>
                    <a:pt x="565" y="2179"/>
                  </a:lnTo>
                  <a:lnTo>
                    <a:pt x="553" y="2161"/>
                  </a:lnTo>
                  <a:lnTo>
                    <a:pt x="544" y="2135"/>
                  </a:lnTo>
                  <a:lnTo>
                    <a:pt x="538" y="2107"/>
                  </a:lnTo>
                  <a:lnTo>
                    <a:pt x="537" y="2075"/>
                  </a:lnTo>
                  <a:lnTo>
                    <a:pt x="532" y="2047"/>
                  </a:lnTo>
                  <a:lnTo>
                    <a:pt x="518" y="2022"/>
                  </a:lnTo>
                  <a:lnTo>
                    <a:pt x="497" y="1996"/>
                  </a:lnTo>
                  <a:lnTo>
                    <a:pt x="468" y="1974"/>
                  </a:lnTo>
                  <a:lnTo>
                    <a:pt x="434" y="1953"/>
                  </a:lnTo>
                  <a:lnTo>
                    <a:pt x="397" y="1936"/>
                  </a:lnTo>
                  <a:lnTo>
                    <a:pt x="355" y="1923"/>
                  </a:lnTo>
                  <a:lnTo>
                    <a:pt x="305" y="1909"/>
                  </a:lnTo>
                  <a:lnTo>
                    <a:pt x="260" y="1891"/>
                  </a:lnTo>
                  <a:lnTo>
                    <a:pt x="220" y="1873"/>
                  </a:lnTo>
                  <a:lnTo>
                    <a:pt x="186" y="1852"/>
                  </a:lnTo>
                  <a:lnTo>
                    <a:pt x="143" y="1820"/>
                  </a:lnTo>
                  <a:lnTo>
                    <a:pt x="105" y="1782"/>
                  </a:lnTo>
                  <a:lnTo>
                    <a:pt x="73" y="1740"/>
                  </a:lnTo>
                  <a:lnTo>
                    <a:pt x="46" y="1692"/>
                  </a:lnTo>
                  <a:lnTo>
                    <a:pt x="24" y="1641"/>
                  </a:lnTo>
                  <a:lnTo>
                    <a:pt x="6" y="1585"/>
                  </a:lnTo>
                  <a:lnTo>
                    <a:pt x="0" y="1544"/>
                  </a:lnTo>
                  <a:lnTo>
                    <a:pt x="4" y="1507"/>
                  </a:lnTo>
                  <a:lnTo>
                    <a:pt x="15" y="1472"/>
                  </a:lnTo>
                  <a:lnTo>
                    <a:pt x="32" y="1442"/>
                  </a:lnTo>
                  <a:lnTo>
                    <a:pt x="55" y="1417"/>
                  </a:lnTo>
                  <a:lnTo>
                    <a:pt x="83" y="1398"/>
                  </a:lnTo>
                  <a:lnTo>
                    <a:pt x="113" y="1386"/>
                  </a:lnTo>
                  <a:lnTo>
                    <a:pt x="146" y="1381"/>
                  </a:lnTo>
                  <a:lnTo>
                    <a:pt x="183" y="1384"/>
                  </a:lnTo>
                  <a:lnTo>
                    <a:pt x="218" y="1392"/>
                  </a:lnTo>
                  <a:lnTo>
                    <a:pt x="250" y="1404"/>
                  </a:lnTo>
                  <a:lnTo>
                    <a:pt x="276" y="1420"/>
                  </a:lnTo>
                  <a:lnTo>
                    <a:pt x="299" y="1439"/>
                  </a:lnTo>
                  <a:lnTo>
                    <a:pt x="314" y="1460"/>
                  </a:lnTo>
                  <a:lnTo>
                    <a:pt x="323" y="1484"/>
                  </a:lnTo>
                  <a:lnTo>
                    <a:pt x="332" y="1526"/>
                  </a:lnTo>
                  <a:lnTo>
                    <a:pt x="342" y="1559"/>
                  </a:lnTo>
                  <a:lnTo>
                    <a:pt x="354" y="1585"/>
                  </a:lnTo>
                  <a:lnTo>
                    <a:pt x="375" y="1613"/>
                  </a:lnTo>
                  <a:lnTo>
                    <a:pt x="401" y="1637"/>
                  </a:lnTo>
                  <a:lnTo>
                    <a:pt x="434" y="1656"/>
                  </a:lnTo>
                  <a:lnTo>
                    <a:pt x="454" y="1661"/>
                  </a:lnTo>
                  <a:lnTo>
                    <a:pt x="473" y="1656"/>
                  </a:lnTo>
                  <a:lnTo>
                    <a:pt x="489" y="1644"/>
                  </a:lnTo>
                  <a:lnTo>
                    <a:pt x="506" y="1624"/>
                  </a:lnTo>
                  <a:lnTo>
                    <a:pt x="518" y="1595"/>
                  </a:lnTo>
                  <a:lnTo>
                    <a:pt x="528" y="1562"/>
                  </a:lnTo>
                  <a:lnTo>
                    <a:pt x="534" y="1525"/>
                  </a:lnTo>
                  <a:lnTo>
                    <a:pt x="537" y="1484"/>
                  </a:lnTo>
                  <a:lnTo>
                    <a:pt x="537" y="1381"/>
                  </a:lnTo>
                  <a:lnTo>
                    <a:pt x="535" y="1333"/>
                  </a:lnTo>
                  <a:lnTo>
                    <a:pt x="532" y="1288"/>
                  </a:lnTo>
                  <a:lnTo>
                    <a:pt x="526" y="1249"/>
                  </a:lnTo>
                  <a:lnTo>
                    <a:pt x="519" y="1215"/>
                  </a:lnTo>
                  <a:lnTo>
                    <a:pt x="510" y="1188"/>
                  </a:lnTo>
                  <a:lnTo>
                    <a:pt x="500" y="1170"/>
                  </a:lnTo>
                  <a:lnTo>
                    <a:pt x="488" y="1161"/>
                  </a:lnTo>
                  <a:lnTo>
                    <a:pt x="440" y="1146"/>
                  </a:lnTo>
                  <a:lnTo>
                    <a:pt x="376" y="1125"/>
                  </a:lnTo>
                  <a:lnTo>
                    <a:pt x="317" y="1103"/>
                  </a:lnTo>
                  <a:lnTo>
                    <a:pt x="265" y="1077"/>
                  </a:lnTo>
                  <a:lnTo>
                    <a:pt x="230" y="1055"/>
                  </a:lnTo>
                  <a:lnTo>
                    <a:pt x="195" y="1028"/>
                  </a:lnTo>
                  <a:lnTo>
                    <a:pt x="162" y="997"/>
                  </a:lnTo>
                  <a:lnTo>
                    <a:pt x="131" y="962"/>
                  </a:lnTo>
                  <a:lnTo>
                    <a:pt x="102" y="926"/>
                  </a:lnTo>
                  <a:lnTo>
                    <a:pt x="79" y="890"/>
                  </a:lnTo>
                  <a:lnTo>
                    <a:pt x="59" y="854"/>
                  </a:lnTo>
                  <a:lnTo>
                    <a:pt x="46" y="823"/>
                  </a:lnTo>
                  <a:lnTo>
                    <a:pt x="34" y="774"/>
                  </a:lnTo>
                  <a:lnTo>
                    <a:pt x="27" y="723"/>
                  </a:lnTo>
                  <a:lnTo>
                    <a:pt x="24" y="669"/>
                  </a:lnTo>
                  <a:lnTo>
                    <a:pt x="27" y="615"/>
                  </a:lnTo>
                  <a:lnTo>
                    <a:pt x="32" y="563"/>
                  </a:lnTo>
                  <a:lnTo>
                    <a:pt x="44" y="513"/>
                  </a:lnTo>
                  <a:lnTo>
                    <a:pt x="61" y="467"/>
                  </a:lnTo>
                  <a:lnTo>
                    <a:pt x="80" y="422"/>
                  </a:lnTo>
                  <a:lnTo>
                    <a:pt x="104" y="382"/>
                  </a:lnTo>
                  <a:lnTo>
                    <a:pt x="132" y="343"/>
                  </a:lnTo>
                  <a:lnTo>
                    <a:pt x="163" y="308"/>
                  </a:lnTo>
                  <a:lnTo>
                    <a:pt x="207" y="269"/>
                  </a:lnTo>
                  <a:lnTo>
                    <a:pt x="253" y="237"/>
                  </a:lnTo>
                  <a:lnTo>
                    <a:pt x="300" y="210"/>
                  </a:lnTo>
                  <a:lnTo>
                    <a:pt x="351" y="190"/>
                  </a:lnTo>
                  <a:lnTo>
                    <a:pt x="393" y="180"/>
                  </a:lnTo>
                  <a:lnTo>
                    <a:pt x="443" y="171"/>
                  </a:lnTo>
                  <a:lnTo>
                    <a:pt x="473" y="163"/>
                  </a:lnTo>
                  <a:lnTo>
                    <a:pt x="498" y="148"/>
                  </a:lnTo>
                  <a:lnTo>
                    <a:pt x="519" y="129"/>
                  </a:lnTo>
                  <a:lnTo>
                    <a:pt x="532" y="106"/>
                  </a:lnTo>
                  <a:lnTo>
                    <a:pt x="537" y="81"/>
                  </a:lnTo>
                  <a:lnTo>
                    <a:pt x="540" y="56"/>
                  </a:lnTo>
                  <a:lnTo>
                    <a:pt x="547" y="33"/>
                  </a:lnTo>
                  <a:lnTo>
                    <a:pt x="561" y="17"/>
                  </a:lnTo>
                  <a:lnTo>
                    <a:pt x="577" y="5"/>
                  </a:lnTo>
                  <a:lnTo>
                    <a:pt x="5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Freeform 34"/>
          <p:cNvSpPr>
            <a:spLocks noEditPoints="1"/>
          </p:cNvSpPr>
          <p:nvPr/>
        </p:nvSpPr>
        <p:spPr bwMode="auto">
          <a:xfrm>
            <a:off x="8544826" y="4437653"/>
            <a:ext cx="679624" cy="724201"/>
          </a:xfrm>
          <a:custGeom>
            <a:avLst/>
            <a:gdLst>
              <a:gd name="T0" fmla="*/ 2286 w 3989"/>
              <a:gd name="T1" fmla="*/ 2536 h 4234"/>
              <a:gd name="T2" fmla="*/ 1645 w 3989"/>
              <a:gd name="T3" fmla="*/ 3176 h 4234"/>
              <a:gd name="T4" fmla="*/ 1494 w 3989"/>
              <a:gd name="T5" fmla="*/ 2992 h 4234"/>
              <a:gd name="T6" fmla="*/ 2035 w 3989"/>
              <a:gd name="T7" fmla="*/ 1540 h 4234"/>
              <a:gd name="T8" fmla="*/ 2620 w 3989"/>
              <a:gd name="T9" fmla="*/ 1223 h 4234"/>
              <a:gd name="T10" fmla="*/ 3246 w 3989"/>
              <a:gd name="T11" fmla="*/ 1803 h 4234"/>
              <a:gd name="T12" fmla="*/ 3351 w 3989"/>
              <a:gd name="T13" fmla="*/ 2680 h 4234"/>
              <a:gd name="T14" fmla="*/ 2872 w 3989"/>
              <a:gd name="T15" fmla="*/ 3391 h 4234"/>
              <a:gd name="T16" fmla="*/ 2028 w 3989"/>
              <a:gd name="T17" fmla="*/ 3629 h 4234"/>
              <a:gd name="T18" fmla="*/ 1245 w 3989"/>
              <a:gd name="T19" fmla="*/ 3265 h 4234"/>
              <a:gd name="T20" fmla="*/ 881 w 3989"/>
              <a:gd name="T21" fmla="*/ 2481 h 4234"/>
              <a:gd name="T22" fmla="*/ 979 w 3989"/>
              <a:gd name="T23" fmla="*/ 2379 h 4234"/>
              <a:gd name="T24" fmla="*/ 1286 w 3989"/>
              <a:gd name="T25" fmla="*/ 3158 h 4234"/>
              <a:gd name="T26" fmla="*/ 2033 w 3989"/>
              <a:gd name="T27" fmla="*/ 3526 h 4234"/>
              <a:gd name="T28" fmla="*/ 2841 w 3989"/>
              <a:gd name="T29" fmla="*/ 3285 h 4234"/>
              <a:gd name="T30" fmla="*/ 3266 w 3989"/>
              <a:gd name="T31" fmla="*/ 2575 h 4234"/>
              <a:gd name="T32" fmla="*/ 3093 w 3989"/>
              <a:gd name="T33" fmla="*/ 1746 h 4234"/>
              <a:gd name="T34" fmla="*/ 2422 w 3989"/>
              <a:gd name="T35" fmla="*/ 1265 h 4234"/>
              <a:gd name="T36" fmla="*/ 2090 w 3989"/>
              <a:gd name="T37" fmla="*/ 1145 h 4234"/>
              <a:gd name="T38" fmla="*/ 1450 w 3989"/>
              <a:gd name="T39" fmla="*/ 1453 h 4234"/>
              <a:gd name="T40" fmla="*/ 1573 w 3989"/>
              <a:gd name="T41" fmla="*/ 1174 h 4234"/>
              <a:gd name="T42" fmla="*/ 1335 w 3989"/>
              <a:gd name="T43" fmla="*/ 1046 h 4234"/>
              <a:gd name="T44" fmla="*/ 2962 w 3989"/>
              <a:gd name="T45" fmla="*/ 720 h 4234"/>
              <a:gd name="T46" fmla="*/ 3735 w 3989"/>
              <a:gd name="T47" fmla="*/ 1443 h 4234"/>
              <a:gd name="T48" fmla="*/ 3985 w 3989"/>
              <a:gd name="T49" fmla="*/ 2506 h 4234"/>
              <a:gd name="T50" fmla="*/ 3602 w 3989"/>
              <a:gd name="T51" fmla="*/ 3511 h 4234"/>
              <a:gd name="T52" fmla="*/ 2741 w 3989"/>
              <a:gd name="T53" fmla="*/ 4130 h 4234"/>
              <a:gd name="T54" fmla="*/ 1640 w 3989"/>
              <a:gd name="T55" fmla="*/ 4167 h 4234"/>
              <a:gd name="T56" fmla="*/ 740 w 3989"/>
              <a:gd name="T57" fmla="*/ 3606 h 4234"/>
              <a:gd name="T58" fmla="*/ 293 w 3989"/>
              <a:gd name="T59" fmla="*/ 2638 h 4234"/>
              <a:gd name="T60" fmla="*/ 623 w 3989"/>
              <a:gd name="T61" fmla="*/ 2723 h 4234"/>
              <a:gd name="T62" fmla="*/ 1119 w 3989"/>
              <a:gd name="T63" fmla="*/ 3547 h 4234"/>
              <a:gd name="T64" fmla="*/ 2016 w 3989"/>
              <a:gd name="T65" fmla="*/ 3921 h 4234"/>
              <a:gd name="T66" fmla="*/ 2973 w 3989"/>
              <a:gd name="T67" fmla="*/ 3675 h 4234"/>
              <a:gd name="T68" fmla="*/ 3577 w 3989"/>
              <a:gd name="T69" fmla="*/ 2929 h 4234"/>
              <a:gd name="T70" fmla="*/ 3614 w 3989"/>
              <a:gd name="T71" fmla="*/ 1932 h 4234"/>
              <a:gd name="T72" fmla="*/ 3062 w 3989"/>
              <a:gd name="T73" fmla="*/ 1144 h 4234"/>
              <a:gd name="T74" fmla="*/ 2131 w 3989"/>
              <a:gd name="T75" fmla="*/ 833 h 4234"/>
              <a:gd name="T76" fmla="*/ 1992 w 3989"/>
              <a:gd name="T77" fmla="*/ 610 h 4234"/>
              <a:gd name="T78" fmla="*/ 956 w 3989"/>
              <a:gd name="T79" fmla="*/ 408 h 4234"/>
              <a:gd name="T80" fmla="*/ 818 w 3989"/>
              <a:gd name="T81" fmla="*/ 664 h 4234"/>
              <a:gd name="T82" fmla="*/ 1056 w 3989"/>
              <a:gd name="T83" fmla="*/ 794 h 4234"/>
              <a:gd name="T84" fmla="*/ 1480 w 3989"/>
              <a:gd name="T85" fmla="*/ 169 h 4234"/>
              <a:gd name="T86" fmla="*/ 1790 w 3989"/>
              <a:gd name="T87" fmla="*/ 395 h 4234"/>
              <a:gd name="T88" fmla="*/ 1520 w 3989"/>
              <a:gd name="T89" fmla="*/ 479 h 4234"/>
              <a:gd name="T90" fmla="*/ 1337 w 3989"/>
              <a:gd name="T91" fmla="*/ 807 h 4234"/>
              <a:gd name="T92" fmla="*/ 1779 w 3989"/>
              <a:gd name="T93" fmla="*/ 942 h 4234"/>
              <a:gd name="T94" fmla="*/ 1842 w 3989"/>
              <a:gd name="T95" fmla="*/ 1413 h 4234"/>
              <a:gd name="T96" fmla="*/ 1580 w 3989"/>
              <a:gd name="T97" fmla="*/ 1682 h 4234"/>
              <a:gd name="T98" fmla="*/ 1039 w 3989"/>
              <a:gd name="T99" fmla="*/ 1708 h 4234"/>
              <a:gd name="T100" fmla="*/ 600 w 3989"/>
              <a:gd name="T101" fmla="*/ 1575 h 4234"/>
              <a:gd name="T102" fmla="*/ 789 w 3989"/>
              <a:gd name="T103" fmla="*/ 1236 h 4234"/>
              <a:gd name="T104" fmla="*/ 915 w 3989"/>
              <a:gd name="T105" fmla="*/ 1461 h 4234"/>
              <a:gd name="T106" fmla="*/ 819 w 3989"/>
              <a:gd name="T107" fmla="*/ 1010 h 4234"/>
              <a:gd name="T108" fmla="*/ 547 w 3989"/>
              <a:gd name="T109" fmla="*/ 760 h 4234"/>
              <a:gd name="T110" fmla="*/ 597 w 3989"/>
              <a:gd name="T111" fmla="*/ 305 h 4234"/>
              <a:gd name="T112" fmla="*/ 1014 w 3989"/>
              <a:gd name="T113" fmla="*/ 158 h 4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89" h="4234">
                <a:moveTo>
                  <a:pt x="2131" y="1506"/>
                </a:moveTo>
                <a:lnTo>
                  <a:pt x="2168" y="1510"/>
                </a:lnTo>
                <a:lnTo>
                  <a:pt x="2199" y="1522"/>
                </a:lnTo>
                <a:lnTo>
                  <a:pt x="2229" y="1540"/>
                </a:lnTo>
                <a:lnTo>
                  <a:pt x="2252" y="1565"/>
                </a:lnTo>
                <a:lnTo>
                  <a:pt x="2271" y="1593"/>
                </a:lnTo>
                <a:lnTo>
                  <a:pt x="2282" y="1626"/>
                </a:lnTo>
                <a:lnTo>
                  <a:pt x="2286" y="1661"/>
                </a:lnTo>
                <a:lnTo>
                  <a:pt x="2286" y="2536"/>
                </a:lnTo>
                <a:lnTo>
                  <a:pt x="2283" y="2566"/>
                </a:lnTo>
                <a:lnTo>
                  <a:pt x="2275" y="2595"/>
                </a:lnTo>
                <a:lnTo>
                  <a:pt x="2260" y="2621"/>
                </a:lnTo>
                <a:lnTo>
                  <a:pt x="2241" y="2646"/>
                </a:lnTo>
                <a:lnTo>
                  <a:pt x="1756" y="3131"/>
                </a:lnTo>
                <a:lnTo>
                  <a:pt x="1731" y="3150"/>
                </a:lnTo>
                <a:lnTo>
                  <a:pt x="1704" y="3165"/>
                </a:lnTo>
                <a:lnTo>
                  <a:pt x="1675" y="3173"/>
                </a:lnTo>
                <a:lnTo>
                  <a:pt x="1645" y="3176"/>
                </a:lnTo>
                <a:lnTo>
                  <a:pt x="1615" y="3173"/>
                </a:lnTo>
                <a:lnTo>
                  <a:pt x="1587" y="3165"/>
                </a:lnTo>
                <a:lnTo>
                  <a:pt x="1561" y="3151"/>
                </a:lnTo>
                <a:lnTo>
                  <a:pt x="1536" y="3131"/>
                </a:lnTo>
                <a:lnTo>
                  <a:pt x="1516" y="3106"/>
                </a:lnTo>
                <a:lnTo>
                  <a:pt x="1502" y="3079"/>
                </a:lnTo>
                <a:lnTo>
                  <a:pt x="1494" y="3050"/>
                </a:lnTo>
                <a:lnTo>
                  <a:pt x="1491" y="3022"/>
                </a:lnTo>
                <a:lnTo>
                  <a:pt x="1494" y="2992"/>
                </a:lnTo>
                <a:lnTo>
                  <a:pt x="1502" y="2963"/>
                </a:lnTo>
                <a:lnTo>
                  <a:pt x="1516" y="2936"/>
                </a:lnTo>
                <a:lnTo>
                  <a:pt x="1536" y="2911"/>
                </a:lnTo>
                <a:lnTo>
                  <a:pt x="1977" y="2472"/>
                </a:lnTo>
                <a:lnTo>
                  <a:pt x="1977" y="1661"/>
                </a:lnTo>
                <a:lnTo>
                  <a:pt x="1981" y="1626"/>
                </a:lnTo>
                <a:lnTo>
                  <a:pt x="1993" y="1593"/>
                </a:lnTo>
                <a:lnTo>
                  <a:pt x="2011" y="1565"/>
                </a:lnTo>
                <a:lnTo>
                  <a:pt x="2035" y="1540"/>
                </a:lnTo>
                <a:lnTo>
                  <a:pt x="2064" y="1522"/>
                </a:lnTo>
                <a:lnTo>
                  <a:pt x="2097" y="1510"/>
                </a:lnTo>
                <a:lnTo>
                  <a:pt x="2131" y="1506"/>
                </a:lnTo>
                <a:close/>
                <a:moveTo>
                  <a:pt x="2131" y="1123"/>
                </a:moveTo>
                <a:lnTo>
                  <a:pt x="2234" y="1129"/>
                </a:lnTo>
                <a:lnTo>
                  <a:pt x="2335" y="1141"/>
                </a:lnTo>
                <a:lnTo>
                  <a:pt x="2433" y="1160"/>
                </a:lnTo>
                <a:lnTo>
                  <a:pt x="2527" y="1189"/>
                </a:lnTo>
                <a:lnTo>
                  <a:pt x="2620" y="1223"/>
                </a:lnTo>
                <a:lnTo>
                  <a:pt x="2707" y="1264"/>
                </a:lnTo>
                <a:lnTo>
                  <a:pt x="2792" y="1313"/>
                </a:lnTo>
                <a:lnTo>
                  <a:pt x="2872" y="1366"/>
                </a:lnTo>
                <a:lnTo>
                  <a:pt x="2949" y="1427"/>
                </a:lnTo>
                <a:lnTo>
                  <a:pt x="3018" y="1492"/>
                </a:lnTo>
                <a:lnTo>
                  <a:pt x="3084" y="1563"/>
                </a:lnTo>
                <a:lnTo>
                  <a:pt x="3145" y="1638"/>
                </a:lnTo>
                <a:lnTo>
                  <a:pt x="3198" y="1718"/>
                </a:lnTo>
                <a:lnTo>
                  <a:pt x="3246" y="1803"/>
                </a:lnTo>
                <a:lnTo>
                  <a:pt x="3288" y="1891"/>
                </a:lnTo>
                <a:lnTo>
                  <a:pt x="3322" y="1983"/>
                </a:lnTo>
                <a:lnTo>
                  <a:pt x="3351" y="2078"/>
                </a:lnTo>
                <a:lnTo>
                  <a:pt x="3370" y="2176"/>
                </a:lnTo>
                <a:lnTo>
                  <a:pt x="3382" y="2275"/>
                </a:lnTo>
                <a:lnTo>
                  <a:pt x="3386" y="2379"/>
                </a:lnTo>
                <a:lnTo>
                  <a:pt x="3382" y="2481"/>
                </a:lnTo>
                <a:lnTo>
                  <a:pt x="3370" y="2582"/>
                </a:lnTo>
                <a:lnTo>
                  <a:pt x="3351" y="2680"/>
                </a:lnTo>
                <a:lnTo>
                  <a:pt x="3322" y="2774"/>
                </a:lnTo>
                <a:lnTo>
                  <a:pt x="3288" y="2866"/>
                </a:lnTo>
                <a:lnTo>
                  <a:pt x="3246" y="2955"/>
                </a:lnTo>
                <a:lnTo>
                  <a:pt x="3198" y="3038"/>
                </a:lnTo>
                <a:lnTo>
                  <a:pt x="3145" y="3118"/>
                </a:lnTo>
                <a:lnTo>
                  <a:pt x="3084" y="3195"/>
                </a:lnTo>
                <a:lnTo>
                  <a:pt x="3018" y="3265"/>
                </a:lnTo>
                <a:lnTo>
                  <a:pt x="2949" y="3331"/>
                </a:lnTo>
                <a:lnTo>
                  <a:pt x="2872" y="3391"/>
                </a:lnTo>
                <a:lnTo>
                  <a:pt x="2792" y="3444"/>
                </a:lnTo>
                <a:lnTo>
                  <a:pt x="2707" y="3493"/>
                </a:lnTo>
                <a:lnTo>
                  <a:pt x="2620" y="3534"/>
                </a:lnTo>
                <a:lnTo>
                  <a:pt x="2527" y="3569"/>
                </a:lnTo>
                <a:lnTo>
                  <a:pt x="2433" y="3596"/>
                </a:lnTo>
                <a:lnTo>
                  <a:pt x="2335" y="3617"/>
                </a:lnTo>
                <a:lnTo>
                  <a:pt x="2234" y="3629"/>
                </a:lnTo>
                <a:lnTo>
                  <a:pt x="2131" y="3633"/>
                </a:lnTo>
                <a:lnTo>
                  <a:pt x="2028" y="3629"/>
                </a:lnTo>
                <a:lnTo>
                  <a:pt x="1928" y="3617"/>
                </a:lnTo>
                <a:lnTo>
                  <a:pt x="1831" y="3596"/>
                </a:lnTo>
                <a:lnTo>
                  <a:pt x="1735" y="3569"/>
                </a:lnTo>
                <a:lnTo>
                  <a:pt x="1644" y="3534"/>
                </a:lnTo>
                <a:lnTo>
                  <a:pt x="1555" y="3493"/>
                </a:lnTo>
                <a:lnTo>
                  <a:pt x="1471" y="3444"/>
                </a:lnTo>
                <a:lnTo>
                  <a:pt x="1390" y="3391"/>
                </a:lnTo>
                <a:lnTo>
                  <a:pt x="1315" y="3331"/>
                </a:lnTo>
                <a:lnTo>
                  <a:pt x="1245" y="3265"/>
                </a:lnTo>
                <a:lnTo>
                  <a:pt x="1179" y="3195"/>
                </a:lnTo>
                <a:lnTo>
                  <a:pt x="1119" y="3118"/>
                </a:lnTo>
                <a:lnTo>
                  <a:pt x="1065" y="3038"/>
                </a:lnTo>
                <a:lnTo>
                  <a:pt x="1017" y="2955"/>
                </a:lnTo>
                <a:lnTo>
                  <a:pt x="975" y="2866"/>
                </a:lnTo>
                <a:lnTo>
                  <a:pt x="941" y="2774"/>
                </a:lnTo>
                <a:lnTo>
                  <a:pt x="913" y="2680"/>
                </a:lnTo>
                <a:lnTo>
                  <a:pt x="893" y="2582"/>
                </a:lnTo>
                <a:lnTo>
                  <a:pt x="881" y="2481"/>
                </a:lnTo>
                <a:lnTo>
                  <a:pt x="877" y="2379"/>
                </a:lnTo>
                <a:lnTo>
                  <a:pt x="881" y="2359"/>
                </a:lnTo>
                <a:lnTo>
                  <a:pt x="892" y="2342"/>
                </a:lnTo>
                <a:lnTo>
                  <a:pt x="908" y="2331"/>
                </a:lnTo>
                <a:lnTo>
                  <a:pt x="928" y="2327"/>
                </a:lnTo>
                <a:lnTo>
                  <a:pt x="947" y="2331"/>
                </a:lnTo>
                <a:lnTo>
                  <a:pt x="964" y="2342"/>
                </a:lnTo>
                <a:lnTo>
                  <a:pt x="975" y="2359"/>
                </a:lnTo>
                <a:lnTo>
                  <a:pt x="979" y="2379"/>
                </a:lnTo>
                <a:lnTo>
                  <a:pt x="983" y="2478"/>
                </a:lnTo>
                <a:lnTo>
                  <a:pt x="997" y="2575"/>
                </a:lnTo>
                <a:lnTo>
                  <a:pt x="1017" y="2669"/>
                </a:lnTo>
                <a:lnTo>
                  <a:pt x="1044" y="2760"/>
                </a:lnTo>
                <a:lnTo>
                  <a:pt x="1080" y="2847"/>
                </a:lnTo>
                <a:lnTo>
                  <a:pt x="1122" y="2932"/>
                </a:lnTo>
                <a:lnTo>
                  <a:pt x="1170" y="3012"/>
                </a:lnTo>
                <a:lnTo>
                  <a:pt x="1224" y="3087"/>
                </a:lnTo>
                <a:lnTo>
                  <a:pt x="1286" y="3158"/>
                </a:lnTo>
                <a:lnTo>
                  <a:pt x="1351" y="3225"/>
                </a:lnTo>
                <a:lnTo>
                  <a:pt x="1422" y="3285"/>
                </a:lnTo>
                <a:lnTo>
                  <a:pt x="1498" y="3339"/>
                </a:lnTo>
                <a:lnTo>
                  <a:pt x="1577" y="3388"/>
                </a:lnTo>
                <a:lnTo>
                  <a:pt x="1662" y="3429"/>
                </a:lnTo>
                <a:lnTo>
                  <a:pt x="1750" y="3464"/>
                </a:lnTo>
                <a:lnTo>
                  <a:pt x="1840" y="3493"/>
                </a:lnTo>
                <a:lnTo>
                  <a:pt x="1936" y="3513"/>
                </a:lnTo>
                <a:lnTo>
                  <a:pt x="2033" y="3526"/>
                </a:lnTo>
                <a:lnTo>
                  <a:pt x="2131" y="3530"/>
                </a:lnTo>
                <a:lnTo>
                  <a:pt x="2230" y="3526"/>
                </a:lnTo>
                <a:lnTo>
                  <a:pt x="2327" y="3513"/>
                </a:lnTo>
                <a:lnTo>
                  <a:pt x="2422" y="3493"/>
                </a:lnTo>
                <a:lnTo>
                  <a:pt x="2514" y="3464"/>
                </a:lnTo>
                <a:lnTo>
                  <a:pt x="2601" y="3429"/>
                </a:lnTo>
                <a:lnTo>
                  <a:pt x="2686" y="3388"/>
                </a:lnTo>
                <a:lnTo>
                  <a:pt x="2766" y="3339"/>
                </a:lnTo>
                <a:lnTo>
                  <a:pt x="2841" y="3285"/>
                </a:lnTo>
                <a:lnTo>
                  <a:pt x="2912" y="3225"/>
                </a:lnTo>
                <a:lnTo>
                  <a:pt x="2977" y="3158"/>
                </a:lnTo>
                <a:lnTo>
                  <a:pt x="3039" y="3087"/>
                </a:lnTo>
                <a:lnTo>
                  <a:pt x="3093" y="3012"/>
                </a:lnTo>
                <a:lnTo>
                  <a:pt x="3141" y="2932"/>
                </a:lnTo>
                <a:lnTo>
                  <a:pt x="3183" y="2847"/>
                </a:lnTo>
                <a:lnTo>
                  <a:pt x="3219" y="2760"/>
                </a:lnTo>
                <a:lnTo>
                  <a:pt x="3246" y="2669"/>
                </a:lnTo>
                <a:lnTo>
                  <a:pt x="3266" y="2575"/>
                </a:lnTo>
                <a:lnTo>
                  <a:pt x="3279" y="2478"/>
                </a:lnTo>
                <a:lnTo>
                  <a:pt x="3284" y="2379"/>
                </a:lnTo>
                <a:lnTo>
                  <a:pt x="3279" y="2280"/>
                </a:lnTo>
                <a:lnTo>
                  <a:pt x="3266" y="2183"/>
                </a:lnTo>
                <a:lnTo>
                  <a:pt x="3246" y="2089"/>
                </a:lnTo>
                <a:lnTo>
                  <a:pt x="3219" y="1998"/>
                </a:lnTo>
                <a:lnTo>
                  <a:pt x="3183" y="1909"/>
                </a:lnTo>
                <a:lnTo>
                  <a:pt x="3141" y="1825"/>
                </a:lnTo>
                <a:lnTo>
                  <a:pt x="3093" y="1746"/>
                </a:lnTo>
                <a:lnTo>
                  <a:pt x="3039" y="1669"/>
                </a:lnTo>
                <a:lnTo>
                  <a:pt x="2977" y="1599"/>
                </a:lnTo>
                <a:lnTo>
                  <a:pt x="2912" y="1533"/>
                </a:lnTo>
                <a:lnTo>
                  <a:pt x="2841" y="1472"/>
                </a:lnTo>
                <a:lnTo>
                  <a:pt x="2766" y="1417"/>
                </a:lnTo>
                <a:lnTo>
                  <a:pt x="2686" y="1370"/>
                </a:lnTo>
                <a:lnTo>
                  <a:pt x="2601" y="1328"/>
                </a:lnTo>
                <a:lnTo>
                  <a:pt x="2514" y="1292"/>
                </a:lnTo>
                <a:lnTo>
                  <a:pt x="2422" y="1265"/>
                </a:lnTo>
                <a:lnTo>
                  <a:pt x="2327" y="1245"/>
                </a:lnTo>
                <a:lnTo>
                  <a:pt x="2230" y="1231"/>
                </a:lnTo>
                <a:lnTo>
                  <a:pt x="2131" y="1227"/>
                </a:lnTo>
                <a:lnTo>
                  <a:pt x="2112" y="1223"/>
                </a:lnTo>
                <a:lnTo>
                  <a:pt x="2095" y="1212"/>
                </a:lnTo>
                <a:lnTo>
                  <a:pt x="2084" y="1196"/>
                </a:lnTo>
                <a:lnTo>
                  <a:pt x="2080" y="1175"/>
                </a:lnTo>
                <a:lnTo>
                  <a:pt x="2083" y="1160"/>
                </a:lnTo>
                <a:lnTo>
                  <a:pt x="2090" y="1145"/>
                </a:lnTo>
                <a:lnTo>
                  <a:pt x="2101" y="1134"/>
                </a:lnTo>
                <a:lnTo>
                  <a:pt x="2116" y="1126"/>
                </a:lnTo>
                <a:lnTo>
                  <a:pt x="2131" y="1123"/>
                </a:lnTo>
                <a:close/>
                <a:moveTo>
                  <a:pt x="1276" y="1044"/>
                </a:moveTo>
                <a:lnTo>
                  <a:pt x="1276" y="1473"/>
                </a:lnTo>
                <a:lnTo>
                  <a:pt x="1315" y="1473"/>
                </a:lnTo>
                <a:lnTo>
                  <a:pt x="1366" y="1471"/>
                </a:lnTo>
                <a:lnTo>
                  <a:pt x="1411" y="1464"/>
                </a:lnTo>
                <a:lnTo>
                  <a:pt x="1450" y="1453"/>
                </a:lnTo>
                <a:lnTo>
                  <a:pt x="1485" y="1437"/>
                </a:lnTo>
                <a:lnTo>
                  <a:pt x="1513" y="1416"/>
                </a:lnTo>
                <a:lnTo>
                  <a:pt x="1538" y="1392"/>
                </a:lnTo>
                <a:lnTo>
                  <a:pt x="1555" y="1362"/>
                </a:lnTo>
                <a:lnTo>
                  <a:pt x="1569" y="1329"/>
                </a:lnTo>
                <a:lnTo>
                  <a:pt x="1577" y="1289"/>
                </a:lnTo>
                <a:lnTo>
                  <a:pt x="1580" y="1247"/>
                </a:lnTo>
                <a:lnTo>
                  <a:pt x="1577" y="1208"/>
                </a:lnTo>
                <a:lnTo>
                  <a:pt x="1573" y="1174"/>
                </a:lnTo>
                <a:lnTo>
                  <a:pt x="1565" y="1144"/>
                </a:lnTo>
                <a:lnTo>
                  <a:pt x="1554" y="1119"/>
                </a:lnTo>
                <a:lnTo>
                  <a:pt x="1539" y="1099"/>
                </a:lnTo>
                <a:lnTo>
                  <a:pt x="1521" y="1084"/>
                </a:lnTo>
                <a:lnTo>
                  <a:pt x="1498" y="1072"/>
                </a:lnTo>
                <a:lnTo>
                  <a:pt x="1468" y="1062"/>
                </a:lnTo>
                <a:lnTo>
                  <a:pt x="1430" y="1054"/>
                </a:lnTo>
                <a:lnTo>
                  <a:pt x="1386" y="1048"/>
                </a:lnTo>
                <a:lnTo>
                  <a:pt x="1335" y="1046"/>
                </a:lnTo>
                <a:lnTo>
                  <a:pt x="1276" y="1044"/>
                </a:lnTo>
                <a:close/>
                <a:moveTo>
                  <a:pt x="2131" y="523"/>
                </a:moveTo>
                <a:lnTo>
                  <a:pt x="2259" y="528"/>
                </a:lnTo>
                <a:lnTo>
                  <a:pt x="2383" y="540"/>
                </a:lnTo>
                <a:lnTo>
                  <a:pt x="2506" y="561"/>
                </a:lnTo>
                <a:lnTo>
                  <a:pt x="2624" y="590"/>
                </a:lnTo>
                <a:lnTo>
                  <a:pt x="2741" y="626"/>
                </a:lnTo>
                <a:lnTo>
                  <a:pt x="2853" y="670"/>
                </a:lnTo>
                <a:lnTo>
                  <a:pt x="2962" y="720"/>
                </a:lnTo>
                <a:lnTo>
                  <a:pt x="3069" y="777"/>
                </a:lnTo>
                <a:lnTo>
                  <a:pt x="3169" y="840"/>
                </a:lnTo>
                <a:lnTo>
                  <a:pt x="3265" y="911"/>
                </a:lnTo>
                <a:lnTo>
                  <a:pt x="3358" y="986"/>
                </a:lnTo>
                <a:lnTo>
                  <a:pt x="3443" y="1068"/>
                </a:lnTo>
                <a:lnTo>
                  <a:pt x="3525" y="1153"/>
                </a:lnTo>
                <a:lnTo>
                  <a:pt x="3602" y="1246"/>
                </a:lnTo>
                <a:lnTo>
                  <a:pt x="3671" y="1343"/>
                </a:lnTo>
                <a:lnTo>
                  <a:pt x="3735" y="1443"/>
                </a:lnTo>
                <a:lnTo>
                  <a:pt x="3792" y="1548"/>
                </a:lnTo>
                <a:lnTo>
                  <a:pt x="3843" y="1657"/>
                </a:lnTo>
                <a:lnTo>
                  <a:pt x="3887" y="1770"/>
                </a:lnTo>
                <a:lnTo>
                  <a:pt x="3922" y="1886"/>
                </a:lnTo>
                <a:lnTo>
                  <a:pt x="3951" y="2006"/>
                </a:lnTo>
                <a:lnTo>
                  <a:pt x="3971" y="2127"/>
                </a:lnTo>
                <a:lnTo>
                  <a:pt x="3985" y="2252"/>
                </a:lnTo>
                <a:lnTo>
                  <a:pt x="3989" y="2379"/>
                </a:lnTo>
                <a:lnTo>
                  <a:pt x="3985" y="2506"/>
                </a:lnTo>
                <a:lnTo>
                  <a:pt x="3971" y="2630"/>
                </a:lnTo>
                <a:lnTo>
                  <a:pt x="3951" y="2752"/>
                </a:lnTo>
                <a:lnTo>
                  <a:pt x="3922" y="2871"/>
                </a:lnTo>
                <a:lnTo>
                  <a:pt x="3887" y="2988"/>
                </a:lnTo>
                <a:lnTo>
                  <a:pt x="3843" y="3099"/>
                </a:lnTo>
                <a:lnTo>
                  <a:pt x="3792" y="3208"/>
                </a:lnTo>
                <a:lnTo>
                  <a:pt x="3735" y="3315"/>
                </a:lnTo>
                <a:lnTo>
                  <a:pt x="3671" y="3415"/>
                </a:lnTo>
                <a:lnTo>
                  <a:pt x="3602" y="3511"/>
                </a:lnTo>
                <a:lnTo>
                  <a:pt x="3525" y="3603"/>
                </a:lnTo>
                <a:lnTo>
                  <a:pt x="3443" y="3689"/>
                </a:lnTo>
                <a:lnTo>
                  <a:pt x="3358" y="3771"/>
                </a:lnTo>
                <a:lnTo>
                  <a:pt x="3265" y="3847"/>
                </a:lnTo>
                <a:lnTo>
                  <a:pt x="3169" y="3916"/>
                </a:lnTo>
                <a:lnTo>
                  <a:pt x="3069" y="3980"/>
                </a:lnTo>
                <a:lnTo>
                  <a:pt x="2962" y="4038"/>
                </a:lnTo>
                <a:lnTo>
                  <a:pt x="2853" y="4088"/>
                </a:lnTo>
                <a:lnTo>
                  <a:pt x="2741" y="4130"/>
                </a:lnTo>
                <a:lnTo>
                  <a:pt x="2624" y="4167"/>
                </a:lnTo>
                <a:lnTo>
                  <a:pt x="2506" y="4196"/>
                </a:lnTo>
                <a:lnTo>
                  <a:pt x="2383" y="4216"/>
                </a:lnTo>
                <a:lnTo>
                  <a:pt x="2259" y="4230"/>
                </a:lnTo>
                <a:lnTo>
                  <a:pt x="2131" y="4234"/>
                </a:lnTo>
                <a:lnTo>
                  <a:pt x="2005" y="4230"/>
                </a:lnTo>
                <a:lnTo>
                  <a:pt x="1880" y="4216"/>
                </a:lnTo>
                <a:lnTo>
                  <a:pt x="1759" y="4196"/>
                </a:lnTo>
                <a:lnTo>
                  <a:pt x="1640" y="4167"/>
                </a:lnTo>
                <a:lnTo>
                  <a:pt x="1524" y="4132"/>
                </a:lnTo>
                <a:lnTo>
                  <a:pt x="1411" y="4088"/>
                </a:lnTo>
                <a:lnTo>
                  <a:pt x="1302" y="4038"/>
                </a:lnTo>
                <a:lnTo>
                  <a:pt x="1197" y="3982"/>
                </a:lnTo>
                <a:lnTo>
                  <a:pt x="1096" y="3918"/>
                </a:lnTo>
                <a:lnTo>
                  <a:pt x="1001" y="3848"/>
                </a:lnTo>
                <a:lnTo>
                  <a:pt x="909" y="3773"/>
                </a:lnTo>
                <a:lnTo>
                  <a:pt x="822" y="3693"/>
                </a:lnTo>
                <a:lnTo>
                  <a:pt x="740" y="3606"/>
                </a:lnTo>
                <a:lnTo>
                  <a:pt x="665" y="3515"/>
                </a:lnTo>
                <a:lnTo>
                  <a:pt x="596" y="3419"/>
                </a:lnTo>
                <a:lnTo>
                  <a:pt x="532" y="3319"/>
                </a:lnTo>
                <a:lnTo>
                  <a:pt x="474" y="3214"/>
                </a:lnTo>
                <a:lnTo>
                  <a:pt x="424" y="3106"/>
                </a:lnTo>
                <a:lnTo>
                  <a:pt x="379" y="2993"/>
                </a:lnTo>
                <a:lnTo>
                  <a:pt x="344" y="2877"/>
                </a:lnTo>
                <a:lnTo>
                  <a:pt x="314" y="2759"/>
                </a:lnTo>
                <a:lnTo>
                  <a:pt x="293" y="2638"/>
                </a:lnTo>
                <a:lnTo>
                  <a:pt x="279" y="2514"/>
                </a:lnTo>
                <a:lnTo>
                  <a:pt x="275" y="2387"/>
                </a:lnTo>
                <a:lnTo>
                  <a:pt x="0" y="2387"/>
                </a:lnTo>
                <a:lnTo>
                  <a:pt x="413" y="1769"/>
                </a:lnTo>
                <a:lnTo>
                  <a:pt x="825" y="2387"/>
                </a:lnTo>
                <a:lnTo>
                  <a:pt x="585" y="2387"/>
                </a:lnTo>
                <a:lnTo>
                  <a:pt x="589" y="2502"/>
                </a:lnTo>
                <a:lnTo>
                  <a:pt x="603" y="2615"/>
                </a:lnTo>
                <a:lnTo>
                  <a:pt x="623" y="2723"/>
                </a:lnTo>
                <a:lnTo>
                  <a:pt x="652" y="2831"/>
                </a:lnTo>
                <a:lnTo>
                  <a:pt x="688" y="2935"/>
                </a:lnTo>
                <a:lnTo>
                  <a:pt x="731" y="3035"/>
                </a:lnTo>
                <a:lnTo>
                  <a:pt x="781" y="3132"/>
                </a:lnTo>
                <a:lnTo>
                  <a:pt x="837" y="3225"/>
                </a:lnTo>
                <a:lnTo>
                  <a:pt x="900" y="3312"/>
                </a:lnTo>
                <a:lnTo>
                  <a:pt x="968" y="3396"/>
                </a:lnTo>
                <a:lnTo>
                  <a:pt x="1041" y="3474"/>
                </a:lnTo>
                <a:lnTo>
                  <a:pt x="1119" y="3547"/>
                </a:lnTo>
                <a:lnTo>
                  <a:pt x="1204" y="3615"/>
                </a:lnTo>
                <a:lnTo>
                  <a:pt x="1292" y="3677"/>
                </a:lnTo>
                <a:lnTo>
                  <a:pt x="1385" y="3733"/>
                </a:lnTo>
                <a:lnTo>
                  <a:pt x="1482" y="3782"/>
                </a:lnTo>
                <a:lnTo>
                  <a:pt x="1583" y="3824"/>
                </a:lnTo>
                <a:lnTo>
                  <a:pt x="1686" y="3859"/>
                </a:lnTo>
                <a:lnTo>
                  <a:pt x="1794" y="3888"/>
                </a:lnTo>
                <a:lnTo>
                  <a:pt x="1904" y="3908"/>
                </a:lnTo>
                <a:lnTo>
                  <a:pt x="2016" y="3921"/>
                </a:lnTo>
                <a:lnTo>
                  <a:pt x="2131" y="3925"/>
                </a:lnTo>
                <a:lnTo>
                  <a:pt x="2247" y="3921"/>
                </a:lnTo>
                <a:lnTo>
                  <a:pt x="2360" y="3908"/>
                </a:lnTo>
                <a:lnTo>
                  <a:pt x="2470" y="3888"/>
                </a:lnTo>
                <a:lnTo>
                  <a:pt x="2578" y="3859"/>
                </a:lnTo>
                <a:lnTo>
                  <a:pt x="2683" y="3824"/>
                </a:lnTo>
                <a:lnTo>
                  <a:pt x="2784" y="3780"/>
                </a:lnTo>
                <a:lnTo>
                  <a:pt x="2880" y="3731"/>
                </a:lnTo>
                <a:lnTo>
                  <a:pt x="2973" y="3675"/>
                </a:lnTo>
                <a:lnTo>
                  <a:pt x="3062" y="3613"/>
                </a:lnTo>
                <a:lnTo>
                  <a:pt x="3146" y="3545"/>
                </a:lnTo>
                <a:lnTo>
                  <a:pt x="3225" y="3471"/>
                </a:lnTo>
                <a:lnTo>
                  <a:pt x="3299" y="3392"/>
                </a:lnTo>
                <a:lnTo>
                  <a:pt x="3367" y="3309"/>
                </a:lnTo>
                <a:lnTo>
                  <a:pt x="3430" y="3219"/>
                </a:lnTo>
                <a:lnTo>
                  <a:pt x="3486" y="3127"/>
                </a:lnTo>
                <a:lnTo>
                  <a:pt x="3535" y="3030"/>
                </a:lnTo>
                <a:lnTo>
                  <a:pt x="3577" y="2929"/>
                </a:lnTo>
                <a:lnTo>
                  <a:pt x="3614" y="2824"/>
                </a:lnTo>
                <a:lnTo>
                  <a:pt x="3641" y="2717"/>
                </a:lnTo>
                <a:lnTo>
                  <a:pt x="3662" y="2606"/>
                </a:lnTo>
                <a:lnTo>
                  <a:pt x="3675" y="2493"/>
                </a:lnTo>
                <a:lnTo>
                  <a:pt x="3679" y="2379"/>
                </a:lnTo>
                <a:lnTo>
                  <a:pt x="3675" y="2263"/>
                </a:lnTo>
                <a:lnTo>
                  <a:pt x="3662" y="2150"/>
                </a:lnTo>
                <a:lnTo>
                  <a:pt x="3641" y="2040"/>
                </a:lnTo>
                <a:lnTo>
                  <a:pt x="3614" y="1932"/>
                </a:lnTo>
                <a:lnTo>
                  <a:pt x="3577" y="1829"/>
                </a:lnTo>
                <a:lnTo>
                  <a:pt x="3535" y="1728"/>
                </a:lnTo>
                <a:lnTo>
                  <a:pt x="3486" y="1630"/>
                </a:lnTo>
                <a:lnTo>
                  <a:pt x="3430" y="1537"/>
                </a:lnTo>
                <a:lnTo>
                  <a:pt x="3367" y="1449"/>
                </a:lnTo>
                <a:lnTo>
                  <a:pt x="3299" y="1364"/>
                </a:lnTo>
                <a:lnTo>
                  <a:pt x="3225" y="1285"/>
                </a:lnTo>
                <a:lnTo>
                  <a:pt x="3146" y="1212"/>
                </a:lnTo>
                <a:lnTo>
                  <a:pt x="3062" y="1144"/>
                </a:lnTo>
                <a:lnTo>
                  <a:pt x="2973" y="1082"/>
                </a:lnTo>
                <a:lnTo>
                  <a:pt x="2880" y="1027"/>
                </a:lnTo>
                <a:lnTo>
                  <a:pt x="2784" y="976"/>
                </a:lnTo>
                <a:lnTo>
                  <a:pt x="2683" y="934"/>
                </a:lnTo>
                <a:lnTo>
                  <a:pt x="2578" y="899"/>
                </a:lnTo>
                <a:lnTo>
                  <a:pt x="2470" y="870"/>
                </a:lnTo>
                <a:lnTo>
                  <a:pt x="2360" y="850"/>
                </a:lnTo>
                <a:lnTo>
                  <a:pt x="2247" y="837"/>
                </a:lnTo>
                <a:lnTo>
                  <a:pt x="2131" y="833"/>
                </a:lnTo>
                <a:lnTo>
                  <a:pt x="2097" y="829"/>
                </a:lnTo>
                <a:lnTo>
                  <a:pt x="2064" y="817"/>
                </a:lnTo>
                <a:lnTo>
                  <a:pt x="2035" y="799"/>
                </a:lnTo>
                <a:lnTo>
                  <a:pt x="2011" y="775"/>
                </a:lnTo>
                <a:lnTo>
                  <a:pt x="1992" y="746"/>
                </a:lnTo>
                <a:lnTo>
                  <a:pt x="1981" y="713"/>
                </a:lnTo>
                <a:lnTo>
                  <a:pt x="1977" y="678"/>
                </a:lnTo>
                <a:lnTo>
                  <a:pt x="1981" y="643"/>
                </a:lnTo>
                <a:lnTo>
                  <a:pt x="1992" y="610"/>
                </a:lnTo>
                <a:lnTo>
                  <a:pt x="2011" y="581"/>
                </a:lnTo>
                <a:lnTo>
                  <a:pt x="2035" y="557"/>
                </a:lnTo>
                <a:lnTo>
                  <a:pt x="2064" y="539"/>
                </a:lnTo>
                <a:lnTo>
                  <a:pt x="2097" y="527"/>
                </a:lnTo>
                <a:lnTo>
                  <a:pt x="2131" y="523"/>
                </a:lnTo>
                <a:close/>
                <a:moveTo>
                  <a:pt x="1092" y="399"/>
                </a:moveTo>
                <a:lnTo>
                  <a:pt x="1052" y="399"/>
                </a:lnTo>
                <a:lnTo>
                  <a:pt x="1001" y="402"/>
                </a:lnTo>
                <a:lnTo>
                  <a:pt x="956" y="408"/>
                </a:lnTo>
                <a:lnTo>
                  <a:pt x="917" y="421"/>
                </a:lnTo>
                <a:lnTo>
                  <a:pt x="883" y="437"/>
                </a:lnTo>
                <a:lnTo>
                  <a:pt x="856" y="459"/>
                </a:lnTo>
                <a:lnTo>
                  <a:pt x="836" y="485"/>
                </a:lnTo>
                <a:lnTo>
                  <a:pt x="821" y="516"/>
                </a:lnTo>
                <a:lnTo>
                  <a:pt x="811" y="551"/>
                </a:lnTo>
                <a:lnTo>
                  <a:pt x="808" y="592"/>
                </a:lnTo>
                <a:lnTo>
                  <a:pt x="811" y="630"/>
                </a:lnTo>
                <a:lnTo>
                  <a:pt x="818" y="664"/>
                </a:lnTo>
                <a:lnTo>
                  <a:pt x="830" y="694"/>
                </a:lnTo>
                <a:lnTo>
                  <a:pt x="848" y="722"/>
                </a:lnTo>
                <a:lnTo>
                  <a:pt x="870" y="743"/>
                </a:lnTo>
                <a:lnTo>
                  <a:pt x="896" y="761"/>
                </a:lnTo>
                <a:lnTo>
                  <a:pt x="927" y="776"/>
                </a:lnTo>
                <a:lnTo>
                  <a:pt x="964" y="786"/>
                </a:lnTo>
                <a:lnTo>
                  <a:pt x="1005" y="792"/>
                </a:lnTo>
                <a:lnTo>
                  <a:pt x="1051" y="794"/>
                </a:lnTo>
                <a:lnTo>
                  <a:pt x="1056" y="794"/>
                </a:lnTo>
                <a:lnTo>
                  <a:pt x="1070" y="795"/>
                </a:lnTo>
                <a:lnTo>
                  <a:pt x="1092" y="797"/>
                </a:lnTo>
                <a:lnTo>
                  <a:pt x="1092" y="399"/>
                </a:lnTo>
                <a:close/>
                <a:moveTo>
                  <a:pt x="1092" y="0"/>
                </a:moveTo>
                <a:lnTo>
                  <a:pt x="1276" y="0"/>
                </a:lnTo>
                <a:lnTo>
                  <a:pt x="1276" y="156"/>
                </a:lnTo>
                <a:lnTo>
                  <a:pt x="1350" y="158"/>
                </a:lnTo>
                <a:lnTo>
                  <a:pt x="1418" y="162"/>
                </a:lnTo>
                <a:lnTo>
                  <a:pt x="1480" y="169"/>
                </a:lnTo>
                <a:lnTo>
                  <a:pt x="1535" y="178"/>
                </a:lnTo>
                <a:lnTo>
                  <a:pt x="1585" y="192"/>
                </a:lnTo>
                <a:lnTo>
                  <a:pt x="1629" y="207"/>
                </a:lnTo>
                <a:lnTo>
                  <a:pt x="1666" y="225"/>
                </a:lnTo>
                <a:lnTo>
                  <a:pt x="1697" y="245"/>
                </a:lnTo>
                <a:lnTo>
                  <a:pt x="1727" y="274"/>
                </a:lnTo>
                <a:lnTo>
                  <a:pt x="1753" y="308"/>
                </a:lnTo>
                <a:lnTo>
                  <a:pt x="1774" y="348"/>
                </a:lnTo>
                <a:lnTo>
                  <a:pt x="1790" y="395"/>
                </a:lnTo>
                <a:lnTo>
                  <a:pt x="1802" y="448"/>
                </a:lnTo>
                <a:lnTo>
                  <a:pt x="1809" y="506"/>
                </a:lnTo>
                <a:lnTo>
                  <a:pt x="1812" y="572"/>
                </a:lnTo>
                <a:lnTo>
                  <a:pt x="1812" y="609"/>
                </a:lnTo>
                <a:lnTo>
                  <a:pt x="1546" y="609"/>
                </a:lnTo>
                <a:lnTo>
                  <a:pt x="1546" y="580"/>
                </a:lnTo>
                <a:lnTo>
                  <a:pt x="1543" y="542"/>
                </a:lnTo>
                <a:lnTo>
                  <a:pt x="1534" y="509"/>
                </a:lnTo>
                <a:lnTo>
                  <a:pt x="1520" y="479"/>
                </a:lnTo>
                <a:lnTo>
                  <a:pt x="1501" y="455"/>
                </a:lnTo>
                <a:lnTo>
                  <a:pt x="1475" y="436"/>
                </a:lnTo>
                <a:lnTo>
                  <a:pt x="1445" y="419"/>
                </a:lnTo>
                <a:lnTo>
                  <a:pt x="1408" y="408"/>
                </a:lnTo>
                <a:lnTo>
                  <a:pt x="1367" y="402"/>
                </a:lnTo>
                <a:lnTo>
                  <a:pt x="1320" y="399"/>
                </a:lnTo>
                <a:lnTo>
                  <a:pt x="1276" y="399"/>
                </a:lnTo>
                <a:lnTo>
                  <a:pt x="1276" y="805"/>
                </a:lnTo>
                <a:lnTo>
                  <a:pt x="1337" y="807"/>
                </a:lnTo>
                <a:lnTo>
                  <a:pt x="1411" y="813"/>
                </a:lnTo>
                <a:lnTo>
                  <a:pt x="1478" y="820"/>
                </a:lnTo>
                <a:lnTo>
                  <a:pt x="1539" y="831"/>
                </a:lnTo>
                <a:lnTo>
                  <a:pt x="1594" y="843"/>
                </a:lnTo>
                <a:lnTo>
                  <a:pt x="1643" y="856"/>
                </a:lnTo>
                <a:lnTo>
                  <a:pt x="1685" y="874"/>
                </a:lnTo>
                <a:lnTo>
                  <a:pt x="1720" y="893"/>
                </a:lnTo>
                <a:lnTo>
                  <a:pt x="1750" y="914"/>
                </a:lnTo>
                <a:lnTo>
                  <a:pt x="1779" y="942"/>
                </a:lnTo>
                <a:lnTo>
                  <a:pt x="1804" y="978"/>
                </a:lnTo>
                <a:lnTo>
                  <a:pt x="1823" y="1018"/>
                </a:lnTo>
                <a:lnTo>
                  <a:pt x="1838" y="1065"/>
                </a:lnTo>
                <a:lnTo>
                  <a:pt x="1849" y="1118"/>
                </a:lnTo>
                <a:lnTo>
                  <a:pt x="1855" y="1176"/>
                </a:lnTo>
                <a:lnTo>
                  <a:pt x="1857" y="1242"/>
                </a:lnTo>
                <a:lnTo>
                  <a:pt x="1855" y="1304"/>
                </a:lnTo>
                <a:lnTo>
                  <a:pt x="1850" y="1362"/>
                </a:lnTo>
                <a:lnTo>
                  <a:pt x="1842" y="1413"/>
                </a:lnTo>
                <a:lnTo>
                  <a:pt x="1828" y="1461"/>
                </a:lnTo>
                <a:lnTo>
                  <a:pt x="1812" y="1503"/>
                </a:lnTo>
                <a:lnTo>
                  <a:pt x="1791" y="1541"/>
                </a:lnTo>
                <a:lnTo>
                  <a:pt x="1768" y="1574"/>
                </a:lnTo>
                <a:lnTo>
                  <a:pt x="1741" y="1603"/>
                </a:lnTo>
                <a:lnTo>
                  <a:pt x="1708" y="1627"/>
                </a:lnTo>
                <a:lnTo>
                  <a:pt x="1671" y="1649"/>
                </a:lnTo>
                <a:lnTo>
                  <a:pt x="1629" y="1667"/>
                </a:lnTo>
                <a:lnTo>
                  <a:pt x="1580" y="1682"/>
                </a:lnTo>
                <a:lnTo>
                  <a:pt x="1527" y="1693"/>
                </a:lnTo>
                <a:lnTo>
                  <a:pt x="1468" y="1701"/>
                </a:lnTo>
                <a:lnTo>
                  <a:pt x="1403" y="1706"/>
                </a:lnTo>
                <a:lnTo>
                  <a:pt x="1333" y="1708"/>
                </a:lnTo>
                <a:lnTo>
                  <a:pt x="1276" y="1708"/>
                </a:lnTo>
                <a:lnTo>
                  <a:pt x="1276" y="1889"/>
                </a:lnTo>
                <a:lnTo>
                  <a:pt x="1092" y="1889"/>
                </a:lnTo>
                <a:lnTo>
                  <a:pt x="1092" y="1708"/>
                </a:lnTo>
                <a:lnTo>
                  <a:pt x="1039" y="1708"/>
                </a:lnTo>
                <a:lnTo>
                  <a:pt x="969" y="1706"/>
                </a:lnTo>
                <a:lnTo>
                  <a:pt x="905" y="1701"/>
                </a:lnTo>
                <a:lnTo>
                  <a:pt x="847" y="1693"/>
                </a:lnTo>
                <a:lnTo>
                  <a:pt x="792" y="1682"/>
                </a:lnTo>
                <a:lnTo>
                  <a:pt x="744" y="1668"/>
                </a:lnTo>
                <a:lnTo>
                  <a:pt x="701" y="1650"/>
                </a:lnTo>
                <a:lnTo>
                  <a:pt x="664" y="1631"/>
                </a:lnTo>
                <a:lnTo>
                  <a:pt x="631" y="1607"/>
                </a:lnTo>
                <a:lnTo>
                  <a:pt x="600" y="1575"/>
                </a:lnTo>
                <a:lnTo>
                  <a:pt x="574" y="1539"/>
                </a:lnTo>
                <a:lnTo>
                  <a:pt x="552" y="1495"/>
                </a:lnTo>
                <a:lnTo>
                  <a:pt x="536" y="1446"/>
                </a:lnTo>
                <a:lnTo>
                  <a:pt x="523" y="1392"/>
                </a:lnTo>
                <a:lnTo>
                  <a:pt x="515" y="1330"/>
                </a:lnTo>
                <a:lnTo>
                  <a:pt x="514" y="1262"/>
                </a:lnTo>
                <a:lnTo>
                  <a:pt x="515" y="1208"/>
                </a:lnTo>
                <a:lnTo>
                  <a:pt x="789" y="1208"/>
                </a:lnTo>
                <a:lnTo>
                  <a:pt x="789" y="1236"/>
                </a:lnTo>
                <a:lnTo>
                  <a:pt x="791" y="1283"/>
                </a:lnTo>
                <a:lnTo>
                  <a:pt x="795" y="1324"/>
                </a:lnTo>
                <a:lnTo>
                  <a:pt x="802" y="1359"/>
                </a:lnTo>
                <a:lnTo>
                  <a:pt x="810" y="1389"/>
                </a:lnTo>
                <a:lnTo>
                  <a:pt x="822" y="1412"/>
                </a:lnTo>
                <a:lnTo>
                  <a:pt x="837" y="1428"/>
                </a:lnTo>
                <a:lnTo>
                  <a:pt x="856" y="1442"/>
                </a:lnTo>
                <a:lnTo>
                  <a:pt x="882" y="1453"/>
                </a:lnTo>
                <a:lnTo>
                  <a:pt x="915" y="1461"/>
                </a:lnTo>
                <a:lnTo>
                  <a:pt x="953" y="1468"/>
                </a:lnTo>
                <a:lnTo>
                  <a:pt x="999" y="1471"/>
                </a:lnTo>
                <a:lnTo>
                  <a:pt x="1051" y="1472"/>
                </a:lnTo>
                <a:lnTo>
                  <a:pt x="1092" y="1473"/>
                </a:lnTo>
                <a:lnTo>
                  <a:pt x="1092" y="1033"/>
                </a:lnTo>
                <a:lnTo>
                  <a:pt x="1014" y="1032"/>
                </a:lnTo>
                <a:lnTo>
                  <a:pt x="942" y="1028"/>
                </a:lnTo>
                <a:lnTo>
                  <a:pt x="878" y="1021"/>
                </a:lnTo>
                <a:lnTo>
                  <a:pt x="819" y="1010"/>
                </a:lnTo>
                <a:lnTo>
                  <a:pt x="766" y="998"/>
                </a:lnTo>
                <a:lnTo>
                  <a:pt x="721" y="982"/>
                </a:lnTo>
                <a:lnTo>
                  <a:pt x="682" y="963"/>
                </a:lnTo>
                <a:lnTo>
                  <a:pt x="649" y="941"/>
                </a:lnTo>
                <a:lnTo>
                  <a:pt x="622" y="915"/>
                </a:lnTo>
                <a:lnTo>
                  <a:pt x="597" y="884"/>
                </a:lnTo>
                <a:lnTo>
                  <a:pt x="577" y="847"/>
                </a:lnTo>
                <a:lnTo>
                  <a:pt x="560" y="806"/>
                </a:lnTo>
                <a:lnTo>
                  <a:pt x="547" y="760"/>
                </a:lnTo>
                <a:lnTo>
                  <a:pt x="538" y="708"/>
                </a:lnTo>
                <a:lnTo>
                  <a:pt x="533" y="652"/>
                </a:lnTo>
                <a:lnTo>
                  <a:pt x="530" y="590"/>
                </a:lnTo>
                <a:lnTo>
                  <a:pt x="533" y="530"/>
                </a:lnTo>
                <a:lnTo>
                  <a:pt x="538" y="475"/>
                </a:lnTo>
                <a:lnTo>
                  <a:pt x="547" y="425"/>
                </a:lnTo>
                <a:lnTo>
                  <a:pt x="560" y="380"/>
                </a:lnTo>
                <a:lnTo>
                  <a:pt x="577" y="340"/>
                </a:lnTo>
                <a:lnTo>
                  <a:pt x="597" y="305"/>
                </a:lnTo>
                <a:lnTo>
                  <a:pt x="622" y="275"/>
                </a:lnTo>
                <a:lnTo>
                  <a:pt x="649" y="249"/>
                </a:lnTo>
                <a:lnTo>
                  <a:pt x="682" y="227"/>
                </a:lnTo>
                <a:lnTo>
                  <a:pt x="721" y="208"/>
                </a:lnTo>
                <a:lnTo>
                  <a:pt x="767" y="193"/>
                </a:lnTo>
                <a:lnTo>
                  <a:pt x="819" y="180"/>
                </a:lnTo>
                <a:lnTo>
                  <a:pt x="878" y="170"/>
                </a:lnTo>
                <a:lnTo>
                  <a:pt x="942" y="162"/>
                </a:lnTo>
                <a:lnTo>
                  <a:pt x="1014" y="158"/>
                </a:lnTo>
                <a:lnTo>
                  <a:pt x="1092" y="156"/>
                </a:lnTo>
                <a:lnTo>
                  <a:pt x="10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002146" y="1540731"/>
            <a:ext cx="8157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12201" y="81527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856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2028092" y="3569165"/>
            <a:ext cx="2602523" cy="1002424"/>
          </a:xfrm>
          <a:prstGeom prst="triangl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>
            <a:off x="3528647" y="3368678"/>
            <a:ext cx="2637692" cy="1202911"/>
          </a:xfrm>
          <a:prstGeom prst="triangle">
            <a:avLst>
              <a:gd name="adj" fmla="val 49099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4806462" y="2026974"/>
            <a:ext cx="2895601" cy="2544615"/>
          </a:xfrm>
          <a:prstGeom prst="triangle">
            <a:avLst>
              <a:gd name="adj" fmla="val 50718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6412524" y="2474211"/>
            <a:ext cx="2567354" cy="2097378"/>
          </a:xfrm>
          <a:prstGeom prst="triangle">
            <a:avLst>
              <a:gd name="adj" fmla="val 50718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7526218" y="3368681"/>
            <a:ext cx="2602520" cy="1202908"/>
          </a:xfrm>
          <a:prstGeom prst="triangle">
            <a:avLst>
              <a:gd name="adj" fmla="val 50718"/>
            </a:avLst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08893" y="4549895"/>
            <a:ext cx="10527322" cy="13207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08893" y="5000170"/>
            <a:ext cx="548640" cy="54864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" name="Oval 9"/>
          <p:cNvSpPr/>
          <p:nvPr/>
        </p:nvSpPr>
        <p:spPr>
          <a:xfrm>
            <a:off x="3587262" y="5000170"/>
            <a:ext cx="548640" cy="5486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" name="Oval 11"/>
          <p:cNvSpPr/>
          <p:nvPr/>
        </p:nvSpPr>
        <p:spPr>
          <a:xfrm>
            <a:off x="6321669" y="5000170"/>
            <a:ext cx="548640" cy="54864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9138139" y="5000170"/>
            <a:ext cx="548640" cy="54864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1324" y="43375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15171" y="313112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3881" y="300803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78178" y="157508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04294" y="198424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623493" y="30080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56164" y="5000170"/>
            <a:ext cx="2002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94538" y="5000170"/>
            <a:ext cx="2002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81485" y="5000170"/>
            <a:ext cx="2002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743343" y="5000170"/>
            <a:ext cx="2002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121977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Arrow 9"/>
          <p:cNvSpPr/>
          <p:nvPr/>
        </p:nvSpPr>
        <p:spPr>
          <a:xfrm>
            <a:off x="621324" y="3501528"/>
            <a:ext cx="11078307" cy="578417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970584" y="2577398"/>
            <a:ext cx="2403231" cy="236806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676399" y="3093214"/>
            <a:ext cx="1406769" cy="139504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305906" y="3093214"/>
            <a:ext cx="1406769" cy="139504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666891" y="3093214"/>
            <a:ext cx="1406769" cy="139504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425352" y="3093214"/>
            <a:ext cx="1406769" cy="139504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9537" y="2700491"/>
            <a:ext cx="2145324" cy="2121877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3205" y="909914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5839055" y="3009410"/>
            <a:ext cx="666287" cy="661496"/>
            <a:chOff x="3686" y="2022"/>
            <a:chExt cx="1669" cy="1657"/>
          </a:xfrm>
          <a:solidFill>
            <a:schemeClr val="bg1"/>
          </a:solidFill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686" y="2022"/>
              <a:ext cx="1669" cy="1657"/>
            </a:xfrm>
            <a:custGeom>
              <a:avLst/>
              <a:gdLst>
                <a:gd name="T0" fmla="*/ 2343 w 3337"/>
                <a:gd name="T1" fmla="*/ 2780 h 3315"/>
                <a:gd name="T2" fmla="*/ 2655 w 3337"/>
                <a:gd name="T3" fmla="*/ 2592 h 3315"/>
                <a:gd name="T4" fmla="*/ 2506 w 3337"/>
                <a:gd name="T5" fmla="*/ 2317 h 3315"/>
                <a:gd name="T6" fmla="*/ 2558 w 3337"/>
                <a:gd name="T7" fmla="*/ 1301 h 3315"/>
                <a:gd name="T8" fmla="*/ 2558 w 3337"/>
                <a:gd name="T9" fmla="*/ 2014 h 3315"/>
                <a:gd name="T10" fmla="*/ 2955 w 3337"/>
                <a:gd name="T11" fmla="*/ 2113 h 3315"/>
                <a:gd name="T12" fmla="*/ 3030 w 3337"/>
                <a:gd name="T13" fmla="*/ 1562 h 3315"/>
                <a:gd name="T14" fmla="*/ 417 w 3337"/>
                <a:gd name="T15" fmla="*/ 1118 h 3315"/>
                <a:gd name="T16" fmla="*/ 306 w 3337"/>
                <a:gd name="T17" fmla="*/ 1576 h 3315"/>
                <a:gd name="T18" fmla="*/ 363 w 3337"/>
                <a:gd name="T19" fmla="*/ 2052 h 3315"/>
                <a:gd name="T20" fmla="*/ 701 w 3337"/>
                <a:gd name="T21" fmla="*/ 2046 h 3315"/>
                <a:gd name="T22" fmla="*/ 768 w 3337"/>
                <a:gd name="T23" fmla="*/ 1417 h 3315"/>
                <a:gd name="T24" fmla="*/ 417 w 3337"/>
                <a:gd name="T25" fmla="*/ 1118 h 3315"/>
                <a:gd name="T26" fmla="*/ 684 w 3337"/>
                <a:gd name="T27" fmla="*/ 722 h 3315"/>
                <a:gd name="T28" fmla="*/ 832 w 3337"/>
                <a:gd name="T29" fmla="*/ 997 h 3315"/>
                <a:gd name="T30" fmla="*/ 1035 w 3337"/>
                <a:gd name="T31" fmla="*/ 458 h 3315"/>
                <a:gd name="T32" fmla="*/ 2480 w 3337"/>
                <a:gd name="T33" fmla="*/ 896 h 3315"/>
                <a:gd name="T34" fmla="*/ 2713 w 3337"/>
                <a:gd name="T35" fmla="*/ 788 h 3315"/>
                <a:gd name="T36" fmla="*/ 2301 w 3337"/>
                <a:gd name="T37" fmla="*/ 457 h 3315"/>
                <a:gd name="T38" fmla="*/ 2216 w 3337"/>
                <a:gd name="T39" fmla="*/ 1088 h 3315"/>
                <a:gd name="T40" fmla="*/ 2048 w 3337"/>
                <a:gd name="T41" fmla="*/ 621 h 3315"/>
                <a:gd name="T42" fmla="*/ 1821 w 3337"/>
                <a:gd name="T43" fmla="*/ 353 h 3315"/>
                <a:gd name="T44" fmla="*/ 1324 w 3337"/>
                <a:gd name="T45" fmla="*/ 562 h 3315"/>
                <a:gd name="T46" fmla="*/ 1143 w 3337"/>
                <a:gd name="T47" fmla="*/ 998 h 3315"/>
                <a:gd name="T48" fmla="*/ 1517 w 3337"/>
                <a:gd name="T49" fmla="*/ 353 h 3315"/>
                <a:gd name="T50" fmla="*/ 2079 w 3337"/>
                <a:gd name="T51" fmla="*/ 51 h 3315"/>
                <a:gd name="T52" fmla="*/ 2621 w 3337"/>
                <a:gd name="T53" fmla="*/ 297 h 3315"/>
                <a:gd name="T54" fmla="*/ 3038 w 3337"/>
                <a:gd name="T55" fmla="*/ 711 h 3315"/>
                <a:gd name="T56" fmla="*/ 3286 w 3337"/>
                <a:gd name="T57" fmla="*/ 1250 h 3315"/>
                <a:gd name="T58" fmla="*/ 3325 w 3337"/>
                <a:gd name="T59" fmla="*/ 1865 h 3315"/>
                <a:gd name="T60" fmla="*/ 3141 w 3337"/>
                <a:gd name="T61" fmla="*/ 2436 h 3315"/>
                <a:gd name="T62" fmla="*/ 2776 w 3337"/>
                <a:gd name="T63" fmla="*/ 2897 h 3315"/>
                <a:gd name="T64" fmla="*/ 2272 w 3337"/>
                <a:gd name="T65" fmla="*/ 3203 h 3315"/>
                <a:gd name="T66" fmla="*/ 1669 w 3337"/>
                <a:gd name="T67" fmla="*/ 3315 h 3315"/>
                <a:gd name="T68" fmla="*/ 1315 w 3337"/>
                <a:gd name="T69" fmla="*/ 3221 h 3315"/>
                <a:gd name="T70" fmla="*/ 1681 w 3337"/>
                <a:gd name="T71" fmla="*/ 3032 h 3315"/>
                <a:gd name="T72" fmla="*/ 1896 w 3337"/>
                <a:gd name="T73" fmla="*/ 3121 h 3315"/>
                <a:gd name="T74" fmla="*/ 2098 w 3337"/>
                <a:gd name="T75" fmla="*/ 3045 h 3315"/>
                <a:gd name="T76" fmla="*/ 2352 w 3337"/>
                <a:gd name="T77" fmla="*/ 1910 h 3315"/>
                <a:gd name="T78" fmla="*/ 2300 w 3337"/>
                <a:gd name="T79" fmla="*/ 1688 h 3315"/>
                <a:gd name="T80" fmla="*/ 2155 w 3337"/>
                <a:gd name="T81" fmla="*/ 1408 h 3315"/>
                <a:gd name="T82" fmla="*/ 1517 w 3337"/>
                <a:gd name="T83" fmla="*/ 1445 h 3315"/>
                <a:gd name="T84" fmla="*/ 1063 w 3337"/>
                <a:gd name="T85" fmla="*/ 1565 h 3315"/>
                <a:gd name="T86" fmla="*/ 960 w 3337"/>
                <a:gd name="T87" fmla="*/ 1744 h 3315"/>
                <a:gd name="T88" fmla="*/ 800 w 3337"/>
                <a:gd name="T89" fmla="*/ 1925 h 3315"/>
                <a:gd name="T90" fmla="*/ 823 w 3337"/>
                <a:gd name="T91" fmla="*/ 2163 h 3315"/>
                <a:gd name="T92" fmla="*/ 696 w 3337"/>
                <a:gd name="T93" fmla="*/ 2381 h 3315"/>
                <a:gd name="T94" fmla="*/ 530 w 3337"/>
                <a:gd name="T95" fmla="*/ 2559 h 3315"/>
                <a:gd name="T96" fmla="*/ 366 w 3337"/>
                <a:gd name="T97" fmla="*/ 2650 h 3315"/>
                <a:gd name="T98" fmla="*/ 180 w 3337"/>
                <a:gd name="T99" fmla="*/ 2407 h 3315"/>
                <a:gd name="T100" fmla="*/ 13 w 3337"/>
                <a:gd name="T101" fmla="*/ 1857 h 3315"/>
                <a:gd name="T102" fmla="*/ 51 w 3337"/>
                <a:gd name="T103" fmla="*/ 1250 h 3315"/>
                <a:gd name="T104" fmla="*/ 300 w 3337"/>
                <a:gd name="T105" fmla="*/ 711 h 3315"/>
                <a:gd name="T106" fmla="*/ 716 w 3337"/>
                <a:gd name="T107" fmla="*/ 297 h 3315"/>
                <a:gd name="T108" fmla="*/ 1259 w 3337"/>
                <a:gd name="T109" fmla="*/ 51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7" h="3315">
                  <a:moveTo>
                    <a:pt x="2506" y="2317"/>
                  </a:moveTo>
                  <a:lnTo>
                    <a:pt x="2479" y="2418"/>
                  </a:lnTo>
                  <a:lnTo>
                    <a:pt x="2451" y="2515"/>
                  </a:lnTo>
                  <a:lnTo>
                    <a:pt x="2419" y="2608"/>
                  </a:lnTo>
                  <a:lnTo>
                    <a:pt x="2382" y="2697"/>
                  </a:lnTo>
                  <a:lnTo>
                    <a:pt x="2343" y="2780"/>
                  </a:lnTo>
                  <a:lnTo>
                    <a:pt x="2301" y="2858"/>
                  </a:lnTo>
                  <a:lnTo>
                    <a:pt x="2379" y="2814"/>
                  </a:lnTo>
                  <a:lnTo>
                    <a:pt x="2453" y="2765"/>
                  </a:lnTo>
                  <a:lnTo>
                    <a:pt x="2523" y="2712"/>
                  </a:lnTo>
                  <a:lnTo>
                    <a:pt x="2591" y="2655"/>
                  </a:lnTo>
                  <a:lnTo>
                    <a:pt x="2655" y="2592"/>
                  </a:lnTo>
                  <a:lnTo>
                    <a:pt x="2713" y="2527"/>
                  </a:lnTo>
                  <a:lnTo>
                    <a:pt x="2768" y="2458"/>
                  </a:lnTo>
                  <a:lnTo>
                    <a:pt x="2709" y="2420"/>
                  </a:lnTo>
                  <a:lnTo>
                    <a:pt x="2645" y="2383"/>
                  </a:lnTo>
                  <a:lnTo>
                    <a:pt x="2577" y="2349"/>
                  </a:lnTo>
                  <a:lnTo>
                    <a:pt x="2506" y="2317"/>
                  </a:lnTo>
                  <a:close/>
                  <a:moveTo>
                    <a:pt x="2921" y="1118"/>
                  </a:moveTo>
                  <a:lnTo>
                    <a:pt x="2855" y="1160"/>
                  </a:lnTo>
                  <a:lnTo>
                    <a:pt x="2786" y="1200"/>
                  </a:lnTo>
                  <a:lnTo>
                    <a:pt x="2713" y="1236"/>
                  </a:lnTo>
                  <a:lnTo>
                    <a:pt x="2637" y="1269"/>
                  </a:lnTo>
                  <a:lnTo>
                    <a:pt x="2558" y="1301"/>
                  </a:lnTo>
                  <a:lnTo>
                    <a:pt x="2570" y="1417"/>
                  </a:lnTo>
                  <a:lnTo>
                    <a:pt x="2576" y="1536"/>
                  </a:lnTo>
                  <a:lnTo>
                    <a:pt x="2579" y="1658"/>
                  </a:lnTo>
                  <a:lnTo>
                    <a:pt x="2576" y="1779"/>
                  </a:lnTo>
                  <a:lnTo>
                    <a:pt x="2570" y="1899"/>
                  </a:lnTo>
                  <a:lnTo>
                    <a:pt x="2558" y="2014"/>
                  </a:lnTo>
                  <a:lnTo>
                    <a:pt x="2637" y="2046"/>
                  </a:lnTo>
                  <a:lnTo>
                    <a:pt x="2713" y="2080"/>
                  </a:lnTo>
                  <a:lnTo>
                    <a:pt x="2786" y="2116"/>
                  </a:lnTo>
                  <a:lnTo>
                    <a:pt x="2855" y="2155"/>
                  </a:lnTo>
                  <a:lnTo>
                    <a:pt x="2921" y="2197"/>
                  </a:lnTo>
                  <a:lnTo>
                    <a:pt x="2955" y="2113"/>
                  </a:lnTo>
                  <a:lnTo>
                    <a:pt x="2982" y="2026"/>
                  </a:lnTo>
                  <a:lnTo>
                    <a:pt x="3004" y="1937"/>
                  </a:lnTo>
                  <a:lnTo>
                    <a:pt x="3021" y="1845"/>
                  </a:lnTo>
                  <a:lnTo>
                    <a:pt x="3030" y="1753"/>
                  </a:lnTo>
                  <a:lnTo>
                    <a:pt x="3033" y="1658"/>
                  </a:lnTo>
                  <a:lnTo>
                    <a:pt x="3030" y="1562"/>
                  </a:lnTo>
                  <a:lnTo>
                    <a:pt x="3021" y="1469"/>
                  </a:lnTo>
                  <a:lnTo>
                    <a:pt x="3004" y="1378"/>
                  </a:lnTo>
                  <a:lnTo>
                    <a:pt x="2982" y="1289"/>
                  </a:lnTo>
                  <a:lnTo>
                    <a:pt x="2955" y="1203"/>
                  </a:lnTo>
                  <a:lnTo>
                    <a:pt x="2921" y="1118"/>
                  </a:lnTo>
                  <a:close/>
                  <a:moveTo>
                    <a:pt x="417" y="1118"/>
                  </a:moveTo>
                  <a:lnTo>
                    <a:pt x="388" y="1190"/>
                  </a:lnTo>
                  <a:lnTo>
                    <a:pt x="363" y="1264"/>
                  </a:lnTo>
                  <a:lnTo>
                    <a:pt x="342" y="1339"/>
                  </a:lnTo>
                  <a:lnTo>
                    <a:pt x="325" y="1417"/>
                  </a:lnTo>
                  <a:lnTo>
                    <a:pt x="314" y="1495"/>
                  </a:lnTo>
                  <a:lnTo>
                    <a:pt x="306" y="1576"/>
                  </a:lnTo>
                  <a:lnTo>
                    <a:pt x="304" y="1658"/>
                  </a:lnTo>
                  <a:lnTo>
                    <a:pt x="306" y="1739"/>
                  </a:lnTo>
                  <a:lnTo>
                    <a:pt x="314" y="1819"/>
                  </a:lnTo>
                  <a:lnTo>
                    <a:pt x="325" y="1899"/>
                  </a:lnTo>
                  <a:lnTo>
                    <a:pt x="342" y="1976"/>
                  </a:lnTo>
                  <a:lnTo>
                    <a:pt x="363" y="2052"/>
                  </a:lnTo>
                  <a:lnTo>
                    <a:pt x="388" y="2126"/>
                  </a:lnTo>
                  <a:lnTo>
                    <a:pt x="417" y="2198"/>
                  </a:lnTo>
                  <a:lnTo>
                    <a:pt x="482" y="2156"/>
                  </a:lnTo>
                  <a:lnTo>
                    <a:pt x="552" y="2116"/>
                  </a:lnTo>
                  <a:lnTo>
                    <a:pt x="624" y="2080"/>
                  </a:lnTo>
                  <a:lnTo>
                    <a:pt x="701" y="2046"/>
                  </a:lnTo>
                  <a:lnTo>
                    <a:pt x="779" y="2014"/>
                  </a:lnTo>
                  <a:lnTo>
                    <a:pt x="769" y="1898"/>
                  </a:lnTo>
                  <a:lnTo>
                    <a:pt x="761" y="1779"/>
                  </a:lnTo>
                  <a:lnTo>
                    <a:pt x="759" y="1658"/>
                  </a:lnTo>
                  <a:lnTo>
                    <a:pt x="761" y="1536"/>
                  </a:lnTo>
                  <a:lnTo>
                    <a:pt x="768" y="1417"/>
                  </a:lnTo>
                  <a:lnTo>
                    <a:pt x="779" y="1301"/>
                  </a:lnTo>
                  <a:lnTo>
                    <a:pt x="701" y="1269"/>
                  </a:lnTo>
                  <a:lnTo>
                    <a:pt x="624" y="1236"/>
                  </a:lnTo>
                  <a:lnTo>
                    <a:pt x="552" y="1200"/>
                  </a:lnTo>
                  <a:lnTo>
                    <a:pt x="482" y="1160"/>
                  </a:lnTo>
                  <a:lnTo>
                    <a:pt x="417" y="1118"/>
                  </a:lnTo>
                  <a:close/>
                  <a:moveTo>
                    <a:pt x="1035" y="458"/>
                  </a:moveTo>
                  <a:lnTo>
                    <a:pt x="958" y="502"/>
                  </a:lnTo>
                  <a:lnTo>
                    <a:pt x="884" y="549"/>
                  </a:lnTo>
                  <a:lnTo>
                    <a:pt x="813" y="603"/>
                  </a:lnTo>
                  <a:lnTo>
                    <a:pt x="747" y="661"/>
                  </a:lnTo>
                  <a:lnTo>
                    <a:pt x="684" y="722"/>
                  </a:lnTo>
                  <a:lnTo>
                    <a:pt x="624" y="788"/>
                  </a:lnTo>
                  <a:lnTo>
                    <a:pt x="569" y="857"/>
                  </a:lnTo>
                  <a:lnTo>
                    <a:pt x="628" y="895"/>
                  </a:lnTo>
                  <a:lnTo>
                    <a:pt x="692" y="932"/>
                  </a:lnTo>
                  <a:lnTo>
                    <a:pt x="760" y="966"/>
                  </a:lnTo>
                  <a:lnTo>
                    <a:pt x="832" y="997"/>
                  </a:lnTo>
                  <a:lnTo>
                    <a:pt x="858" y="896"/>
                  </a:lnTo>
                  <a:lnTo>
                    <a:pt x="886" y="799"/>
                  </a:lnTo>
                  <a:lnTo>
                    <a:pt x="919" y="707"/>
                  </a:lnTo>
                  <a:lnTo>
                    <a:pt x="954" y="619"/>
                  </a:lnTo>
                  <a:lnTo>
                    <a:pt x="993" y="536"/>
                  </a:lnTo>
                  <a:lnTo>
                    <a:pt x="1035" y="458"/>
                  </a:lnTo>
                  <a:close/>
                  <a:moveTo>
                    <a:pt x="2301" y="457"/>
                  </a:moveTo>
                  <a:lnTo>
                    <a:pt x="2343" y="536"/>
                  </a:lnTo>
                  <a:lnTo>
                    <a:pt x="2382" y="619"/>
                  </a:lnTo>
                  <a:lnTo>
                    <a:pt x="2419" y="707"/>
                  </a:lnTo>
                  <a:lnTo>
                    <a:pt x="2451" y="799"/>
                  </a:lnTo>
                  <a:lnTo>
                    <a:pt x="2480" y="896"/>
                  </a:lnTo>
                  <a:lnTo>
                    <a:pt x="2506" y="997"/>
                  </a:lnTo>
                  <a:lnTo>
                    <a:pt x="2578" y="966"/>
                  </a:lnTo>
                  <a:lnTo>
                    <a:pt x="2645" y="932"/>
                  </a:lnTo>
                  <a:lnTo>
                    <a:pt x="2709" y="895"/>
                  </a:lnTo>
                  <a:lnTo>
                    <a:pt x="2768" y="857"/>
                  </a:lnTo>
                  <a:lnTo>
                    <a:pt x="2713" y="788"/>
                  </a:lnTo>
                  <a:lnTo>
                    <a:pt x="2655" y="722"/>
                  </a:lnTo>
                  <a:lnTo>
                    <a:pt x="2592" y="660"/>
                  </a:lnTo>
                  <a:lnTo>
                    <a:pt x="2524" y="603"/>
                  </a:lnTo>
                  <a:lnTo>
                    <a:pt x="2453" y="549"/>
                  </a:lnTo>
                  <a:lnTo>
                    <a:pt x="2379" y="502"/>
                  </a:lnTo>
                  <a:lnTo>
                    <a:pt x="2301" y="457"/>
                  </a:lnTo>
                  <a:close/>
                  <a:moveTo>
                    <a:pt x="1821" y="353"/>
                  </a:moveTo>
                  <a:lnTo>
                    <a:pt x="1821" y="1144"/>
                  </a:lnTo>
                  <a:lnTo>
                    <a:pt x="1922" y="1136"/>
                  </a:lnTo>
                  <a:lnTo>
                    <a:pt x="2023" y="1124"/>
                  </a:lnTo>
                  <a:lnTo>
                    <a:pt x="2121" y="1108"/>
                  </a:lnTo>
                  <a:lnTo>
                    <a:pt x="2216" y="1088"/>
                  </a:lnTo>
                  <a:lnTo>
                    <a:pt x="2194" y="998"/>
                  </a:lnTo>
                  <a:lnTo>
                    <a:pt x="2170" y="913"/>
                  </a:lnTo>
                  <a:lnTo>
                    <a:pt x="2143" y="833"/>
                  </a:lnTo>
                  <a:lnTo>
                    <a:pt x="2113" y="757"/>
                  </a:lnTo>
                  <a:lnTo>
                    <a:pt x="2082" y="687"/>
                  </a:lnTo>
                  <a:lnTo>
                    <a:pt x="2048" y="621"/>
                  </a:lnTo>
                  <a:lnTo>
                    <a:pt x="2014" y="562"/>
                  </a:lnTo>
                  <a:lnTo>
                    <a:pt x="1977" y="508"/>
                  </a:lnTo>
                  <a:lnTo>
                    <a:pt x="1939" y="460"/>
                  </a:lnTo>
                  <a:lnTo>
                    <a:pt x="1900" y="417"/>
                  </a:lnTo>
                  <a:lnTo>
                    <a:pt x="1861" y="382"/>
                  </a:lnTo>
                  <a:lnTo>
                    <a:pt x="1821" y="353"/>
                  </a:lnTo>
                  <a:close/>
                  <a:moveTo>
                    <a:pt x="1517" y="353"/>
                  </a:moveTo>
                  <a:lnTo>
                    <a:pt x="1477" y="382"/>
                  </a:lnTo>
                  <a:lnTo>
                    <a:pt x="1437" y="417"/>
                  </a:lnTo>
                  <a:lnTo>
                    <a:pt x="1398" y="460"/>
                  </a:lnTo>
                  <a:lnTo>
                    <a:pt x="1360" y="508"/>
                  </a:lnTo>
                  <a:lnTo>
                    <a:pt x="1324" y="562"/>
                  </a:lnTo>
                  <a:lnTo>
                    <a:pt x="1289" y="621"/>
                  </a:lnTo>
                  <a:lnTo>
                    <a:pt x="1255" y="687"/>
                  </a:lnTo>
                  <a:lnTo>
                    <a:pt x="1224" y="757"/>
                  </a:lnTo>
                  <a:lnTo>
                    <a:pt x="1195" y="833"/>
                  </a:lnTo>
                  <a:lnTo>
                    <a:pt x="1167" y="913"/>
                  </a:lnTo>
                  <a:lnTo>
                    <a:pt x="1143" y="998"/>
                  </a:lnTo>
                  <a:lnTo>
                    <a:pt x="1121" y="1088"/>
                  </a:lnTo>
                  <a:lnTo>
                    <a:pt x="1217" y="1108"/>
                  </a:lnTo>
                  <a:lnTo>
                    <a:pt x="1314" y="1124"/>
                  </a:lnTo>
                  <a:lnTo>
                    <a:pt x="1415" y="1136"/>
                  </a:lnTo>
                  <a:lnTo>
                    <a:pt x="1517" y="1144"/>
                  </a:lnTo>
                  <a:lnTo>
                    <a:pt x="1517" y="353"/>
                  </a:lnTo>
                  <a:close/>
                  <a:moveTo>
                    <a:pt x="1669" y="0"/>
                  </a:moveTo>
                  <a:lnTo>
                    <a:pt x="1669" y="0"/>
                  </a:lnTo>
                  <a:lnTo>
                    <a:pt x="1775" y="4"/>
                  </a:lnTo>
                  <a:lnTo>
                    <a:pt x="1877" y="13"/>
                  </a:lnTo>
                  <a:lnTo>
                    <a:pt x="1979" y="30"/>
                  </a:lnTo>
                  <a:lnTo>
                    <a:pt x="2079" y="51"/>
                  </a:lnTo>
                  <a:lnTo>
                    <a:pt x="2176" y="79"/>
                  </a:lnTo>
                  <a:lnTo>
                    <a:pt x="2272" y="112"/>
                  </a:lnTo>
                  <a:lnTo>
                    <a:pt x="2363" y="150"/>
                  </a:lnTo>
                  <a:lnTo>
                    <a:pt x="2452" y="195"/>
                  </a:lnTo>
                  <a:lnTo>
                    <a:pt x="2538" y="244"/>
                  </a:lnTo>
                  <a:lnTo>
                    <a:pt x="2621" y="297"/>
                  </a:lnTo>
                  <a:lnTo>
                    <a:pt x="2701" y="356"/>
                  </a:lnTo>
                  <a:lnTo>
                    <a:pt x="2776" y="419"/>
                  </a:lnTo>
                  <a:lnTo>
                    <a:pt x="2849" y="486"/>
                  </a:lnTo>
                  <a:lnTo>
                    <a:pt x="2916" y="558"/>
                  </a:lnTo>
                  <a:lnTo>
                    <a:pt x="2979" y="633"/>
                  </a:lnTo>
                  <a:lnTo>
                    <a:pt x="3038" y="711"/>
                  </a:lnTo>
                  <a:lnTo>
                    <a:pt x="3092" y="793"/>
                  </a:lnTo>
                  <a:lnTo>
                    <a:pt x="3141" y="879"/>
                  </a:lnTo>
                  <a:lnTo>
                    <a:pt x="3186" y="967"/>
                  </a:lnTo>
                  <a:lnTo>
                    <a:pt x="3225" y="1059"/>
                  </a:lnTo>
                  <a:lnTo>
                    <a:pt x="3259" y="1154"/>
                  </a:lnTo>
                  <a:lnTo>
                    <a:pt x="3286" y="1250"/>
                  </a:lnTo>
                  <a:lnTo>
                    <a:pt x="3308" y="1349"/>
                  </a:lnTo>
                  <a:lnTo>
                    <a:pt x="3325" y="1450"/>
                  </a:lnTo>
                  <a:lnTo>
                    <a:pt x="3334" y="1553"/>
                  </a:lnTo>
                  <a:lnTo>
                    <a:pt x="3337" y="1658"/>
                  </a:lnTo>
                  <a:lnTo>
                    <a:pt x="3334" y="1762"/>
                  </a:lnTo>
                  <a:lnTo>
                    <a:pt x="3325" y="1865"/>
                  </a:lnTo>
                  <a:lnTo>
                    <a:pt x="3308" y="1966"/>
                  </a:lnTo>
                  <a:lnTo>
                    <a:pt x="3286" y="2065"/>
                  </a:lnTo>
                  <a:lnTo>
                    <a:pt x="3259" y="2162"/>
                  </a:lnTo>
                  <a:lnTo>
                    <a:pt x="3225" y="2256"/>
                  </a:lnTo>
                  <a:lnTo>
                    <a:pt x="3186" y="2348"/>
                  </a:lnTo>
                  <a:lnTo>
                    <a:pt x="3141" y="2436"/>
                  </a:lnTo>
                  <a:lnTo>
                    <a:pt x="3092" y="2522"/>
                  </a:lnTo>
                  <a:lnTo>
                    <a:pt x="3038" y="2604"/>
                  </a:lnTo>
                  <a:lnTo>
                    <a:pt x="2979" y="2683"/>
                  </a:lnTo>
                  <a:lnTo>
                    <a:pt x="2916" y="2758"/>
                  </a:lnTo>
                  <a:lnTo>
                    <a:pt x="2849" y="2829"/>
                  </a:lnTo>
                  <a:lnTo>
                    <a:pt x="2776" y="2897"/>
                  </a:lnTo>
                  <a:lnTo>
                    <a:pt x="2701" y="2959"/>
                  </a:lnTo>
                  <a:lnTo>
                    <a:pt x="2621" y="3018"/>
                  </a:lnTo>
                  <a:lnTo>
                    <a:pt x="2538" y="3072"/>
                  </a:lnTo>
                  <a:lnTo>
                    <a:pt x="2452" y="3121"/>
                  </a:lnTo>
                  <a:lnTo>
                    <a:pt x="2363" y="3164"/>
                  </a:lnTo>
                  <a:lnTo>
                    <a:pt x="2272" y="3203"/>
                  </a:lnTo>
                  <a:lnTo>
                    <a:pt x="2176" y="3236"/>
                  </a:lnTo>
                  <a:lnTo>
                    <a:pt x="2079" y="3264"/>
                  </a:lnTo>
                  <a:lnTo>
                    <a:pt x="1979" y="3286"/>
                  </a:lnTo>
                  <a:lnTo>
                    <a:pt x="1877" y="3302"/>
                  </a:lnTo>
                  <a:lnTo>
                    <a:pt x="1775" y="3311"/>
                  </a:lnTo>
                  <a:lnTo>
                    <a:pt x="1669" y="3315"/>
                  </a:lnTo>
                  <a:lnTo>
                    <a:pt x="1578" y="3312"/>
                  </a:lnTo>
                  <a:lnTo>
                    <a:pt x="1490" y="3305"/>
                  </a:lnTo>
                  <a:lnTo>
                    <a:pt x="1402" y="3294"/>
                  </a:lnTo>
                  <a:lnTo>
                    <a:pt x="1316" y="3277"/>
                  </a:lnTo>
                  <a:lnTo>
                    <a:pt x="1232" y="3257"/>
                  </a:lnTo>
                  <a:lnTo>
                    <a:pt x="1315" y="3221"/>
                  </a:lnTo>
                  <a:lnTo>
                    <a:pt x="1395" y="3182"/>
                  </a:lnTo>
                  <a:lnTo>
                    <a:pt x="1471" y="3143"/>
                  </a:lnTo>
                  <a:lnTo>
                    <a:pt x="1543" y="3103"/>
                  </a:lnTo>
                  <a:lnTo>
                    <a:pt x="1611" y="3062"/>
                  </a:lnTo>
                  <a:lnTo>
                    <a:pt x="1673" y="3024"/>
                  </a:lnTo>
                  <a:lnTo>
                    <a:pt x="1681" y="3032"/>
                  </a:lnTo>
                  <a:lnTo>
                    <a:pt x="1712" y="3058"/>
                  </a:lnTo>
                  <a:lnTo>
                    <a:pt x="1744" y="3080"/>
                  </a:lnTo>
                  <a:lnTo>
                    <a:pt x="1780" y="3098"/>
                  </a:lnTo>
                  <a:lnTo>
                    <a:pt x="1818" y="3110"/>
                  </a:lnTo>
                  <a:lnTo>
                    <a:pt x="1856" y="3118"/>
                  </a:lnTo>
                  <a:lnTo>
                    <a:pt x="1896" y="3121"/>
                  </a:lnTo>
                  <a:lnTo>
                    <a:pt x="1928" y="3119"/>
                  </a:lnTo>
                  <a:lnTo>
                    <a:pt x="1959" y="3114"/>
                  </a:lnTo>
                  <a:lnTo>
                    <a:pt x="1990" y="3106"/>
                  </a:lnTo>
                  <a:lnTo>
                    <a:pt x="2028" y="3090"/>
                  </a:lnTo>
                  <a:lnTo>
                    <a:pt x="2065" y="3070"/>
                  </a:lnTo>
                  <a:lnTo>
                    <a:pt x="2098" y="3045"/>
                  </a:lnTo>
                  <a:lnTo>
                    <a:pt x="2126" y="3015"/>
                  </a:lnTo>
                  <a:lnTo>
                    <a:pt x="2151" y="2983"/>
                  </a:lnTo>
                  <a:lnTo>
                    <a:pt x="2171" y="2948"/>
                  </a:lnTo>
                  <a:lnTo>
                    <a:pt x="2186" y="2908"/>
                  </a:lnTo>
                  <a:lnTo>
                    <a:pt x="2196" y="2868"/>
                  </a:lnTo>
                  <a:lnTo>
                    <a:pt x="2352" y="1910"/>
                  </a:lnTo>
                  <a:lnTo>
                    <a:pt x="2356" y="1870"/>
                  </a:lnTo>
                  <a:lnTo>
                    <a:pt x="2355" y="1832"/>
                  </a:lnTo>
                  <a:lnTo>
                    <a:pt x="2348" y="1793"/>
                  </a:lnTo>
                  <a:lnTo>
                    <a:pt x="2337" y="1757"/>
                  </a:lnTo>
                  <a:lnTo>
                    <a:pt x="2321" y="1722"/>
                  </a:lnTo>
                  <a:lnTo>
                    <a:pt x="2300" y="1688"/>
                  </a:lnTo>
                  <a:lnTo>
                    <a:pt x="2276" y="1658"/>
                  </a:lnTo>
                  <a:lnTo>
                    <a:pt x="2276" y="1658"/>
                  </a:lnTo>
                  <a:lnTo>
                    <a:pt x="2274" y="1565"/>
                  </a:lnTo>
                  <a:lnTo>
                    <a:pt x="2270" y="1475"/>
                  </a:lnTo>
                  <a:lnTo>
                    <a:pt x="2262" y="1387"/>
                  </a:lnTo>
                  <a:lnTo>
                    <a:pt x="2155" y="1408"/>
                  </a:lnTo>
                  <a:lnTo>
                    <a:pt x="2046" y="1425"/>
                  </a:lnTo>
                  <a:lnTo>
                    <a:pt x="1934" y="1438"/>
                  </a:lnTo>
                  <a:lnTo>
                    <a:pt x="1821" y="1445"/>
                  </a:lnTo>
                  <a:lnTo>
                    <a:pt x="1821" y="1594"/>
                  </a:lnTo>
                  <a:lnTo>
                    <a:pt x="1517" y="1642"/>
                  </a:lnTo>
                  <a:lnTo>
                    <a:pt x="1517" y="1445"/>
                  </a:lnTo>
                  <a:lnTo>
                    <a:pt x="1403" y="1438"/>
                  </a:lnTo>
                  <a:lnTo>
                    <a:pt x="1291" y="1425"/>
                  </a:lnTo>
                  <a:lnTo>
                    <a:pt x="1182" y="1408"/>
                  </a:lnTo>
                  <a:lnTo>
                    <a:pt x="1075" y="1387"/>
                  </a:lnTo>
                  <a:lnTo>
                    <a:pt x="1068" y="1475"/>
                  </a:lnTo>
                  <a:lnTo>
                    <a:pt x="1063" y="1565"/>
                  </a:lnTo>
                  <a:lnTo>
                    <a:pt x="1062" y="1658"/>
                  </a:lnTo>
                  <a:lnTo>
                    <a:pt x="1062" y="1687"/>
                  </a:lnTo>
                  <a:lnTo>
                    <a:pt x="1063" y="1716"/>
                  </a:lnTo>
                  <a:lnTo>
                    <a:pt x="1040" y="1719"/>
                  </a:lnTo>
                  <a:lnTo>
                    <a:pt x="998" y="1730"/>
                  </a:lnTo>
                  <a:lnTo>
                    <a:pt x="960" y="1744"/>
                  </a:lnTo>
                  <a:lnTo>
                    <a:pt x="924" y="1764"/>
                  </a:lnTo>
                  <a:lnTo>
                    <a:pt x="891" y="1788"/>
                  </a:lnTo>
                  <a:lnTo>
                    <a:pt x="862" y="1817"/>
                  </a:lnTo>
                  <a:lnTo>
                    <a:pt x="837" y="1850"/>
                  </a:lnTo>
                  <a:lnTo>
                    <a:pt x="816" y="1885"/>
                  </a:lnTo>
                  <a:lnTo>
                    <a:pt x="800" y="1925"/>
                  </a:lnTo>
                  <a:lnTo>
                    <a:pt x="790" y="1965"/>
                  </a:lnTo>
                  <a:lnTo>
                    <a:pt x="786" y="2006"/>
                  </a:lnTo>
                  <a:lnTo>
                    <a:pt x="787" y="2048"/>
                  </a:lnTo>
                  <a:lnTo>
                    <a:pt x="794" y="2087"/>
                  </a:lnTo>
                  <a:lnTo>
                    <a:pt x="807" y="2126"/>
                  </a:lnTo>
                  <a:lnTo>
                    <a:pt x="823" y="2163"/>
                  </a:lnTo>
                  <a:lnTo>
                    <a:pt x="846" y="2198"/>
                  </a:lnTo>
                  <a:lnTo>
                    <a:pt x="874" y="2229"/>
                  </a:lnTo>
                  <a:lnTo>
                    <a:pt x="837" y="2271"/>
                  </a:lnTo>
                  <a:lnTo>
                    <a:pt x="802" y="2309"/>
                  </a:lnTo>
                  <a:lnTo>
                    <a:pt x="767" y="2346"/>
                  </a:lnTo>
                  <a:lnTo>
                    <a:pt x="696" y="2381"/>
                  </a:lnTo>
                  <a:lnTo>
                    <a:pt x="630" y="2418"/>
                  </a:lnTo>
                  <a:lnTo>
                    <a:pt x="569" y="2458"/>
                  </a:lnTo>
                  <a:lnTo>
                    <a:pt x="586" y="2479"/>
                  </a:lnTo>
                  <a:lnTo>
                    <a:pt x="604" y="2500"/>
                  </a:lnTo>
                  <a:lnTo>
                    <a:pt x="565" y="2531"/>
                  </a:lnTo>
                  <a:lnTo>
                    <a:pt x="530" y="2559"/>
                  </a:lnTo>
                  <a:lnTo>
                    <a:pt x="495" y="2583"/>
                  </a:lnTo>
                  <a:lnTo>
                    <a:pt x="464" y="2604"/>
                  </a:lnTo>
                  <a:lnTo>
                    <a:pt x="435" y="2621"/>
                  </a:lnTo>
                  <a:lnTo>
                    <a:pt x="409" y="2634"/>
                  </a:lnTo>
                  <a:lnTo>
                    <a:pt x="386" y="2644"/>
                  </a:lnTo>
                  <a:lnTo>
                    <a:pt x="366" y="2650"/>
                  </a:lnTo>
                  <a:lnTo>
                    <a:pt x="349" y="2653"/>
                  </a:lnTo>
                  <a:lnTo>
                    <a:pt x="340" y="2650"/>
                  </a:lnTo>
                  <a:lnTo>
                    <a:pt x="331" y="2647"/>
                  </a:lnTo>
                  <a:lnTo>
                    <a:pt x="277" y="2570"/>
                  </a:lnTo>
                  <a:lnTo>
                    <a:pt x="226" y="2490"/>
                  </a:lnTo>
                  <a:lnTo>
                    <a:pt x="180" y="2407"/>
                  </a:lnTo>
                  <a:lnTo>
                    <a:pt x="139" y="2322"/>
                  </a:lnTo>
                  <a:lnTo>
                    <a:pt x="104" y="2233"/>
                  </a:lnTo>
                  <a:lnTo>
                    <a:pt x="73" y="2142"/>
                  </a:lnTo>
                  <a:lnTo>
                    <a:pt x="47" y="2049"/>
                  </a:lnTo>
                  <a:lnTo>
                    <a:pt x="27" y="1954"/>
                  </a:lnTo>
                  <a:lnTo>
                    <a:pt x="13" y="1857"/>
                  </a:lnTo>
                  <a:lnTo>
                    <a:pt x="3" y="1758"/>
                  </a:lnTo>
                  <a:lnTo>
                    <a:pt x="0" y="1658"/>
                  </a:lnTo>
                  <a:lnTo>
                    <a:pt x="3" y="1553"/>
                  </a:lnTo>
                  <a:lnTo>
                    <a:pt x="14" y="1450"/>
                  </a:lnTo>
                  <a:lnTo>
                    <a:pt x="29" y="1349"/>
                  </a:lnTo>
                  <a:lnTo>
                    <a:pt x="51" y="1250"/>
                  </a:lnTo>
                  <a:lnTo>
                    <a:pt x="80" y="1154"/>
                  </a:lnTo>
                  <a:lnTo>
                    <a:pt x="113" y="1059"/>
                  </a:lnTo>
                  <a:lnTo>
                    <a:pt x="152" y="967"/>
                  </a:lnTo>
                  <a:lnTo>
                    <a:pt x="196" y="879"/>
                  </a:lnTo>
                  <a:lnTo>
                    <a:pt x="245" y="793"/>
                  </a:lnTo>
                  <a:lnTo>
                    <a:pt x="300" y="711"/>
                  </a:lnTo>
                  <a:lnTo>
                    <a:pt x="359" y="633"/>
                  </a:lnTo>
                  <a:lnTo>
                    <a:pt x="422" y="558"/>
                  </a:lnTo>
                  <a:lnTo>
                    <a:pt x="490" y="486"/>
                  </a:lnTo>
                  <a:lnTo>
                    <a:pt x="561" y="419"/>
                  </a:lnTo>
                  <a:lnTo>
                    <a:pt x="637" y="356"/>
                  </a:lnTo>
                  <a:lnTo>
                    <a:pt x="716" y="297"/>
                  </a:lnTo>
                  <a:lnTo>
                    <a:pt x="799" y="244"/>
                  </a:lnTo>
                  <a:lnTo>
                    <a:pt x="885" y="195"/>
                  </a:lnTo>
                  <a:lnTo>
                    <a:pt x="974" y="150"/>
                  </a:lnTo>
                  <a:lnTo>
                    <a:pt x="1067" y="112"/>
                  </a:lnTo>
                  <a:lnTo>
                    <a:pt x="1161" y="79"/>
                  </a:lnTo>
                  <a:lnTo>
                    <a:pt x="1259" y="51"/>
                  </a:lnTo>
                  <a:lnTo>
                    <a:pt x="1358" y="30"/>
                  </a:lnTo>
                  <a:lnTo>
                    <a:pt x="1460" y="13"/>
                  </a:lnTo>
                  <a:lnTo>
                    <a:pt x="1564" y="4"/>
                  </a:lnTo>
                  <a:lnTo>
                    <a:pt x="16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3725" y="2877"/>
              <a:ext cx="1064" cy="764"/>
            </a:xfrm>
            <a:custGeom>
              <a:avLst/>
              <a:gdLst>
                <a:gd name="T0" fmla="*/ 1201 w 2128"/>
                <a:gd name="T1" fmla="*/ 495 h 1528"/>
                <a:gd name="T2" fmla="*/ 1134 w 2128"/>
                <a:gd name="T3" fmla="*/ 584 h 1528"/>
                <a:gd name="T4" fmla="*/ 1069 w 2128"/>
                <a:gd name="T5" fmla="*/ 664 h 1528"/>
                <a:gd name="T6" fmla="*/ 980 w 2128"/>
                <a:gd name="T7" fmla="*/ 767 h 1528"/>
                <a:gd name="T8" fmla="*/ 872 w 2128"/>
                <a:gd name="T9" fmla="*/ 880 h 1528"/>
                <a:gd name="T10" fmla="*/ 752 w 2128"/>
                <a:gd name="T11" fmla="*/ 995 h 1528"/>
                <a:gd name="T12" fmla="*/ 621 w 2128"/>
                <a:gd name="T13" fmla="*/ 1099 h 1528"/>
                <a:gd name="T14" fmla="*/ 487 w 2128"/>
                <a:gd name="T15" fmla="*/ 1182 h 1528"/>
                <a:gd name="T16" fmla="*/ 354 w 2128"/>
                <a:gd name="T17" fmla="*/ 1233 h 1528"/>
                <a:gd name="T18" fmla="*/ 238 w 2128"/>
                <a:gd name="T19" fmla="*/ 1242 h 1528"/>
                <a:gd name="T20" fmla="*/ 151 w 2128"/>
                <a:gd name="T21" fmla="*/ 1218 h 1528"/>
                <a:gd name="T22" fmla="*/ 285 w 2128"/>
                <a:gd name="T23" fmla="*/ 1315 h 1528"/>
                <a:gd name="T24" fmla="*/ 444 w 2128"/>
                <a:gd name="T25" fmla="*/ 1368 h 1528"/>
                <a:gd name="T26" fmla="*/ 624 w 2128"/>
                <a:gd name="T27" fmla="*/ 1375 h 1528"/>
                <a:gd name="T28" fmla="*/ 802 w 2128"/>
                <a:gd name="T29" fmla="*/ 1346 h 1528"/>
                <a:gd name="T30" fmla="*/ 979 w 2128"/>
                <a:gd name="T31" fmla="*/ 1291 h 1528"/>
                <a:gd name="T32" fmla="*/ 1148 w 2128"/>
                <a:gd name="T33" fmla="*/ 1218 h 1528"/>
                <a:gd name="T34" fmla="*/ 1301 w 2128"/>
                <a:gd name="T35" fmla="*/ 1138 h 1528"/>
                <a:gd name="T36" fmla="*/ 1431 w 2128"/>
                <a:gd name="T37" fmla="*/ 1060 h 1528"/>
                <a:gd name="T38" fmla="*/ 1531 w 2128"/>
                <a:gd name="T39" fmla="*/ 993 h 1528"/>
                <a:gd name="T40" fmla="*/ 1630 w 2128"/>
                <a:gd name="T41" fmla="*/ 921 h 1528"/>
                <a:gd name="T42" fmla="*/ 1982 w 2128"/>
                <a:gd name="T43" fmla="*/ 0 h 1528"/>
                <a:gd name="T44" fmla="*/ 2062 w 2128"/>
                <a:gd name="T45" fmla="*/ 26 h 1528"/>
                <a:gd name="T46" fmla="*/ 2115 w 2128"/>
                <a:gd name="T47" fmla="*/ 92 h 1528"/>
                <a:gd name="T48" fmla="*/ 2126 w 2128"/>
                <a:gd name="T49" fmla="*/ 175 h 1528"/>
                <a:gd name="T50" fmla="*/ 1950 w 2128"/>
                <a:gd name="T51" fmla="*/ 1185 h 1528"/>
                <a:gd name="T52" fmla="*/ 1892 w 2128"/>
                <a:gd name="T53" fmla="*/ 1241 h 1528"/>
                <a:gd name="T54" fmla="*/ 1819 w 2128"/>
                <a:gd name="T55" fmla="*/ 1259 h 1528"/>
                <a:gd name="T56" fmla="*/ 1750 w 2128"/>
                <a:gd name="T57" fmla="*/ 1243 h 1528"/>
                <a:gd name="T58" fmla="*/ 1616 w 2128"/>
                <a:gd name="T59" fmla="*/ 1118 h 1528"/>
                <a:gd name="T60" fmla="*/ 1474 w 2128"/>
                <a:gd name="T61" fmla="*/ 1211 h 1528"/>
                <a:gd name="T62" fmla="*/ 1297 w 2128"/>
                <a:gd name="T63" fmla="*/ 1313 h 1528"/>
                <a:gd name="T64" fmla="*/ 1092 w 2128"/>
                <a:gd name="T65" fmla="*/ 1410 h 1528"/>
                <a:gd name="T66" fmla="*/ 870 w 2128"/>
                <a:gd name="T67" fmla="*/ 1486 h 1528"/>
                <a:gd name="T68" fmla="*/ 640 w 2128"/>
                <a:gd name="T69" fmla="*/ 1525 h 1528"/>
                <a:gd name="T70" fmla="*/ 430 w 2128"/>
                <a:gd name="T71" fmla="*/ 1518 h 1528"/>
                <a:gd name="T72" fmla="*/ 248 w 2128"/>
                <a:gd name="T73" fmla="*/ 1465 h 1528"/>
                <a:gd name="T74" fmla="*/ 91 w 2128"/>
                <a:gd name="T75" fmla="*/ 1367 h 1528"/>
                <a:gd name="T76" fmla="*/ 13 w 2128"/>
                <a:gd name="T77" fmla="*/ 1280 h 1528"/>
                <a:gd name="T78" fmla="*/ 0 w 2128"/>
                <a:gd name="T79" fmla="*/ 1205 h 1528"/>
                <a:gd name="T80" fmla="*/ 27 w 2128"/>
                <a:gd name="T81" fmla="*/ 1132 h 1528"/>
                <a:gd name="T82" fmla="*/ 87 w 2128"/>
                <a:gd name="T83" fmla="*/ 1083 h 1528"/>
                <a:gd name="T84" fmla="*/ 164 w 2128"/>
                <a:gd name="T85" fmla="*/ 1068 h 1528"/>
                <a:gd name="T86" fmla="*/ 231 w 2128"/>
                <a:gd name="T87" fmla="*/ 1088 h 1528"/>
                <a:gd name="T88" fmla="*/ 302 w 2128"/>
                <a:gd name="T89" fmla="*/ 1090 h 1528"/>
                <a:gd name="T90" fmla="*/ 411 w 2128"/>
                <a:gd name="T91" fmla="*/ 1052 h 1528"/>
                <a:gd name="T92" fmla="*/ 533 w 2128"/>
                <a:gd name="T93" fmla="*/ 976 h 1528"/>
                <a:gd name="T94" fmla="*/ 663 w 2128"/>
                <a:gd name="T95" fmla="*/ 871 h 1528"/>
                <a:gd name="T96" fmla="*/ 795 w 2128"/>
                <a:gd name="T97" fmla="*/ 745 h 1528"/>
                <a:gd name="T98" fmla="*/ 921 w 2128"/>
                <a:gd name="T99" fmla="*/ 604 h 1528"/>
                <a:gd name="T100" fmla="*/ 905 w 2128"/>
                <a:gd name="T101" fmla="*/ 413 h 1528"/>
                <a:gd name="T102" fmla="*/ 865 w 2128"/>
                <a:gd name="T103" fmla="*/ 342 h 1528"/>
                <a:gd name="T104" fmla="*/ 868 w 2128"/>
                <a:gd name="T105" fmla="*/ 260 h 1528"/>
                <a:gd name="T106" fmla="*/ 913 w 2128"/>
                <a:gd name="T107" fmla="*/ 192 h 1528"/>
                <a:gd name="T108" fmla="*/ 988 w 2128"/>
                <a:gd name="T109" fmla="*/ 157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8" h="1528">
                  <a:moveTo>
                    <a:pt x="1976" y="151"/>
                  </a:moveTo>
                  <a:lnTo>
                    <a:pt x="1013" y="306"/>
                  </a:lnTo>
                  <a:lnTo>
                    <a:pt x="1201" y="495"/>
                  </a:lnTo>
                  <a:lnTo>
                    <a:pt x="1163" y="547"/>
                  </a:lnTo>
                  <a:lnTo>
                    <a:pt x="1150" y="564"/>
                  </a:lnTo>
                  <a:lnTo>
                    <a:pt x="1134" y="584"/>
                  </a:lnTo>
                  <a:lnTo>
                    <a:pt x="1115" y="607"/>
                  </a:lnTo>
                  <a:lnTo>
                    <a:pt x="1093" y="635"/>
                  </a:lnTo>
                  <a:lnTo>
                    <a:pt x="1069" y="664"/>
                  </a:lnTo>
                  <a:lnTo>
                    <a:pt x="1042" y="696"/>
                  </a:lnTo>
                  <a:lnTo>
                    <a:pt x="1012" y="730"/>
                  </a:lnTo>
                  <a:lnTo>
                    <a:pt x="980" y="767"/>
                  </a:lnTo>
                  <a:lnTo>
                    <a:pt x="946" y="804"/>
                  </a:lnTo>
                  <a:lnTo>
                    <a:pt x="910" y="842"/>
                  </a:lnTo>
                  <a:lnTo>
                    <a:pt x="872" y="880"/>
                  </a:lnTo>
                  <a:lnTo>
                    <a:pt x="833" y="919"/>
                  </a:lnTo>
                  <a:lnTo>
                    <a:pt x="792" y="958"/>
                  </a:lnTo>
                  <a:lnTo>
                    <a:pt x="752" y="995"/>
                  </a:lnTo>
                  <a:lnTo>
                    <a:pt x="709" y="1031"/>
                  </a:lnTo>
                  <a:lnTo>
                    <a:pt x="666" y="1066"/>
                  </a:lnTo>
                  <a:lnTo>
                    <a:pt x="621" y="1099"/>
                  </a:lnTo>
                  <a:lnTo>
                    <a:pt x="576" y="1129"/>
                  </a:lnTo>
                  <a:lnTo>
                    <a:pt x="531" y="1158"/>
                  </a:lnTo>
                  <a:lnTo>
                    <a:pt x="487" y="1182"/>
                  </a:lnTo>
                  <a:lnTo>
                    <a:pt x="442" y="1202"/>
                  </a:lnTo>
                  <a:lnTo>
                    <a:pt x="398" y="1220"/>
                  </a:lnTo>
                  <a:lnTo>
                    <a:pt x="354" y="1233"/>
                  </a:lnTo>
                  <a:lnTo>
                    <a:pt x="311" y="1241"/>
                  </a:lnTo>
                  <a:lnTo>
                    <a:pt x="269" y="1243"/>
                  </a:lnTo>
                  <a:lnTo>
                    <a:pt x="238" y="1242"/>
                  </a:lnTo>
                  <a:lnTo>
                    <a:pt x="207" y="1237"/>
                  </a:lnTo>
                  <a:lnTo>
                    <a:pt x="179" y="1229"/>
                  </a:lnTo>
                  <a:lnTo>
                    <a:pt x="151" y="1218"/>
                  </a:lnTo>
                  <a:lnTo>
                    <a:pt x="193" y="1255"/>
                  </a:lnTo>
                  <a:lnTo>
                    <a:pt x="237" y="1288"/>
                  </a:lnTo>
                  <a:lnTo>
                    <a:pt x="285" y="1315"/>
                  </a:lnTo>
                  <a:lnTo>
                    <a:pt x="335" y="1338"/>
                  </a:lnTo>
                  <a:lnTo>
                    <a:pt x="388" y="1355"/>
                  </a:lnTo>
                  <a:lnTo>
                    <a:pt x="444" y="1368"/>
                  </a:lnTo>
                  <a:lnTo>
                    <a:pt x="503" y="1375"/>
                  </a:lnTo>
                  <a:lnTo>
                    <a:pt x="564" y="1377"/>
                  </a:lnTo>
                  <a:lnTo>
                    <a:pt x="624" y="1375"/>
                  </a:lnTo>
                  <a:lnTo>
                    <a:pt x="682" y="1369"/>
                  </a:lnTo>
                  <a:lnTo>
                    <a:pt x="742" y="1360"/>
                  </a:lnTo>
                  <a:lnTo>
                    <a:pt x="802" y="1346"/>
                  </a:lnTo>
                  <a:lnTo>
                    <a:pt x="862" y="1330"/>
                  </a:lnTo>
                  <a:lnTo>
                    <a:pt x="921" y="1312"/>
                  </a:lnTo>
                  <a:lnTo>
                    <a:pt x="979" y="1291"/>
                  </a:lnTo>
                  <a:lnTo>
                    <a:pt x="1037" y="1268"/>
                  </a:lnTo>
                  <a:lnTo>
                    <a:pt x="1093" y="1244"/>
                  </a:lnTo>
                  <a:lnTo>
                    <a:pt x="1148" y="1218"/>
                  </a:lnTo>
                  <a:lnTo>
                    <a:pt x="1200" y="1192"/>
                  </a:lnTo>
                  <a:lnTo>
                    <a:pt x="1252" y="1165"/>
                  </a:lnTo>
                  <a:lnTo>
                    <a:pt x="1301" y="1138"/>
                  </a:lnTo>
                  <a:lnTo>
                    <a:pt x="1347" y="1112"/>
                  </a:lnTo>
                  <a:lnTo>
                    <a:pt x="1390" y="1086"/>
                  </a:lnTo>
                  <a:lnTo>
                    <a:pt x="1431" y="1060"/>
                  </a:lnTo>
                  <a:lnTo>
                    <a:pt x="1468" y="1036"/>
                  </a:lnTo>
                  <a:lnTo>
                    <a:pt x="1501" y="1014"/>
                  </a:lnTo>
                  <a:lnTo>
                    <a:pt x="1531" y="993"/>
                  </a:lnTo>
                  <a:lnTo>
                    <a:pt x="1557" y="975"/>
                  </a:lnTo>
                  <a:lnTo>
                    <a:pt x="1578" y="960"/>
                  </a:lnTo>
                  <a:lnTo>
                    <a:pt x="1630" y="921"/>
                  </a:lnTo>
                  <a:lnTo>
                    <a:pt x="1819" y="1109"/>
                  </a:lnTo>
                  <a:lnTo>
                    <a:pt x="1976" y="151"/>
                  </a:lnTo>
                  <a:close/>
                  <a:moveTo>
                    <a:pt x="1982" y="0"/>
                  </a:moveTo>
                  <a:lnTo>
                    <a:pt x="2010" y="4"/>
                  </a:lnTo>
                  <a:lnTo>
                    <a:pt x="2037" y="13"/>
                  </a:lnTo>
                  <a:lnTo>
                    <a:pt x="2062" y="26"/>
                  </a:lnTo>
                  <a:lnTo>
                    <a:pt x="2084" y="45"/>
                  </a:lnTo>
                  <a:lnTo>
                    <a:pt x="2101" y="67"/>
                  </a:lnTo>
                  <a:lnTo>
                    <a:pt x="2115" y="92"/>
                  </a:lnTo>
                  <a:lnTo>
                    <a:pt x="2123" y="119"/>
                  </a:lnTo>
                  <a:lnTo>
                    <a:pt x="2128" y="147"/>
                  </a:lnTo>
                  <a:lnTo>
                    <a:pt x="2126" y="175"/>
                  </a:lnTo>
                  <a:lnTo>
                    <a:pt x="1969" y="1133"/>
                  </a:lnTo>
                  <a:lnTo>
                    <a:pt x="1962" y="1160"/>
                  </a:lnTo>
                  <a:lnTo>
                    <a:pt x="1950" y="1185"/>
                  </a:lnTo>
                  <a:lnTo>
                    <a:pt x="1935" y="1207"/>
                  </a:lnTo>
                  <a:lnTo>
                    <a:pt x="1915" y="1225"/>
                  </a:lnTo>
                  <a:lnTo>
                    <a:pt x="1892" y="1241"/>
                  </a:lnTo>
                  <a:lnTo>
                    <a:pt x="1866" y="1251"/>
                  </a:lnTo>
                  <a:lnTo>
                    <a:pt x="1843" y="1258"/>
                  </a:lnTo>
                  <a:lnTo>
                    <a:pt x="1819" y="1259"/>
                  </a:lnTo>
                  <a:lnTo>
                    <a:pt x="1795" y="1258"/>
                  </a:lnTo>
                  <a:lnTo>
                    <a:pt x="1772" y="1251"/>
                  </a:lnTo>
                  <a:lnTo>
                    <a:pt x="1750" y="1243"/>
                  </a:lnTo>
                  <a:lnTo>
                    <a:pt x="1730" y="1230"/>
                  </a:lnTo>
                  <a:lnTo>
                    <a:pt x="1712" y="1215"/>
                  </a:lnTo>
                  <a:lnTo>
                    <a:pt x="1616" y="1118"/>
                  </a:lnTo>
                  <a:lnTo>
                    <a:pt x="1573" y="1147"/>
                  </a:lnTo>
                  <a:lnTo>
                    <a:pt x="1526" y="1178"/>
                  </a:lnTo>
                  <a:lnTo>
                    <a:pt x="1474" y="1211"/>
                  </a:lnTo>
                  <a:lnTo>
                    <a:pt x="1419" y="1245"/>
                  </a:lnTo>
                  <a:lnTo>
                    <a:pt x="1360" y="1279"/>
                  </a:lnTo>
                  <a:lnTo>
                    <a:pt x="1297" y="1313"/>
                  </a:lnTo>
                  <a:lnTo>
                    <a:pt x="1231" y="1346"/>
                  </a:lnTo>
                  <a:lnTo>
                    <a:pt x="1163" y="1378"/>
                  </a:lnTo>
                  <a:lnTo>
                    <a:pt x="1092" y="1410"/>
                  </a:lnTo>
                  <a:lnTo>
                    <a:pt x="1019" y="1438"/>
                  </a:lnTo>
                  <a:lnTo>
                    <a:pt x="946" y="1463"/>
                  </a:lnTo>
                  <a:lnTo>
                    <a:pt x="870" y="1486"/>
                  </a:lnTo>
                  <a:lnTo>
                    <a:pt x="793" y="1503"/>
                  </a:lnTo>
                  <a:lnTo>
                    <a:pt x="717" y="1517"/>
                  </a:lnTo>
                  <a:lnTo>
                    <a:pt x="640" y="1525"/>
                  </a:lnTo>
                  <a:lnTo>
                    <a:pt x="564" y="1528"/>
                  </a:lnTo>
                  <a:lnTo>
                    <a:pt x="496" y="1526"/>
                  </a:lnTo>
                  <a:lnTo>
                    <a:pt x="430" y="1518"/>
                  </a:lnTo>
                  <a:lnTo>
                    <a:pt x="367" y="1506"/>
                  </a:lnTo>
                  <a:lnTo>
                    <a:pt x="306" y="1488"/>
                  </a:lnTo>
                  <a:lnTo>
                    <a:pt x="248" y="1465"/>
                  </a:lnTo>
                  <a:lnTo>
                    <a:pt x="193" y="1438"/>
                  </a:lnTo>
                  <a:lnTo>
                    <a:pt x="140" y="1404"/>
                  </a:lnTo>
                  <a:lnTo>
                    <a:pt x="91" y="1367"/>
                  </a:lnTo>
                  <a:lnTo>
                    <a:pt x="44" y="1324"/>
                  </a:lnTo>
                  <a:lnTo>
                    <a:pt x="26" y="1303"/>
                  </a:lnTo>
                  <a:lnTo>
                    <a:pt x="13" y="1280"/>
                  </a:lnTo>
                  <a:lnTo>
                    <a:pt x="4" y="1257"/>
                  </a:lnTo>
                  <a:lnTo>
                    <a:pt x="0" y="1232"/>
                  </a:lnTo>
                  <a:lnTo>
                    <a:pt x="0" y="1205"/>
                  </a:lnTo>
                  <a:lnTo>
                    <a:pt x="4" y="1179"/>
                  </a:lnTo>
                  <a:lnTo>
                    <a:pt x="13" y="1154"/>
                  </a:lnTo>
                  <a:lnTo>
                    <a:pt x="27" y="1132"/>
                  </a:lnTo>
                  <a:lnTo>
                    <a:pt x="44" y="1112"/>
                  </a:lnTo>
                  <a:lnTo>
                    <a:pt x="65" y="1095"/>
                  </a:lnTo>
                  <a:lnTo>
                    <a:pt x="87" y="1083"/>
                  </a:lnTo>
                  <a:lnTo>
                    <a:pt x="112" y="1073"/>
                  </a:lnTo>
                  <a:lnTo>
                    <a:pt x="137" y="1069"/>
                  </a:lnTo>
                  <a:lnTo>
                    <a:pt x="164" y="1068"/>
                  </a:lnTo>
                  <a:lnTo>
                    <a:pt x="189" y="1072"/>
                  </a:lnTo>
                  <a:lnTo>
                    <a:pt x="215" y="1081"/>
                  </a:lnTo>
                  <a:lnTo>
                    <a:pt x="231" y="1088"/>
                  </a:lnTo>
                  <a:lnTo>
                    <a:pt x="249" y="1091"/>
                  </a:lnTo>
                  <a:lnTo>
                    <a:pt x="269" y="1092"/>
                  </a:lnTo>
                  <a:lnTo>
                    <a:pt x="302" y="1090"/>
                  </a:lnTo>
                  <a:lnTo>
                    <a:pt x="336" y="1081"/>
                  </a:lnTo>
                  <a:lnTo>
                    <a:pt x="372" y="1069"/>
                  </a:lnTo>
                  <a:lnTo>
                    <a:pt x="411" y="1052"/>
                  </a:lnTo>
                  <a:lnTo>
                    <a:pt x="451" y="1030"/>
                  </a:lnTo>
                  <a:lnTo>
                    <a:pt x="491" y="1005"/>
                  </a:lnTo>
                  <a:lnTo>
                    <a:pt x="533" y="976"/>
                  </a:lnTo>
                  <a:lnTo>
                    <a:pt x="576" y="944"/>
                  </a:lnTo>
                  <a:lnTo>
                    <a:pt x="619" y="910"/>
                  </a:lnTo>
                  <a:lnTo>
                    <a:pt x="663" y="871"/>
                  </a:lnTo>
                  <a:lnTo>
                    <a:pt x="707" y="831"/>
                  </a:lnTo>
                  <a:lnTo>
                    <a:pt x="750" y="789"/>
                  </a:lnTo>
                  <a:lnTo>
                    <a:pt x="795" y="745"/>
                  </a:lnTo>
                  <a:lnTo>
                    <a:pt x="838" y="699"/>
                  </a:lnTo>
                  <a:lnTo>
                    <a:pt x="879" y="652"/>
                  </a:lnTo>
                  <a:lnTo>
                    <a:pt x="921" y="604"/>
                  </a:lnTo>
                  <a:lnTo>
                    <a:pt x="961" y="556"/>
                  </a:lnTo>
                  <a:lnTo>
                    <a:pt x="1001" y="508"/>
                  </a:lnTo>
                  <a:lnTo>
                    <a:pt x="905" y="413"/>
                  </a:lnTo>
                  <a:lnTo>
                    <a:pt x="887" y="392"/>
                  </a:lnTo>
                  <a:lnTo>
                    <a:pt x="873" y="368"/>
                  </a:lnTo>
                  <a:lnTo>
                    <a:pt x="865" y="342"/>
                  </a:lnTo>
                  <a:lnTo>
                    <a:pt x="861" y="315"/>
                  </a:lnTo>
                  <a:lnTo>
                    <a:pt x="862" y="288"/>
                  </a:lnTo>
                  <a:lnTo>
                    <a:pt x="868" y="260"/>
                  </a:lnTo>
                  <a:lnTo>
                    <a:pt x="878" y="234"/>
                  </a:lnTo>
                  <a:lnTo>
                    <a:pt x="894" y="212"/>
                  </a:lnTo>
                  <a:lnTo>
                    <a:pt x="913" y="192"/>
                  </a:lnTo>
                  <a:lnTo>
                    <a:pt x="935" y="176"/>
                  </a:lnTo>
                  <a:lnTo>
                    <a:pt x="960" y="165"/>
                  </a:lnTo>
                  <a:lnTo>
                    <a:pt x="988" y="157"/>
                  </a:lnTo>
                  <a:lnTo>
                    <a:pt x="1951" y="2"/>
                  </a:lnTo>
                  <a:lnTo>
                    <a:pt x="1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634811" y="3755566"/>
            <a:ext cx="1074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3717311" y="3458747"/>
            <a:ext cx="583958" cy="663981"/>
          </a:xfrm>
          <a:custGeom>
            <a:avLst/>
            <a:gdLst>
              <a:gd name="T0" fmla="*/ 2051 w 3646"/>
              <a:gd name="T1" fmla="*/ 14 h 3615"/>
              <a:gd name="T2" fmla="*/ 2481 w 3646"/>
              <a:gd name="T3" fmla="*/ 122 h 3615"/>
              <a:gd name="T4" fmla="*/ 2864 w 3646"/>
              <a:gd name="T5" fmla="*/ 325 h 3615"/>
              <a:gd name="T6" fmla="*/ 3185 w 3646"/>
              <a:gd name="T7" fmla="*/ 608 h 3615"/>
              <a:gd name="T8" fmla="*/ 3433 w 3646"/>
              <a:gd name="T9" fmla="*/ 958 h 3615"/>
              <a:gd name="T10" fmla="*/ 3591 w 3646"/>
              <a:gd name="T11" fmla="*/ 1363 h 3615"/>
              <a:gd name="T12" fmla="*/ 3646 w 3646"/>
              <a:gd name="T13" fmla="*/ 1807 h 3615"/>
              <a:gd name="T14" fmla="*/ 3591 w 3646"/>
              <a:gd name="T15" fmla="*/ 2252 h 3615"/>
              <a:gd name="T16" fmla="*/ 3433 w 3646"/>
              <a:gd name="T17" fmla="*/ 2657 h 3615"/>
              <a:gd name="T18" fmla="*/ 3185 w 3646"/>
              <a:gd name="T19" fmla="*/ 3007 h 3615"/>
              <a:gd name="T20" fmla="*/ 2864 w 3646"/>
              <a:gd name="T21" fmla="*/ 3291 h 3615"/>
              <a:gd name="T22" fmla="*/ 2481 w 3646"/>
              <a:gd name="T23" fmla="*/ 3493 h 3615"/>
              <a:gd name="T24" fmla="*/ 2051 w 3646"/>
              <a:gd name="T25" fmla="*/ 3601 h 3615"/>
              <a:gd name="T26" fmla="*/ 1595 w 3646"/>
              <a:gd name="T27" fmla="*/ 3601 h 3615"/>
              <a:gd name="T28" fmla="*/ 1165 w 3646"/>
              <a:gd name="T29" fmla="*/ 3493 h 3615"/>
              <a:gd name="T30" fmla="*/ 782 w 3646"/>
              <a:gd name="T31" fmla="*/ 3291 h 3615"/>
              <a:gd name="T32" fmla="*/ 461 w 3646"/>
              <a:gd name="T33" fmla="*/ 3007 h 3615"/>
              <a:gd name="T34" fmla="*/ 213 w 3646"/>
              <a:gd name="T35" fmla="*/ 2657 h 3615"/>
              <a:gd name="T36" fmla="*/ 56 w 3646"/>
              <a:gd name="T37" fmla="*/ 2252 h 3615"/>
              <a:gd name="T38" fmla="*/ 0 w 3646"/>
              <a:gd name="T39" fmla="*/ 1807 h 3615"/>
              <a:gd name="T40" fmla="*/ 1016 w 3646"/>
              <a:gd name="T41" fmla="*/ 1464 h 3615"/>
              <a:gd name="T42" fmla="*/ 1170 w 3646"/>
              <a:gd name="T43" fmla="*/ 1223 h 3615"/>
              <a:gd name="T44" fmla="*/ 1396 w 3646"/>
              <a:gd name="T45" fmla="*/ 1045 h 3615"/>
              <a:gd name="T46" fmla="*/ 1671 w 3646"/>
              <a:gd name="T47" fmla="*/ 948 h 3615"/>
              <a:gd name="T48" fmla="*/ 2029 w 3646"/>
              <a:gd name="T49" fmla="*/ 1252 h 3615"/>
              <a:gd name="T50" fmla="*/ 2029 w 3646"/>
              <a:gd name="T51" fmla="*/ 1954 h 3615"/>
              <a:gd name="T52" fmla="*/ 2029 w 3646"/>
              <a:gd name="T53" fmla="*/ 2680 h 3615"/>
              <a:gd name="T54" fmla="*/ 1598 w 3646"/>
              <a:gd name="T55" fmla="*/ 2651 h 3615"/>
              <a:gd name="T56" fmla="*/ 1333 w 3646"/>
              <a:gd name="T57" fmla="*/ 2533 h 3615"/>
              <a:gd name="T58" fmla="*/ 1125 w 3646"/>
              <a:gd name="T59" fmla="*/ 2337 h 3615"/>
              <a:gd name="T60" fmla="*/ 989 w 3646"/>
              <a:gd name="T61" fmla="*/ 2084 h 3615"/>
              <a:gd name="T62" fmla="*/ 469 w 3646"/>
              <a:gd name="T63" fmla="*/ 2201 h 3615"/>
              <a:gd name="T64" fmla="*/ 625 w 3646"/>
              <a:gd name="T65" fmla="*/ 2544 h 3615"/>
              <a:gd name="T66" fmla="*/ 863 w 3646"/>
              <a:gd name="T67" fmla="*/ 2831 h 3615"/>
              <a:gd name="T68" fmla="*/ 1169 w 3646"/>
              <a:gd name="T69" fmla="*/ 3047 h 3615"/>
              <a:gd name="T70" fmla="*/ 1528 w 3646"/>
              <a:gd name="T71" fmla="*/ 3176 h 3615"/>
              <a:gd name="T72" fmla="*/ 1923 w 3646"/>
              <a:gd name="T73" fmla="*/ 3202 h 3615"/>
              <a:gd name="T74" fmla="*/ 2304 w 3646"/>
              <a:gd name="T75" fmla="*/ 3122 h 3615"/>
              <a:gd name="T76" fmla="*/ 2640 w 3646"/>
              <a:gd name="T77" fmla="*/ 2947 h 3615"/>
              <a:gd name="T78" fmla="*/ 2914 w 3646"/>
              <a:gd name="T79" fmla="*/ 2692 h 3615"/>
              <a:gd name="T80" fmla="*/ 3112 w 3646"/>
              <a:gd name="T81" fmla="*/ 2373 h 3615"/>
              <a:gd name="T82" fmla="*/ 3219 w 3646"/>
              <a:gd name="T83" fmla="*/ 2006 h 3615"/>
              <a:gd name="T84" fmla="*/ 3219 w 3646"/>
              <a:gd name="T85" fmla="*/ 1611 h 3615"/>
              <a:gd name="T86" fmla="*/ 3112 w 3646"/>
              <a:gd name="T87" fmla="*/ 1242 h 3615"/>
              <a:gd name="T88" fmla="*/ 2914 w 3646"/>
              <a:gd name="T89" fmla="*/ 923 h 3615"/>
              <a:gd name="T90" fmla="*/ 2640 w 3646"/>
              <a:gd name="T91" fmla="*/ 669 h 3615"/>
              <a:gd name="T92" fmla="*/ 2304 w 3646"/>
              <a:gd name="T93" fmla="*/ 493 h 3615"/>
              <a:gd name="T94" fmla="*/ 1923 w 3646"/>
              <a:gd name="T95" fmla="*/ 413 h 3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46" h="3615">
                <a:moveTo>
                  <a:pt x="1824" y="0"/>
                </a:moveTo>
                <a:lnTo>
                  <a:pt x="1824" y="0"/>
                </a:lnTo>
                <a:lnTo>
                  <a:pt x="1939" y="4"/>
                </a:lnTo>
                <a:lnTo>
                  <a:pt x="2051" y="14"/>
                </a:lnTo>
                <a:lnTo>
                  <a:pt x="2163" y="32"/>
                </a:lnTo>
                <a:lnTo>
                  <a:pt x="2272" y="56"/>
                </a:lnTo>
                <a:lnTo>
                  <a:pt x="2378" y="86"/>
                </a:lnTo>
                <a:lnTo>
                  <a:pt x="2481" y="122"/>
                </a:lnTo>
                <a:lnTo>
                  <a:pt x="2582" y="164"/>
                </a:lnTo>
                <a:lnTo>
                  <a:pt x="2680" y="213"/>
                </a:lnTo>
                <a:lnTo>
                  <a:pt x="2774" y="266"/>
                </a:lnTo>
                <a:lnTo>
                  <a:pt x="2864" y="325"/>
                </a:lnTo>
                <a:lnTo>
                  <a:pt x="2951" y="389"/>
                </a:lnTo>
                <a:lnTo>
                  <a:pt x="3034" y="457"/>
                </a:lnTo>
                <a:lnTo>
                  <a:pt x="3111" y="530"/>
                </a:lnTo>
                <a:lnTo>
                  <a:pt x="3185" y="608"/>
                </a:lnTo>
                <a:lnTo>
                  <a:pt x="3254" y="690"/>
                </a:lnTo>
                <a:lnTo>
                  <a:pt x="3319" y="776"/>
                </a:lnTo>
                <a:lnTo>
                  <a:pt x="3379" y="865"/>
                </a:lnTo>
                <a:lnTo>
                  <a:pt x="3433" y="958"/>
                </a:lnTo>
                <a:lnTo>
                  <a:pt x="3481" y="1055"/>
                </a:lnTo>
                <a:lnTo>
                  <a:pt x="3523" y="1155"/>
                </a:lnTo>
                <a:lnTo>
                  <a:pt x="3560" y="1258"/>
                </a:lnTo>
                <a:lnTo>
                  <a:pt x="3591" y="1363"/>
                </a:lnTo>
                <a:lnTo>
                  <a:pt x="3614" y="1471"/>
                </a:lnTo>
                <a:lnTo>
                  <a:pt x="3632" y="1581"/>
                </a:lnTo>
                <a:lnTo>
                  <a:pt x="3642" y="1693"/>
                </a:lnTo>
                <a:lnTo>
                  <a:pt x="3646" y="1807"/>
                </a:lnTo>
                <a:lnTo>
                  <a:pt x="3642" y="1922"/>
                </a:lnTo>
                <a:lnTo>
                  <a:pt x="3632" y="2034"/>
                </a:lnTo>
                <a:lnTo>
                  <a:pt x="3614" y="2144"/>
                </a:lnTo>
                <a:lnTo>
                  <a:pt x="3591" y="2252"/>
                </a:lnTo>
                <a:lnTo>
                  <a:pt x="3560" y="2357"/>
                </a:lnTo>
                <a:lnTo>
                  <a:pt x="3523" y="2461"/>
                </a:lnTo>
                <a:lnTo>
                  <a:pt x="3481" y="2559"/>
                </a:lnTo>
                <a:lnTo>
                  <a:pt x="3433" y="2657"/>
                </a:lnTo>
                <a:lnTo>
                  <a:pt x="3379" y="2750"/>
                </a:lnTo>
                <a:lnTo>
                  <a:pt x="3319" y="2840"/>
                </a:lnTo>
                <a:lnTo>
                  <a:pt x="3254" y="2926"/>
                </a:lnTo>
                <a:lnTo>
                  <a:pt x="3185" y="3007"/>
                </a:lnTo>
                <a:lnTo>
                  <a:pt x="3111" y="3085"/>
                </a:lnTo>
                <a:lnTo>
                  <a:pt x="3034" y="3158"/>
                </a:lnTo>
                <a:lnTo>
                  <a:pt x="2951" y="3227"/>
                </a:lnTo>
                <a:lnTo>
                  <a:pt x="2864" y="3291"/>
                </a:lnTo>
                <a:lnTo>
                  <a:pt x="2774" y="3349"/>
                </a:lnTo>
                <a:lnTo>
                  <a:pt x="2680" y="3402"/>
                </a:lnTo>
                <a:lnTo>
                  <a:pt x="2582" y="3451"/>
                </a:lnTo>
                <a:lnTo>
                  <a:pt x="2481" y="3493"/>
                </a:lnTo>
                <a:lnTo>
                  <a:pt x="2378" y="3529"/>
                </a:lnTo>
                <a:lnTo>
                  <a:pt x="2272" y="3559"/>
                </a:lnTo>
                <a:lnTo>
                  <a:pt x="2163" y="3584"/>
                </a:lnTo>
                <a:lnTo>
                  <a:pt x="2051" y="3601"/>
                </a:lnTo>
                <a:lnTo>
                  <a:pt x="1939" y="3612"/>
                </a:lnTo>
                <a:lnTo>
                  <a:pt x="1824" y="3615"/>
                </a:lnTo>
                <a:lnTo>
                  <a:pt x="1707" y="3612"/>
                </a:lnTo>
                <a:lnTo>
                  <a:pt x="1595" y="3601"/>
                </a:lnTo>
                <a:lnTo>
                  <a:pt x="1484" y="3584"/>
                </a:lnTo>
                <a:lnTo>
                  <a:pt x="1374" y="3559"/>
                </a:lnTo>
                <a:lnTo>
                  <a:pt x="1269" y="3529"/>
                </a:lnTo>
                <a:lnTo>
                  <a:pt x="1165" y="3493"/>
                </a:lnTo>
                <a:lnTo>
                  <a:pt x="1064" y="3451"/>
                </a:lnTo>
                <a:lnTo>
                  <a:pt x="966" y="3402"/>
                </a:lnTo>
                <a:lnTo>
                  <a:pt x="873" y="3349"/>
                </a:lnTo>
                <a:lnTo>
                  <a:pt x="782" y="3291"/>
                </a:lnTo>
                <a:lnTo>
                  <a:pt x="695" y="3227"/>
                </a:lnTo>
                <a:lnTo>
                  <a:pt x="613" y="3158"/>
                </a:lnTo>
                <a:lnTo>
                  <a:pt x="535" y="3085"/>
                </a:lnTo>
                <a:lnTo>
                  <a:pt x="461" y="3007"/>
                </a:lnTo>
                <a:lnTo>
                  <a:pt x="392" y="2926"/>
                </a:lnTo>
                <a:lnTo>
                  <a:pt x="327" y="2840"/>
                </a:lnTo>
                <a:lnTo>
                  <a:pt x="267" y="2750"/>
                </a:lnTo>
                <a:lnTo>
                  <a:pt x="213" y="2657"/>
                </a:lnTo>
                <a:lnTo>
                  <a:pt x="165" y="2559"/>
                </a:lnTo>
                <a:lnTo>
                  <a:pt x="123" y="2461"/>
                </a:lnTo>
                <a:lnTo>
                  <a:pt x="87" y="2357"/>
                </a:lnTo>
                <a:lnTo>
                  <a:pt x="56" y="2252"/>
                </a:lnTo>
                <a:lnTo>
                  <a:pt x="32" y="2144"/>
                </a:lnTo>
                <a:lnTo>
                  <a:pt x="14" y="2034"/>
                </a:lnTo>
                <a:lnTo>
                  <a:pt x="4" y="1922"/>
                </a:lnTo>
                <a:lnTo>
                  <a:pt x="0" y="1807"/>
                </a:lnTo>
                <a:lnTo>
                  <a:pt x="0" y="1604"/>
                </a:lnTo>
                <a:lnTo>
                  <a:pt x="969" y="1604"/>
                </a:lnTo>
                <a:lnTo>
                  <a:pt x="989" y="1533"/>
                </a:lnTo>
                <a:lnTo>
                  <a:pt x="1016" y="1464"/>
                </a:lnTo>
                <a:lnTo>
                  <a:pt x="1046" y="1399"/>
                </a:lnTo>
                <a:lnTo>
                  <a:pt x="1084" y="1337"/>
                </a:lnTo>
                <a:lnTo>
                  <a:pt x="1125" y="1278"/>
                </a:lnTo>
                <a:lnTo>
                  <a:pt x="1170" y="1223"/>
                </a:lnTo>
                <a:lnTo>
                  <a:pt x="1221" y="1172"/>
                </a:lnTo>
                <a:lnTo>
                  <a:pt x="1276" y="1126"/>
                </a:lnTo>
                <a:lnTo>
                  <a:pt x="1333" y="1083"/>
                </a:lnTo>
                <a:lnTo>
                  <a:pt x="1396" y="1045"/>
                </a:lnTo>
                <a:lnTo>
                  <a:pt x="1460" y="1013"/>
                </a:lnTo>
                <a:lnTo>
                  <a:pt x="1528" y="986"/>
                </a:lnTo>
                <a:lnTo>
                  <a:pt x="1598" y="964"/>
                </a:lnTo>
                <a:lnTo>
                  <a:pt x="1671" y="948"/>
                </a:lnTo>
                <a:lnTo>
                  <a:pt x="1746" y="939"/>
                </a:lnTo>
                <a:lnTo>
                  <a:pt x="1824" y="935"/>
                </a:lnTo>
                <a:lnTo>
                  <a:pt x="2029" y="935"/>
                </a:lnTo>
                <a:lnTo>
                  <a:pt x="2029" y="1252"/>
                </a:lnTo>
                <a:lnTo>
                  <a:pt x="2615" y="1252"/>
                </a:lnTo>
                <a:lnTo>
                  <a:pt x="2615" y="1662"/>
                </a:lnTo>
                <a:lnTo>
                  <a:pt x="2029" y="1662"/>
                </a:lnTo>
                <a:lnTo>
                  <a:pt x="2029" y="1954"/>
                </a:lnTo>
                <a:lnTo>
                  <a:pt x="2615" y="1954"/>
                </a:lnTo>
                <a:lnTo>
                  <a:pt x="2615" y="2363"/>
                </a:lnTo>
                <a:lnTo>
                  <a:pt x="2029" y="2363"/>
                </a:lnTo>
                <a:lnTo>
                  <a:pt x="2029" y="2680"/>
                </a:lnTo>
                <a:lnTo>
                  <a:pt x="1824" y="2680"/>
                </a:lnTo>
                <a:lnTo>
                  <a:pt x="1746" y="2677"/>
                </a:lnTo>
                <a:lnTo>
                  <a:pt x="1671" y="2667"/>
                </a:lnTo>
                <a:lnTo>
                  <a:pt x="1598" y="2651"/>
                </a:lnTo>
                <a:lnTo>
                  <a:pt x="1528" y="2630"/>
                </a:lnTo>
                <a:lnTo>
                  <a:pt x="1460" y="2602"/>
                </a:lnTo>
                <a:lnTo>
                  <a:pt x="1396" y="2570"/>
                </a:lnTo>
                <a:lnTo>
                  <a:pt x="1333" y="2533"/>
                </a:lnTo>
                <a:lnTo>
                  <a:pt x="1276" y="2490"/>
                </a:lnTo>
                <a:lnTo>
                  <a:pt x="1221" y="2443"/>
                </a:lnTo>
                <a:lnTo>
                  <a:pt x="1170" y="2392"/>
                </a:lnTo>
                <a:lnTo>
                  <a:pt x="1125" y="2337"/>
                </a:lnTo>
                <a:lnTo>
                  <a:pt x="1084" y="2278"/>
                </a:lnTo>
                <a:lnTo>
                  <a:pt x="1046" y="2216"/>
                </a:lnTo>
                <a:lnTo>
                  <a:pt x="1016" y="2151"/>
                </a:lnTo>
                <a:lnTo>
                  <a:pt x="989" y="2084"/>
                </a:lnTo>
                <a:lnTo>
                  <a:pt x="969" y="2013"/>
                </a:lnTo>
                <a:lnTo>
                  <a:pt x="428" y="2013"/>
                </a:lnTo>
                <a:lnTo>
                  <a:pt x="446" y="2108"/>
                </a:lnTo>
                <a:lnTo>
                  <a:pt x="469" y="2201"/>
                </a:lnTo>
                <a:lnTo>
                  <a:pt x="500" y="2291"/>
                </a:lnTo>
                <a:lnTo>
                  <a:pt x="536" y="2379"/>
                </a:lnTo>
                <a:lnTo>
                  <a:pt x="577" y="2463"/>
                </a:lnTo>
                <a:lnTo>
                  <a:pt x="625" y="2544"/>
                </a:lnTo>
                <a:lnTo>
                  <a:pt x="677" y="2622"/>
                </a:lnTo>
                <a:lnTo>
                  <a:pt x="734" y="2695"/>
                </a:lnTo>
                <a:lnTo>
                  <a:pt x="796" y="2765"/>
                </a:lnTo>
                <a:lnTo>
                  <a:pt x="863" y="2831"/>
                </a:lnTo>
                <a:lnTo>
                  <a:pt x="933" y="2892"/>
                </a:lnTo>
                <a:lnTo>
                  <a:pt x="1009" y="2949"/>
                </a:lnTo>
                <a:lnTo>
                  <a:pt x="1087" y="3000"/>
                </a:lnTo>
                <a:lnTo>
                  <a:pt x="1169" y="3047"/>
                </a:lnTo>
                <a:lnTo>
                  <a:pt x="1255" y="3087"/>
                </a:lnTo>
                <a:lnTo>
                  <a:pt x="1343" y="3123"/>
                </a:lnTo>
                <a:lnTo>
                  <a:pt x="1434" y="3152"/>
                </a:lnTo>
                <a:lnTo>
                  <a:pt x="1528" y="3176"/>
                </a:lnTo>
                <a:lnTo>
                  <a:pt x="1624" y="3193"/>
                </a:lnTo>
                <a:lnTo>
                  <a:pt x="1723" y="3202"/>
                </a:lnTo>
                <a:lnTo>
                  <a:pt x="1824" y="3206"/>
                </a:lnTo>
                <a:lnTo>
                  <a:pt x="1923" y="3202"/>
                </a:lnTo>
                <a:lnTo>
                  <a:pt x="2023" y="3192"/>
                </a:lnTo>
                <a:lnTo>
                  <a:pt x="2119" y="3176"/>
                </a:lnTo>
                <a:lnTo>
                  <a:pt x="2213" y="3152"/>
                </a:lnTo>
                <a:lnTo>
                  <a:pt x="2304" y="3122"/>
                </a:lnTo>
                <a:lnTo>
                  <a:pt x="2394" y="3087"/>
                </a:lnTo>
                <a:lnTo>
                  <a:pt x="2479" y="3045"/>
                </a:lnTo>
                <a:lnTo>
                  <a:pt x="2561" y="2999"/>
                </a:lnTo>
                <a:lnTo>
                  <a:pt x="2640" y="2947"/>
                </a:lnTo>
                <a:lnTo>
                  <a:pt x="2715" y="2891"/>
                </a:lnTo>
                <a:lnTo>
                  <a:pt x="2786" y="2829"/>
                </a:lnTo>
                <a:lnTo>
                  <a:pt x="2852" y="2763"/>
                </a:lnTo>
                <a:lnTo>
                  <a:pt x="2914" y="2692"/>
                </a:lnTo>
                <a:lnTo>
                  <a:pt x="2972" y="2617"/>
                </a:lnTo>
                <a:lnTo>
                  <a:pt x="3024" y="2540"/>
                </a:lnTo>
                <a:lnTo>
                  <a:pt x="3071" y="2458"/>
                </a:lnTo>
                <a:lnTo>
                  <a:pt x="3112" y="2373"/>
                </a:lnTo>
                <a:lnTo>
                  <a:pt x="3149" y="2285"/>
                </a:lnTo>
                <a:lnTo>
                  <a:pt x="3178" y="2194"/>
                </a:lnTo>
                <a:lnTo>
                  <a:pt x="3203" y="2101"/>
                </a:lnTo>
                <a:lnTo>
                  <a:pt x="3219" y="2006"/>
                </a:lnTo>
                <a:lnTo>
                  <a:pt x="3230" y="1907"/>
                </a:lnTo>
                <a:lnTo>
                  <a:pt x="3233" y="1808"/>
                </a:lnTo>
                <a:lnTo>
                  <a:pt x="3230" y="1708"/>
                </a:lnTo>
                <a:lnTo>
                  <a:pt x="3219" y="1611"/>
                </a:lnTo>
                <a:lnTo>
                  <a:pt x="3203" y="1514"/>
                </a:lnTo>
                <a:lnTo>
                  <a:pt x="3178" y="1421"/>
                </a:lnTo>
                <a:lnTo>
                  <a:pt x="3149" y="1330"/>
                </a:lnTo>
                <a:lnTo>
                  <a:pt x="3112" y="1242"/>
                </a:lnTo>
                <a:lnTo>
                  <a:pt x="3071" y="1157"/>
                </a:lnTo>
                <a:lnTo>
                  <a:pt x="3024" y="1076"/>
                </a:lnTo>
                <a:lnTo>
                  <a:pt x="2972" y="998"/>
                </a:lnTo>
                <a:lnTo>
                  <a:pt x="2914" y="923"/>
                </a:lnTo>
                <a:lnTo>
                  <a:pt x="2852" y="854"/>
                </a:lnTo>
                <a:lnTo>
                  <a:pt x="2786" y="787"/>
                </a:lnTo>
                <a:lnTo>
                  <a:pt x="2715" y="726"/>
                </a:lnTo>
                <a:lnTo>
                  <a:pt x="2640" y="669"/>
                </a:lnTo>
                <a:lnTo>
                  <a:pt x="2561" y="616"/>
                </a:lnTo>
                <a:lnTo>
                  <a:pt x="2479" y="570"/>
                </a:lnTo>
                <a:lnTo>
                  <a:pt x="2394" y="529"/>
                </a:lnTo>
                <a:lnTo>
                  <a:pt x="2304" y="493"/>
                </a:lnTo>
                <a:lnTo>
                  <a:pt x="2213" y="464"/>
                </a:lnTo>
                <a:lnTo>
                  <a:pt x="2119" y="441"/>
                </a:lnTo>
                <a:lnTo>
                  <a:pt x="2023" y="423"/>
                </a:lnTo>
                <a:lnTo>
                  <a:pt x="1923" y="413"/>
                </a:lnTo>
                <a:lnTo>
                  <a:pt x="1824" y="409"/>
                </a:lnTo>
                <a:lnTo>
                  <a:pt x="18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15"/>
          <p:cNvGrpSpPr>
            <a:grpSpLocks noChangeAspect="1"/>
          </p:cNvGrpSpPr>
          <p:nvPr/>
        </p:nvGrpSpPr>
        <p:grpSpPr bwMode="auto">
          <a:xfrm>
            <a:off x="8084172" y="3472633"/>
            <a:ext cx="572206" cy="636208"/>
            <a:chOff x="1986" y="3567"/>
            <a:chExt cx="1502" cy="1670"/>
          </a:xfrm>
          <a:solidFill>
            <a:schemeClr val="bg1"/>
          </a:solidFill>
        </p:grpSpPr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244" y="4272"/>
              <a:ext cx="196" cy="194"/>
            </a:xfrm>
            <a:custGeom>
              <a:avLst/>
              <a:gdLst>
                <a:gd name="T0" fmla="*/ 335 w 392"/>
                <a:gd name="T1" fmla="*/ 0 h 388"/>
                <a:gd name="T2" fmla="*/ 349 w 392"/>
                <a:gd name="T3" fmla="*/ 3 h 388"/>
                <a:gd name="T4" fmla="*/ 363 w 392"/>
                <a:gd name="T5" fmla="*/ 8 h 388"/>
                <a:gd name="T6" fmla="*/ 375 w 392"/>
                <a:gd name="T7" fmla="*/ 18 h 388"/>
                <a:gd name="T8" fmla="*/ 384 w 392"/>
                <a:gd name="T9" fmla="*/ 29 h 388"/>
                <a:gd name="T10" fmla="*/ 390 w 392"/>
                <a:gd name="T11" fmla="*/ 43 h 388"/>
                <a:gd name="T12" fmla="*/ 392 w 392"/>
                <a:gd name="T13" fmla="*/ 59 h 388"/>
                <a:gd name="T14" fmla="*/ 390 w 392"/>
                <a:gd name="T15" fmla="*/ 73 h 388"/>
                <a:gd name="T16" fmla="*/ 384 w 392"/>
                <a:gd name="T17" fmla="*/ 87 h 388"/>
                <a:gd name="T18" fmla="*/ 375 w 392"/>
                <a:gd name="T19" fmla="*/ 98 h 388"/>
                <a:gd name="T20" fmla="*/ 363 w 392"/>
                <a:gd name="T21" fmla="*/ 108 h 388"/>
                <a:gd name="T22" fmla="*/ 348 w 392"/>
                <a:gd name="T23" fmla="*/ 114 h 388"/>
                <a:gd name="T24" fmla="*/ 310 w 392"/>
                <a:gd name="T25" fmla="*/ 126 h 388"/>
                <a:gd name="T26" fmla="*/ 277 w 392"/>
                <a:gd name="T27" fmla="*/ 141 h 388"/>
                <a:gd name="T28" fmla="*/ 247 w 392"/>
                <a:gd name="T29" fmla="*/ 157 h 388"/>
                <a:gd name="T30" fmla="*/ 220 w 392"/>
                <a:gd name="T31" fmla="*/ 175 h 388"/>
                <a:gd name="T32" fmla="*/ 198 w 392"/>
                <a:gd name="T33" fmla="*/ 194 h 388"/>
                <a:gd name="T34" fmla="*/ 179 w 392"/>
                <a:gd name="T35" fmla="*/ 215 h 388"/>
                <a:gd name="T36" fmla="*/ 163 w 392"/>
                <a:gd name="T37" fmla="*/ 234 h 388"/>
                <a:gd name="T38" fmla="*/ 150 w 392"/>
                <a:gd name="T39" fmla="*/ 254 h 388"/>
                <a:gd name="T40" fmla="*/ 139 w 392"/>
                <a:gd name="T41" fmla="*/ 272 h 388"/>
                <a:gd name="T42" fmla="*/ 131 w 392"/>
                <a:gd name="T43" fmla="*/ 290 h 388"/>
                <a:gd name="T44" fmla="*/ 125 w 392"/>
                <a:gd name="T45" fmla="*/ 305 h 388"/>
                <a:gd name="T46" fmla="*/ 119 w 392"/>
                <a:gd name="T47" fmla="*/ 319 h 388"/>
                <a:gd name="T48" fmla="*/ 117 w 392"/>
                <a:gd name="T49" fmla="*/ 330 h 388"/>
                <a:gd name="T50" fmla="*/ 115 w 392"/>
                <a:gd name="T51" fmla="*/ 336 h 388"/>
                <a:gd name="T52" fmla="*/ 114 w 392"/>
                <a:gd name="T53" fmla="*/ 340 h 388"/>
                <a:gd name="T54" fmla="*/ 109 w 392"/>
                <a:gd name="T55" fmla="*/ 356 h 388"/>
                <a:gd name="T56" fmla="*/ 100 w 392"/>
                <a:gd name="T57" fmla="*/ 369 h 388"/>
                <a:gd name="T58" fmla="*/ 87 w 392"/>
                <a:gd name="T59" fmla="*/ 380 h 388"/>
                <a:gd name="T60" fmla="*/ 73 w 392"/>
                <a:gd name="T61" fmla="*/ 386 h 388"/>
                <a:gd name="T62" fmla="*/ 57 w 392"/>
                <a:gd name="T63" fmla="*/ 388 h 388"/>
                <a:gd name="T64" fmla="*/ 52 w 392"/>
                <a:gd name="T65" fmla="*/ 388 h 388"/>
                <a:gd name="T66" fmla="*/ 48 w 392"/>
                <a:gd name="T67" fmla="*/ 387 h 388"/>
                <a:gd name="T68" fmla="*/ 30 w 392"/>
                <a:gd name="T69" fmla="*/ 381 h 388"/>
                <a:gd name="T70" fmla="*/ 16 w 392"/>
                <a:gd name="T71" fmla="*/ 371 h 388"/>
                <a:gd name="T72" fmla="*/ 5 w 392"/>
                <a:gd name="T73" fmla="*/ 356 h 388"/>
                <a:gd name="T74" fmla="*/ 0 w 392"/>
                <a:gd name="T75" fmla="*/ 339 h 388"/>
                <a:gd name="T76" fmla="*/ 0 w 392"/>
                <a:gd name="T77" fmla="*/ 321 h 388"/>
                <a:gd name="T78" fmla="*/ 1 w 392"/>
                <a:gd name="T79" fmla="*/ 317 h 388"/>
                <a:gd name="T80" fmla="*/ 2 w 392"/>
                <a:gd name="T81" fmla="*/ 308 h 388"/>
                <a:gd name="T82" fmla="*/ 5 w 392"/>
                <a:gd name="T83" fmla="*/ 297 h 388"/>
                <a:gd name="T84" fmla="*/ 9 w 392"/>
                <a:gd name="T85" fmla="*/ 282 h 388"/>
                <a:gd name="T86" fmla="*/ 16 w 392"/>
                <a:gd name="T87" fmla="*/ 264 h 388"/>
                <a:gd name="T88" fmla="*/ 24 w 392"/>
                <a:gd name="T89" fmla="*/ 243 h 388"/>
                <a:gd name="T90" fmla="*/ 35 w 392"/>
                <a:gd name="T91" fmla="*/ 221 h 388"/>
                <a:gd name="T92" fmla="*/ 49 w 392"/>
                <a:gd name="T93" fmla="*/ 198 h 388"/>
                <a:gd name="T94" fmla="*/ 65 w 392"/>
                <a:gd name="T95" fmla="*/ 173 h 388"/>
                <a:gd name="T96" fmla="*/ 83 w 392"/>
                <a:gd name="T97" fmla="*/ 148 h 388"/>
                <a:gd name="T98" fmla="*/ 105 w 392"/>
                <a:gd name="T99" fmla="*/ 123 h 388"/>
                <a:gd name="T100" fmla="*/ 131 w 392"/>
                <a:gd name="T101" fmla="*/ 98 h 388"/>
                <a:gd name="T102" fmla="*/ 160 w 392"/>
                <a:gd name="T103" fmla="*/ 75 h 388"/>
                <a:gd name="T104" fmla="*/ 193 w 392"/>
                <a:gd name="T105" fmla="*/ 54 h 388"/>
                <a:gd name="T106" fmla="*/ 230 w 392"/>
                <a:gd name="T107" fmla="*/ 34 h 388"/>
                <a:gd name="T108" fmla="*/ 273 w 392"/>
                <a:gd name="T109" fmla="*/ 16 h 388"/>
                <a:gd name="T110" fmla="*/ 319 w 392"/>
                <a:gd name="T111" fmla="*/ 2 h 388"/>
                <a:gd name="T112" fmla="*/ 335 w 392"/>
                <a:gd name="T113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388">
                  <a:moveTo>
                    <a:pt x="335" y="0"/>
                  </a:moveTo>
                  <a:lnTo>
                    <a:pt x="349" y="3"/>
                  </a:lnTo>
                  <a:lnTo>
                    <a:pt x="363" y="8"/>
                  </a:lnTo>
                  <a:lnTo>
                    <a:pt x="375" y="18"/>
                  </a:lnTo>
                  <a:lnTo>
                    <a:pt x="384" y="29"/>
                  </a:lnTo>
                  <a:lnTo>
                    <a:pt x="390" y="43"/>
                  </a:lnTo>
                  <a:lnTo>
                    <a:pt x="392" y="59"/>
                  </a:lnTo>
                  <a:lnTo>
                    <a:pt x="390" y="73"/>
                  </a:lnTo>
                  <a:lnTo>
                    <a:pt x="384" y="87"/>
                  </a:lnTo>
                  <a:lnTo>
                    <a:pt x="375" y="98"/>
                  </a:lnTo>
                  <a:lnTo>
                    <a:pt x="363" y="108"/>
                  </a:lnTo>
                  <a:lnTo>
                    <a:pt x="348" y="114"/>
                  </a:lnTo>
                  <a:lnTo>
                    <a:pt x="310" y="126"/>
                  </a:lnTo>
                  <a:lnTo>
                    <a:pt x="277" y="141"/>
                  </a:lnTo>
                  <a:lnTo>
                    <a:pt x="247" y="157"/>
                  </a:lnTo>
                  <a:lnTo>
                    <a:pt x="220" y="175"/>
                  </a:lnTo>
                  <a:lnTo>
                    <a:pt x="198" y="194"/>
                  </a:lnTo>
                  <a:lnTo>
                    <a:pt x="179" y="215"/>
                  </a:lnTo>
                  <a:lnTo>
                    <a:pt x="163" y="234"/>
                  </a:lnTo>
                  <a:lnTo>
                    <a:pt x="150" y="254"/>
                  </a:lnTo>
                  <a:lnTo>
                    <a:pt x="139" y="272"/>
                  </a:lnTo>
                  <a:lnTo>
                    <a:pt x="131" y="290"/>
                  </a:lnTo>
                  <a:lnTo>
                    <a:pt x="125" y="305"/>
                  </a:lnTo>
                  <a:lnTo>
                    <a:pt x="119" y="319"/>
                  </a:lnTo>
                  <a:lnTo>
                    <a:pt x="117" y="330"/>
                  </a:lnTo>
                  <a:lnTo>
                    <a:pt x="115" y="336"/>
                  </a:lnTo>
                  <a:lnTo>
                    <a:pt x="114" y="340"/>
                  </a:lnTo>
                  <a:lnTo>
                    <a:pt x="109" y="356"/>
                  </a:lnTo>
                  <a:lnTo>
                    <a:pt x="100" y="369"/>
                  </a:lnTo>
                  <a:lnTo>
                    <a:pt x="87" y="380"/>
                  </a:lnTo>
                  <a:lnTo>
                    <a:pt x="73" y="386"/>
                  </a:lnTo>
                  <a:lnTo>
                    <a:pt x="57" y="388"/>
                  </a:lnTo>
                  <a:lnTo>
                    <a:pt x="52" y="388"/>
                  </a:lnTo>
                  <a:lnTo>
                    <a:pt x="48" y="387"/>
                  </a:lnTo>
                  <a:lnTo>
                    <a:pt x="30" y="381"/>
                  </a:lnTo>
                  <a:lnTo>
                    <a:pt x="16" y="371"/>
                  </a:lnTo>
                  <a:lnTo>
                    <a:pt x="5" y="356"/>
                  </a:lnTo>
                  <a:lnTo>
                    <a:pt x="0" y="339"/>
                  </a:lnTo>
                  <a:lnTo>
                    <a:pt x="0" y="321"/>
                  </a:lnTo>
                  <a:lnTo>
                    <a:pt x="1" y="317"/>
                  </a:lnTo>
                  <a:lnTo>
                    <a:pt x="2" y="308"/>
                  </a:lnTo>
                  <a:lnTo>
                    <a:pt x="5" y="297"/>
                  </a:lnTo>
                  <a:lnTo>
                    <a:pt x="9" y="282"/>
                  </a:lnTo>
                  <a:lnTo>
                    <a:pt x="16" y="264"/>
                  </a:lnTo>
                  <a:lnTo>
                    <a:pt x="24" y="243"/>
                  </a:lnTo>
                  <a:lnTo>
                    <a:pt x="35" y="221"/>
                  </a:lnTo>
                  <a:lnTo>
                    <a:pt x="49" y="198"/>
                  </a:lnTo>
                  <a:lnTo>
                    <a:pt x="65" y="173"/>
                  </a:lnTo>
                  <a:lnTo>
                    <a:pt x="83" y="148"/>
                  </a:lnTo>
                  <a:lnTo>
                    <a:pt x="105" y="123"/>
                  </a:lnTo>
                  <a:lnTo>
                    <a:pt x="131" y="98"/>
                  </a:lnTo>
                  <a:lnTo>
                    <a:pt x="160" y="75"/>
                  </a:lnTo>
                  <a:lnTo>
                    <a:pt x="193" y="54"/>
                  </a:lnTo>
                  <a:lnTo>
                    <a:pt x="230" y="34"/>
                  </a:lnTo>
                  <a:lnTo>
                    <a:pt x="273" y="16"/>
                  </a:lnTo>
                  <a:lnTo>
                    <a:pt x="319" y="2"/>
                  </a:lnTo>
                  <a:lnTo>
                    <a:pt x="3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2111" y="4158"/>
              <a:ext cx="297" cy="294"/>
            </a:xfrm>
            <a:custGeom>
              <a:avLst/>
              <a:gdLst>
                <a:gd name="T0" fmla="*/ 553 w 594"/>
                <a:gd name="T1" fmla="*/ 3 h 589"/>
                <a:gd name="T2" fmla="*/ 577 w 594"/>
                <a:gd name="T3" fmla="*/ 18 h 589"/>
                <a:gd name="T4" fmla="*/ 592 w 594"/>
                <a:gd name="T5" fmla="*/ 44 h 589"/>
                <a:gd name="T6" fmla="*/ 592 w 594"/>
                <a:gd name="T7" fmla="*/ 74 h 589"/>
                <a:gd name="T8" fmla="*/ 577 w 594"/>
                <a:gd name="T9" fmla="*/ 100 h 589"/>
                <a:gd name="T10" fmla="*/ 551 w 594"/>
                <a:gd name="T11" fmla="*/ 114 h 589"/>
                <a:gd name="T12" fmla="*/ 447 w 594"/>
                <a:gd name="T13" fmla="*/ 151 h 589"/>
                <a:gd name="T14" fmla="*/ 361 w 594"/>
                <a:gd name="T15" fmla="*/ 195 h 589"/>
                <a:gd name="T16" fmla="*/ 290 w 594"/>
                <a:gd name="T17" fmla="*/ 248 h 589"/>
                <a:gd name="T18" fmla="*/ 235 w 594"/>
                <a:gd name="T19" fmla="*/ 303 h 589"/>
                <a:gd name="T20" fmla="*/ 192 w 594"/>
                <a:gd name="T21" fmla="*/ 360 h 589"/>
                <a:gd name="T22" fmla="*/ 160 w 594"/>
                <a:gd name="T23" fmla="*/ 413 h 589"/>
                <a:gd name="T24" fmla="*/ 138 w 594"/>
                <a:gd name="T25" fmla="*/ 461 h 589"/>
                <a:gd name="T26" fmla="*/ 124 w 594"/>
                <a:gd name="T27" fmla="*/ 500 h 589"/>
                <a:gd name="T28" fmla="*/ 118 w 594"/>
                <a:gd name="T29" fmla="*/ 528 h 589"/>
                <a:gd name="T30" fmla="*/ 115 w 594"/>
                <a:gd name="T31" fmla="*/ 540 h 589"/>
                <a:gd name="T32" fmla="*/ 101 w 594"/>
                <a:gd name="T33" fmla="*/ 569 h 589"/>
                <a:gd name="T34" fmla="*/ 73 w 594"/>
                <a:gd name="T35" fmla="*/ 585 h 589"/>
                <a:gd name="T36" fmla="*/ 53 w 594"/>
                <a:gd name="T37" fmla="*/ 589 h 589"/>
                <a:gd name="T38" fmla="*/ 30 w 594"/>
                <a:gd name="T39" fmla="*/ 582 h 589"/>
                <a:gd name="T40" fmla="*/ 6 w 594"/>
                <a:gd name="T41" fmla="*/ 557 h 589"/>
                <a:gd name="T42" fmla="*/ 0 w 594"/>
                <a:gd name="T43" fmla="*/ 521 h 589"/>
                <a:gd name="T44" fmla="*/ 3 w 594"/>
                <a:gd name="T45" fmla="*/ 509 h 589"/>
                <a:gd name="T46" fmla="*/ 10 w 594"/>
                <a:gd name="T47" fmla="*/ 480 h 589"/>
                <a:gd name="T48" fmla="*/ 23 w 594"/>
                <a:gd name="T49" fmla="*/ 439 h 589"/>
                <a:gd name="T50" fmla="*/ 43 w 594"/>
                <a:gd name="T51" fmla="*/ 388 h 589"/>
                <a:gd name="T52" fmla="*/ 73 w 594"/>
                <a:gd name="T53" fmla="*/ 331 h 589"/>
                <a:gd name="T54" fmla="*/ 113 w 594"/>
                <a:gd name="T55" fmla="*/ 270 h 589"/>
                <a:gd name="T56" fmla="*/ 166 w 594"/>
                <a:gd name="T57" fmla="*/ 207 h 589"/>
                <a:gd name="T58" fmla="*/ 231 w 594"/>
                <a:gd name="T59" fmla="*/ 146 h 589"/>
                <a:gd name="T60" fmla="*/ 311 w 594"/>
                <a:gd name="T61" fmla="*/ 90 h 589"/>
                <a:gd name="T62" fmla="*/ 408 w 594"/>
                <a:gd name="T63" fmla="*/ 41 h 589"/>
                <a:gd name="T64" fmla="*/ 522 w 594"/>
                <a:gd name="T65" fmla="*/ 3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4" h="589">
                  <a:moveTo>
                    <a:pt x="538" y="0"/>
                  </a:moveTo>
                  <a:lnTo>
                    <a:pt x="553" y="3"/>
                  </a:lnTo>
                  <a:lnTo>
                    <a:pt x="565" y="9"/>
                  </a:lnTo>
                  <a:lnTo>
                    <a:pt x="577" y="18"/>
                  </a:lnTo>
                  <a:lnTo>
                    <a:pt x="587" y="29"/>
                  </a:lnTo>
                  <a:lnTo>
                    <a:pt x="592" y="44"/>
                  </a:lnTo>
                  <a:lnTo>
                    <a:pt x="594" y="59"/>
                  </a:lnTo>
                  <a:lnTo>
                    <a:pt x="592" y="74"/>
                  </a:lnTo>
                  <a:lnTo>
                    <a:pt x="587" y="88"/>
                  </a:lnTo>
                  <a:lnTo>
                    <a:pt x="577" y="100"/>
                  </a:lnTo>
                  <a:lnTo>
                    <a:pt x="565" y="109"/>
                  </a:lnTo>
                  <a:lnTo>
                    <a:pt x="551" y="114"/>
                  </a:lnTo>
                  <a:lnTo>
                    <a:pt x="497" y="132"/>
                  </a:lnTo>
                  <a:lnTo>
                    <a:pt x="447" y="151"/>
                  </a:lnTo>
                  <a:lnTo>
                    <a:pt x="402" y="172"/>
                  </a:lnTo>
                  <a:lnTo>
                    <a:pt x="361" y="195"/>
                  </a:lnTo>
                  <a:lnTo>
                    <a:pt x="323" y="221"/>
                  </a:lnTo>
                  <a:lnTo>
                    <a:pt x="290" y="248"/>
                  </a:lnTo>
                  <a:lnTo>
                    <a:pt x="261" y="275"/>
                  </a:lnTo>
                  <a:lnTo>
                    <a:pt x="235" y="303"/>
                  </a:lnTo>
                  <a:lnTo>
                    <a:pt x="211" y="332"/>
                  </a:lnTo>
                  <a:lnTo>
                    <a:pt x="192" y="360"/>
                  </a:lnTo>
                  <a:lnTo>
                    <a:pt x="175" y="387"/>
                  </a:lnTo>
                  <a:lnTo>
                    <a:pt x="160" y="413"/>
                  </a:lnTo>
                  <a:lnTo>
                    <a:pt x="149" y="438"/>
                  </a:lnTo>
                  <a:lnTo>
                    <a:pt x="138" y="461"/>
                  </a:lnTo>
                  <a:lnTo>
                    <a:pt x="130" y="482"/>
                  </a:lnTo>
                  <a:lnTo>
                    <a:pt x="124" y="500"/>
                  </a:lnTo>
                  <a:lnTo>
                    <a:pt x="120" y="515"/>
                  </a:lnTo>
                  <a:lnTo>
                    <a:pt x="118" y="528"/>
                  </a:lnTo>
                  <a:lnTo>
                    <a:pt x="116" y="535"/>
                  </a:lnTo>
                  <a:lnTo>
                    <a:pt x="115" y="540"/>
                  </a:lnTo>
                  <a:lnTo>
                    <a:pt x="109" y="556"/>
                  </a:lnTo>
                  <a:lnTo>
                    <a:pt x="101" y="569"/>
                  </a:lnTo>
                  <a:lnTo>
                    <a:pt x="88" y="579"/>
                  </a:lnTo>
                  <a:lnTo>
                    <a:pt x="73" y="585"/>
                  </a:lnTo>
                  <a:lnTo>
                    <a:pt x="57" y="589"/>
                  </a:lnTo>
                  <a:lnTo>
                    <a:pt x="53" y="589"/>
                  </a:lnTo>
                  <a:lnTo>
                    <a:pt x="48" y="588"/>
                  </a:lnTo>
                  <a:lnTo>
                    <a:pt x="30" y="582"/>
                  </a:lnTo>
                  <a:lnTo>
                    <a:pt x="16" y="572"/>
                  </a:lnTo>
                  <a:lnTo>
                    <a:pt x="6" y="557"/>
                  </a:lnTo>
                  <a:lnTo>
                    <a:pt x="0" y="541"/>
                  </a:lnTo>
                  <a:lnTo>
                    <a:pt x="0" y="521"/>
                  </a:lnTo>
                  <a:lnTo>
                    <a:pt x="0" y="517"/>
                  </a:lnTo>
                  <a:lnTo>
                    <a:pt x="3" y="509"/>
                  </a:lnTo>
                  <a:lnTo>
                    <a:pt x="6" y="496"/>
                  </a:lnTo>
                  <a:lnTo>
                    <a:pt x="10" y="480"/>
                  </a:lnTo>
                  <a:lnTo>
                    <a:pt x="15" y="461"/>
                  </a:lnTo>
                  <a:lnTo>
                    <a:pt x="23" y="439"/>
                  </a:lnTo>
                  <a:lnTo>
                    <a:pt x="32" y="415"/>
                  </a:lnTo>
                  <a:lnTo>
                    <a:pt x="43" y="388"/>
                  </a:lnTo>
                  <a:lnTo>
                    <a:pt x="57" y="361"/>
                  </a:lnTo>
                  <a:lnTo>
                    <a:pt x="73" y="331"/>
                  </a:lnTo>
                  <a:lnTo>
                    <a:pt x="92" y="301"/>
                  </a:lnTo>
                  <a:lnTo>
                    <a:pt x="113" y="270"/>
                  </a:lnTo>
                  <a:lnTo>
                    <a:pt x="138" y="238"/>
                  </a:lnTo>
                  <a:lnTo>
                    <a:pt x="166" y="207"/>
                  </a:lnTo>
                  <a:lnTo>
                    <a:pt x="197" y="176"/>
                  </a:lnTo>
                  <a:lnTo>
                    <a:pt x="231" y="146"/>
                  </a:lnTo>
                  <a:lnTo>
                    <a:pt x="269" y="118"/>
                  </a:lnTo>
                  <a:lnTo>
                    <a:pt x="311" y="90"/>
                  </a:lnTo>
                  <a:lnTo>
                    <a:pt x="358" y="64"/>
                  </a:lnTo>
                  <a:lnTo>
                    <a:pt x="408" y="41"/>
                  </a:lnTo>
                  <a:lnTo>
                    <a:pt x="462" y="21"/>
                  </a:lnTo>
                  <a:lnTo>
                    <a:pt x="522" y="3"/>
                  </a:lnTo>
                  <a:lnTo>
                    <a:pt x="5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986" y="4027"/>
              <a:ext cx="399" cy="394"/>
            </a:xfrm>
            <a:custGeom>
              <a:avLst/>
              <a:gdLst>
                <a:gd name="T0" fmla="*/ 756 w 798"/>
                <a:gd name="T1" fmla="*/ 1 h 788"/>
                <a:gd name="T2" fmla="*/ 781 w 798"/>
                <a:gd name="T3" fmla="*/ 16 h 788"/>
                <a:gd name="T4" fmla="*/ 796 w 798"/>
                <a:gd name="T5" fmla="*/ 43 h 788"/>
                <a:gd name="T6" fmla="*/ 794 w 798"/>
                <a:gd name="T7" fmla="*/ 79 h 788"/>
                <a:gd name="T8" fmla="*/ 773 w 798"/>
                <a:gd name="T9" fmla="*/ 106 h 788"/>
                <a:gd name="T10" fmla="*/ 689 w 798"/>
                <a:gd name="T11" fmla="*/ 134 h 788"/>
                <a:gd name="T12" fmla="*/ 568 w 798"/>
                <a:gd name="T13" fmla="*/ 183 h 788"/>
                <a:gd name="T14" fmla="*/ 465 w 798"/>
                <a:gd name="T15" fmla="*/ 241 h 788"/>
                <a:gd name="T16" fmla="*/ 378 w 798"/>
                <a:gd name="T17" fmla="*/ 306 h 788"/>
                <a:gd name="T18" fmla="*/ 307 w 798"/>
                <a:gd name="T19" fmla="*/ 374 h 788"/>
                <a:gd name="T20" fmla="*/ 249 w 798"/>
                <a:gd name="T21" fmla="*/ 445 h 788"/>
                <a:gd name="T22" fmla="*/ 205 w 798"/>
                <a:gd name="T23" fmla="*/ 514 h 788"/>
                <a:gd name="T24" fmla="*/ 171 w 798"/>
                <a:gd name="T25" fmla="*/ 578 h 788"/>
                <a:gd name="T26" fmla="*/ 146 w 798"/>
                <a:gd name="T27" fmla="*/ 635 h 788"/>
                <a:gd name="T28" fmla="*/ 129 w 798"/>
                <a:gd name="T29" fmla="*/ 682 h 788"/>
                <a:gd name="T30" fmla="*/ 119 w 798"/>
                <a:gd name="T31" fmla="*/ 717 h 788"/>
                <a:gd name="T32" fmla="*/ 115 w 798"/>
                <a:gd name="T33" fmla="*/ 737 h 788"/>
                <a:gd name="T34" fmla="*/ 110 w 798"/>
                <a:gd name="T35" fmla="*/ 756 h 788"/>
                <a:gd name="T36" fmla="*/ 88 w 798"/>
                <a:gd name="T37" fmla="*/ 779 h 788"/>
                <a:gd name="T38" fmla="*/ 58 w 798"/>
                <a:gd name="T39" fmla="*/ 788 h 788"/>
                <a:gd name="T40" fmla="*/ 48 w 798"/>
                <a:gd name="T41" fmla="*/ 788 h 788"/>
                <a:gd name="T42" fmla="*/ 16 w 798"/>
                <a:gd name="T43" fmla="*/ 772 h 788"/>
                <a:gd name="T44" fmla="*/ 0 w 798"/>
                <a:gd name="T45" fmla="*/ 740 h 788"/>
                <a:gd name="T46" fmla="*/ 1 w 798"/>
                <a:gd name="T47" fmla="*/ 716 h 788"/>
                <a:gd name="T48" fmla="*/ 5 w 798"/>
                <a:gd name="T49" fmla="*/ 695 h 788"/>
                <a:gd name="T50" fmla="*/ 15 w 798"/>
                <a:gd name="T51" fmla="*/ 658 h 788"/>
                <a:gd name="T52" fmla="*/ 31 w 798"/>
                <a:gd name="T53" fmla="*/ 610 h 788"/>
                <a:gd name="T54" fmla="*/ 54 w 798"/>
                <a:gd name="T55" fmla="*/ 551 h 788"/>
                <a:gd name="T56" fmla="*/ 85 w 798"/>
                <a:gd name="T57" fmla="*/ 485 h 788"/>
                <a:gd name="T58" fmla="*/ 128 w 798"/>
                <a:gd name="T59" fmla="*/ 415 h 788"/>
                <a:gd name="T60" fmla="*/ 180 w 798"/>
                <a:gd name="T61" fmla="*/ 342 h 788"/>
                <a:gd name="T62" fmla="*/ 246 w 798"/>
                <a:gd name="T63" fmla="*/ 269 h 788"/>
                <a:gd name="T64" fmla="*/ 325 w 798"/>
                <a:gd name="T65" fmla="*/ 197 h 788"/>
                <a:gd name="T66" fmla="*/ 419 w 798"/>
                <a:gd name="T67" fmla="*/ 131 h 788"/>
                <a:gd name="T68" fmla="*/ 529 w 798"/>
                <a:gd name="T69" fmla="*/ 73 h 788"/>
                <a:gd name="T70" fmla="*/ 655 w 798"/>
                <a:gd name="T71" fmla="*/ 23 h 788"/>
                <a:gd name="T72" fmla="*/ 741 w 798"/>
                <a:gd name="T73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8" h="788">
                  <a:moveTo>
                    <a:pt x="741" y="0"/>
                  </a:moveTo>
                  <a:lnTo>
                    <a:pt x="756" y="1"/>
                  </a:lnTo>
                  <a:lnTo>
                    <a:pt x="770" y="8"/>
                  </a:lnTo>
                  <a:lnTo>
                    <a:pt x="781" y="16"/>
                  </a:lnTo>
                  <a:lnTo>
                    <a:pt x="791" y="28"/>
                  </a:lnTo>
                  <a:lnTo>
                    <a:pt x="796" y="43"/>
                  </a:lnTo>
                  <a:lnTo>
                    <a:pt x="798" y="61"/>
                  </a:lnTo>
                  <a:lnTo>
                    <a:pt x="794" y="79"/>
                  </a:lnTo>
                  <a:lnTo>
                    <a:pt x="785" y="94"/>
                  </a:lnTo>
                  <a:lnTo>
                    <a:pt x="773" y="106"/>
                  </a:lnTo>
                  <a:lnTo>
                    <a:pt x="756" y="113"/>
                  </a:lnTo>
                  <a:lnTo>
                    <a:pt x="689" y="134"/>
                  </a:lnTo>
                  <a:lnTo>
                    <a:pt x="626" y="157"/>
                  </a:lnTo>
                  <a:lnTo>
                    <a:pt x="568" y="183"/>
                  </a:lnTo>
                  <a:lnTo>
                    <a:pt x="514" y="210"/>
                  </a:lnTo>
                  <a:lnTo>
                    <a:pt x="465" y="241"/>
                  </a:lnTo>
                  <a:lnTo>
                    <a:pt x="420" y="273"/>
                  </a:lnTo>
                  <a:lnTo>
                    <a:pt x="378" y="306"/>
                  </a:lnTo>
                  <a:lnTo>
                    <a:pt x="341" y="340"/>
                  </a:lnTo>
                  <a:lnTo>
                    <a:pt x="307" y="374"/>
                  </a:lnTo>
                  <a:lnTo>
                    <a:pt x="277" y="410"/>
                  </a:lnTo>
                  <a:lnTo>
                    <a:pt x="249" y="445"/>
                  </a:lnTo>
                  <a:lnTo>
                    <a:pt x="226" y="480"/>
                  </a:lnTo>
                  <a:lnTo>
                    <a:pt x="205" y="514"/>
                  </a:lnTo>
                  <a:lnTo>
                    <a:pt x="187" y="547"/>
                  </a:lnTo>
                  <a:lnTo>
                    <a:pt x="171" y="578"/>
                  </a:lnTo>
                  <a:lnTo>
                    <a:pt x="157" y="608"/>
                  </a:lnTo>
                  <a:lnTo>
                    <a:pt x="146" y="635"/>
                  </a:lnTo>
                  <a:lnTo>
                    <a:pt x="136" y="660"/>
                  </a:lnTo>
                  <a:lnTo>
                    <a:pt x="129" y="682"/>
                  </a:lnTo>
                  <a:lnTo>
                    <a:pt x="124" y="701"/>
                  </a:lnTo>
                  <a:lnTo>
                    <a:pt x="119" y="717"/>
                  </a:lnTo>
                  <a:lnTo>
                    <a:pt x="116" y="729"/>
                  </a:lnTo>
                  <a:lnTo>
                    <a:pt x="115" y="737"/>
                  </a:lnTo>
                  <a:lnTo>
                    <a:pt x="114" y="740"/>
                  </a:lnTo>
                  <a:lnTo>
                    <a:pt x="110" y="756"/>
                  </a:lnTo>
                  <a:lnTo>
                    <a:pt x="100" y="770"/>
                  </a:lnTo>
                  <a:lnTo>
                    <a:pt x="88" y="779"/>
                  </a:lnTo>
                  <a:lnTo>
                    <a:pt x="74" y="786"/>
                  </a:lnTo>
                  <a:lnTo>
                    <a:pt x="58" y="788"/>
                  </a:lnTo>
                  <a:lnTo>
                    <a:pt x="52" y="788"/>
                  </a:lnTo>
                  <a:lnTo>
                    <a:pt x="48" y="788"/>
                  </a:lnTo>
                  <a:lnTo>
                    <a:pt x="31" y="782"/>
                  </a:lnTo>
                  <a:lnTo>
                    <a:pt x="16" y="772"/>
                  </a:lnTo>
                  <a:lnTo>
                    <a:pt x="5" y="757"/>
                  </a:lnTo>
                  <a:lnTo>
                    <a:pt x="0" y="740"/>
                  </a:lnTo>
                  <a:lnTo>
                    <a:pt x="0" y="722"/>
                  </a:lnTo>
                  <a:lnTo>
                    <a:pt x="1" y="716"/>
                  </a:lnTo>
                  <a:lnTo>
                    <a:pt x="2" y="708"/>
                  </a:lnTo>
                  <a:lnTo>
                    <a:pt x="5" y="695"/>
                  </a:lnTo>
                  <a:lnTo>
                    <a:pt x="10" y="678"/>
                  </a:lnTo>
                  <a:lnTo>
                    <a:pt x="15" y="658"/>
                  </a:lnTo>
                  <a:lnTo>
                    <a:pt x="22" y="635"/>
                  </a:lnTo>
                  <a:lnTo>
                    <a:pt x="31" y="610"/>
                  </a:lnTo>
                  <a:lnTo>
                    <a:pt x="42" y="581"/>
                  </a:lnTo>
                  <a:lnTo>
                    <a:pt x="54" y="551"/>
                  </a:lnTo>
                  <a:lnTo>
                    <a:pt x="68" y="519"/>
                  </a:lnTo>
                  <a:lnTo>
                    <a:pt x="85" y="485"/>
                  </a:lnTo>
                  <a:lnTo>
                    <a:pt x="106" y="451"/>
                  </a:lnTo>
                  <a:lnTo>
                    <a:pt x="128" y="415"/>
                  </a:lnTo>
                  <a:lnTo>
                    <a:pt x="152" y="379"/>
                  </a:lnTo>
                  <a:lnTo>
                    <a:pt x="180" y="342"/>
                  </a:lnTo>
                  <a:lnTo>
                    <a:pt x="211" y="305"/>
                  </a:lnTo>
                  <a:lnTo>
                    <a:pt x="246" y="269"/>
                  </a:lnTo>
                  <a:lnTo>
                    <a:pt x="284" y="233"/>
                  </a:lnTo>
                  <a:lnTo>
                    <a:pt x="325" y="197"/>
                  </a:lnTo>
                  <a:lnTo>
                    <a:pt x="370" y="164"/>
                  </a:lnTo>
                  <a:lnTo>
                    <a:pt x="419" y="131"/>
                  </a:lnTo>
                  <a:lnTo>
                    <a:pt x="471" y="101"/>
                  </a:lnTo>
                  <a:lnTo>
                    <a:pt x="529" y="73"/>
                  </a:lnTo>
                  <a:lnTo>
                    <a:pt x="589" y="46"/>
                  </a:lnTo>
                  <a:lnTo>
                    <a:pt x="655" y="23"/>
                  </a:lnTo>
                  <a:lnTo>
                    <a:pt x="726" y="1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2486" y="3567"/>
              <a:ext cx="621" cy="622"/>
            </a:xfrm>
            <a:custGeom>
              <a:avLst/>
              <a:gdLst>
                <a:gd name="T0" fmla="*/ 685 w 1242"/>
                <a:gd name="T1" fmla="*/ 3 h 1242"/>
                <a:gd name="T2" fmla="*/ 805 w 1242"/>
                <a:gd name="T3" fmla="*/ 28 h 1242"/>
                <a:gd name="T4" fmla="*/ 917 w 1242"/>
                <a:gd name="T5" fmla="*/ 74 h 1242"/>
                <a:gd name="T6" fmla="*/ 1016 w 1242"/>
                <a:gd name="T7" fmla="*/ 142 h 1242"/>
                <a:gd name="T8" fmla="*/ 1101 w 1242"/>
                <a:gd name="T9" fmla="*/ 226 h 1242"/>
                <a:gd name="T10" fmla="*/ 1168 w 1242"/>
                <a:gd name="T11" fmla="*/ 325 h 1242"/>
                <a:gd name="T12" fmla="*/ 1215 w 1242"/>
                <a:gd name="T13" fmla="*/ 437 h 1242"/>
                <a:gd name="T14" fmla="*/ 1239 w 1242"/>
                <a:gd name="T15" fmla="*/ 557 h 1242"/>
                <a:gd name="T16" fmla="*/ 1239 w 1242"/>
                <a:gd name="T17" fmla="*/ 685 h 1242"/>
                <a:gd name="T18" fmla="*/ 1215 w 1242"/>
                <a:gd name="T19" fmla="*/ 806 h 1242"/>
                <a:gd name="T20" fmla="*/ 1168 w 1242"/>
                <a:gd name="T21" fmla="*/ 917 h 1242"/>
                <a:gd name="T22" fmla="*/ 1101 w 1242"/>
                <a:gd name="T23" fmla="*/ 1016 h 1242"/>
                <a:gd name="T24" fmla="*/ 1016 w 1242"/>
                <a:gd name="T25" fmla="*/ 1100 h 1242"/>
                <a:gd name="T26" fmla="*/ 917 w 1242"/>
                <a:gd name="T27" fmla="*/ 1168 h 1242"/>
                <a:gd name="T28" fmla="*/ 805 w 1242"/>
                <a:gd name="T29" fmla="*/ 1214 h 1242"/>
                <a:gd name="T30" fmla="*/ 685 w 1242"/>
                <a:gd name="T31" fmla="*/ 1239 h 1242"/>
                <a:gd name="T32" fmla="*/ 557 w 1242"/>
                <a:gd name="T33" fmla="*/ 1239 h 1242"/>
                <a:gd name="T34" fmla="*/ 437 w 1242"/>
                <a:gd name="T35" fmla="*/ 1214 h 1242"/>
                <a:gd name="T36" fmla="*/ 325 w 1242"/>
                <a:gd name="T37" fmla="*/ 1168 h 1242"/>
                <a:gd name="T38" fmla="*/ 226 w 1242"/>
                <a:gd name="T39" fmla="*/ 1100 h 1242"/>
                <a:gd name="T40" fmla="*/ 141 w 1242"/>
                <a:gd name="T41" fmla="*/ 1016 h 1242"/>
                <a:gd name="T42" fmla="*/ 74 w 1242"/>
                <a:gd name="T43" fmla="*/ 917 h 1242"/>
                <a:gd name="T44" fmla="*/ 27 w 1242"/>
                <a:gd name="T45" fmla="*/ 806 h 1242"/>
                <a:gd name="T46" fmla="*/ 3 w 1242"/>
                <a:gd name="T47" fmla="*/ 685 h 1242"/>
                <a:gd name="T48" fmla="*/ 3 w 1242"/>
                <a:gd name="T49" fmla="*/ 557 h 1242"/>
                <a:gd name="T50" fmla="*/ 27 w 1242"/>
                <a:gd name="T51" fmla="*/ 437 h 1242"/>
                <a:gd name="T52" fmla="*/ 74 w 1242"/>
                <a:gd name="T53" fmla="*/ 325 h 1242"/>
                <a:gd name="T54" fmla="*/ 141 w 1242"/>
                <a:gd name="T55" fmla="*/ 226 h 1242"/>
                <a:gd name="T56" fmla="*/ 226 w 1242"/>
                <a:gd name="T57" fmla="*/ 142 h 1242"/>
                <a:gd name="T58" fmla="*/ 325 w 1242"/>
                <a:gd name="T59" fmla="*/ 74 h 1242"/>
                <a:gd name="T60" fmla="*/ 437 w 1242"/>
                <a:gd name="T61" fmla="*/ 28 h 1242"/>
                <a:gd name="T62" fmla="*/ 557 w 1242"/>
                <a:gd name="T63" fmla="*/ 3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2" h="1242">
                  <a:moveTo>
                    <a:pt x="621" y="0"/>
                  </a:moveTo>
                  <a:lnTo>
                    <a:pt x="685" y="3"/>
                  </a:lnTo>
                  <a:lnTo>
                    <a:pt x="746" y="13"/>
                  </a:lnTo>
                  <a:lnTo>
                    <a:pt x="805" y="28"/>
                  </a:lnTo>
                  <a:lnTo>
                    <a:pt x="863" y="49"/>
                  </a:lnTo>
                  <a:lnTo>
                    <a:pt x="917" y="74"/>
                  </a:lnTo>
                  <a:lnTo>
                    <a:pt x="969" y="105"/>
                  </a:lnTo>
                  <a:lnTo>
                    <a:pt x="1016" y="142"/>
                  </a:lnTo>
                  <a:lnTo>
                    <a:pt x="1060" y="182"/>
                  </a:lnTo>
                  <a:lnTo>
                    <a:pt x="1101" y="226"/>
                  </a:lnTo>
                  <a:lnTo>
                    <a:pt x="1137" y="274"/>
                  </a:lnTo>
                  <a:lnTo>
                    <a:pt x="1168" y="325"/>
                  </a:lnTo>
                  <a:lnTo>
                    <a:pt x="1194" y="379"/>
                  </a:lnTo>
                  <a:lnTo>
                    <a:pt x="1215" y="437"/>
                  </a:lnTo>
                  <a:lnTo>
                    <a:pt x="1231" y="496"/>
                  </a:lnTo>
                  <a:lnTo>
                    <a:pt x="1239" y="557"/>
                  </a:lnTo>
                  <a:lnTo>
                    <a:pt x="1242" y="621"/>
                  </a:lnTo>
                  <a:lnTo>
                    <a:pt x="1239" y="685"/>
                  </a:lnTo>
                  <a:lnTo>
                    <a:pt x="1231" y="747"/>
                  </a:lnTo>
                  <a:lnTo>
                    <a:pt x="1215" y="806"/>
                  </a:lnTo>
                  <a:lnTo>
                    <a:pt x="1194" y="863"/>
                  </a:lnTo>
                  <a:lnTo>
                    <a:pt x="1168" y="917"/>
                  </a:lnTo>
                  <a:lnTo>
                    <a:pt x="1137" y="968"/>
                  </a:lnTo>
                  <a:lnTo>
                    <a:pt x="1101" y="1016"/>
                  </a:lnTo>
                  <a:lnTo>
                    <a:pt x="1060" y="1061"/>
                  </a:lnTo>
                  <a:lnTo>
                    <a:pt x="1016" y="1100"/>
                  </a:lnTo>
                  <a:lnTo>
                    <a:pt x="969" y="1137"/>
                  </a:lnTo>
                  <a:lnTo>
                    <a:pt x="917" y="1168"/>
                  </a:lnTo>
                  <a:lnTo>
                    <a:pt x="863" y="1194"/>
                  </a:lnTo>
                  <a:lnTo>
                    <a:pt x="805" y="1214"/>
                  </a:lnTo>
                  <a:lnTo>
                    <a:pt x="746" y="1230"/>
                  </a:lnTo>
                  <a:lnTo>
                    <a:pt x="685" y="1239"/>
                  </a:lnTo>
                  <a:lnTo>
                    <a:pt x="621" y="1242"/>
                  </a:lnTo>
                  <a:lnTo>
                    <a:pt x="557" y="1239"/>
                  </a:lnTo>
                  <a:lnTo>
                    <a:pt x="495" y="1230"/>
                  </a:lnTo>
                  <a:lnTo>
                    <a:pt x="437" y="1214"/>
                  </a:lnTo>
                  <a:lnTo>
                    <a:pt x="379" y="1194"/>
                  </a:lnTo>
                  <a:lnTo>
                    <a:pt x="325" y="1168"/>
                  </a:lnTo>
                  <a:lnTo>
                    <a:pt x="274" y="1137"/>
                  </a:lnTo>
                  <a:lnTo>
                    <a:pt x="226" y="1100"/>
                  </a:lnTo>
                  <a:lnTo>
                    <a:pt x="182" y="1061"/>
                  </a:lnTo>
                  <a:lnTo>
                    <a:pt x="141" y="1016"/>
                  </a:lnTo>
                  <a:lnTo>
                    <a:pt x="106" y="968"/>
                  </a:lnTo>
                  <a:lnTo>
                    <a:pt x="74" y="917"/>
                  </a:lnTo>
                  <a:lnTo>
                    <a:pt x="49" y="863"/>
                  </a:lnTo>
                  <a:lnTo>
                    <a:pt x="27" y="806"/>
                  </a:lnTo>
                  <a:lnTo>
                    <a:pt x="13" y="747"/>
                  </a:lnTo>
                  <a:lnTo>
                    <a:pt x="3" y="685"/>
                  </a:lnTo>
                  <a:lnTo>
                    <a:pt x="0" y="621"/>
                  </a:lnTo>
                  <a:lnTo>
                    <a:pt x="3" y="557"/>
                  </a:lnTo>
                  <a:lnTo>
                    <a:pt x="13" y="496"/>
                  </a:lnTo>
                  <a:lnTo>
                    <a:pt x="27" y="437"/>
                  </a:lnTo>
                  <a:lnTo>
                    <a:pt x="49" y="379"/>
                  </a:lnTo>
                  <a:lnTo>
                    <a:pt x="74" y="325"/>
                  </a:lnTo>
                  <a:lnTo>
                    <a:pt x="106" y="274"/>
                  </a:lnTo>
                  <a:lnTo>
                    <a:pt x="141" y="226"/>
                  </a:lnTo>
                  <a:lnTo>
                    <a:pt x="182" y="182"/>
                  </a:lnTo>
                  <a:lnTo>
                    <a:pt x="226" y="142"/>
                  </a:lnTo>
                  <a:lnTo>
                    <a:pt x="274" y="105"/>
                  </a:lnTo>
                  <a:lnTo>
                    <a:pt x="325" y="74"/>
                  </a:lnTo>
                  <a:lnTo>
                    <a:pt x="379" y="49"/>
                  </a:lnTo>
                  <a:lnTo>
                    <a:pt x="437" y="28"/>
                  </a:lnTo>
                  <a:lnTo>
                    <a:pt x="495" y="13"/>
                  </a:lnTo>
                  <a:lnTo>
                    <a:pt x="557" y="3"/>
                  </a:lnTo>
                  <a:lnTo>
                    <a:pt x="6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2184" y="4307"/>
              <a:ext cx="503" cy="930"/>
            </a:xfrm>
            <a:custGeom>
              <a:avLst/>
              <a:gdLst>
                <a:gd name="T0" fmla="*/ 704 w 1006"/>
                <a:gd name="T1" fmla="*/ 0 h 1860"/>
                <a:gd name="T2" fmla="*/ 1006 w 1006"/>
                <a:gd name="T3" fmla="*/ 412 h 1860"/>
                <a:gd name="T4" fmla="*/ 735 w 1006"/>
                <a:gd name="T5" fmla="*/ 412 h 1860"/>
                <a:gd name="T6" fmla="*/ 703 w 1006"/>
                <a:gd name="T7" fmla="*/ 415 h 1860"/>
                <a:gd name="T8" fmla="*/ 672 w 1006"/>
                <a:gd name="T9" fmla="*/ 423 h 1860"/>
                <a:gd name="T10" fmla="*/ 644 w 1006"/>
                <a:gd name="T11" fmla="*/ 437 h 1860"/>
                <a:gd name="T12" fmla="*/ 619 w 1006"/>
                <a:gd name="T13" fmla="*/ 454 h 1860"/>
                <a:gd name="T14" fmla="*/ 597 w 1006"/>
                <a:gd name="T15" fmla="*/ 476 h 1860"/>
                <a:gd name="T16" fmla="*/ 579 w 1006"/>
                <a:gd name="T17" fmla="*/ 500 h 1860"/>
                <a:gd name="T18" fmla="*/ 566 w 1006"/>
                <a:gd name="T19" fmla="*/ 529 h 1860"/>
                <a:gd name="T20" fmla="*/ 558 w 1006"/>
                <a:gd name="T21" fmla="*/ 559 h 1860"/>
                <a:gd name="T22" fmla="*/ 555 w 1006"/>
                <a:gd name="T23" fmla="*/ 591 h 1860"/>
                <a:gd name="T24" fmla="*/ 555 w 1006"/>
                <a:gd name="T25" fmla="*/ 1341 h 1860"/>
                <a:gd name="T26" fmla="*/ 544 w 1006"/>
                <a:gd name="T27" fmla="*/ 1418 h 1860"/>
                <a:gd name="T28" fmla="*/ 534 w 1006"/>
                <a:gd name="T29" fmla="*/ 1499 h 1860"/>
                <a:gd name="T30" fmla="*/ 526 w 1006"/>
                <a:gd name="T31" fmla="*/ 1583 h 1860"/>
                <a:gd name="T32" fmla="*/ 520 w 1006"/>
                <a:gd name="T33" fmla="*/ 1670 h 1860"/>
                <a:gd name="T34" fmla="*/ 515 w 1006"/>
                <a:gd name="T35" fmla="*/ 1763 h 1860"/>
                <a:gd name="T36" fmla="*/ 512 w 1006"/>
                <a:gd name="T37" fmla="*/ 1860 h 1860"/>
                <a:gd name="T38" fmla="*/ 0 w 1006"/>
                <a:gd name="T39" fmla="*/ 1860 h 1860"/>
                <a:gd name="T40" fmla="*/ 5 w 1006"/>
                <a:gd name="T41" fmla="*/ 1735 h 1860"/>
                <a:gd name="T42" fmla="*/ 11 w 1006"/>
                <a:gd name="T43" fmla="*/ 1616 h 1860"/>
                <a:gd name="T44" fmla="*/ 21 w 1006"/>
                <a:gd name="T45" fmla="*/ 1502 h 1860"/>
                <a:gd name="T46" fmla="*/ 32 w 1006"/>
                <a:gd name="T47" fmla="*/ 1393 h 1860"/>
                <a:gd name="T48" fmla="*/ 47 w 1006"/>
                <a:gd name="T49" fmla="*/ 1289 h 1860"/>
                <a:gd name="T50" fmla="*/ 63 w 1006"/>
                <a:gd name="T51" fmla="*/ 1190 h 1860"/>
                <a:gd name="T52" fmla="*/ 81 w 1006"/>
                <a:gd name="T53" fmla="*/ 1096 h 1860"/>
                <a:gd name="T54" fmla="*/ 102 w 1006"/>
                <a:gd name="T55" fmla="*/ 1006 h 1860"/>
                <a:gd name="T56" fmla="*/ 124 w 1006"/>
                <a:gd name="T57" fmla="*/ 920 h 1860"/>
                <a:gd name="T58" fmla="*/ 148 w 1006"/>
                <a:gd name="T59" fmla="*/ 839 h 1860"/>
                <a:gd name="T60" fmla="*/ 173 w 1006"/>
                <a:gd name="T61" fmla="*/ 763 h 1860"/>
                <a:gd name="T62" fmla="*/ 200 w 1006"/>
                <a:gd name="T63" fmla="*/ 690 h 1860"/>
                <a:gd name="T64" fmla="*/ 227 w 1006"/>
                <a:gd name="T65" fmla="*/ 622 h 1860"/>
                <a:gd name="T66" fmla="*/ 257 w 1006"/>
                <a:gd name="T67" fmla="*/ 557 h 1860"/>
                <a:gd name="T68" fmla="*/ 287 w 1006"/>
                <a:gd name="T69" fmla="*/ 496 h 1860"/>
                <a:gd name="T70" fmla="*/ 318 w 1006"/>
                <a:gd name="T71" fmla="*/ 439 h 1860"/>
                <a:gd name="T72" fmla="*/ 349 w 1006"/>
                <a:gd name="T73" fmla="*/ 385 h 1860"/>
                <a:gd name="T74" fmla="*/ 381 w 1006"/>
                <a:gd name="T75" fmla="*/ 335 h 1860"/>
                <a:gd name="T76" fmla="*/ 414 w 1006"/>
                <a:gd name="T77" fmla="*/ 288 h 1860"/>
                <a:gd name="T78" fmla="*/ 447 w 1006"/>
                <a:gd name="T79" fmla="*/ 245 h 1860"/>
                <a:gd name="T80" fmla="*/ 479 w 1006"/>
                <a:gd name="T81" fmla="*/ 205 h 1860"/>
                <a:gd name="T82" fmla="*/ 512 w 1006"/>
                <a:gd name="T83" fmla="*/ 167 h 1860"/>
                <a:gd name="T84" fmla="*/ 545 w 1006"/>
                <a:gd name="T85" fmla="*/ 133 h 1860"/>
                <a:gd name="T86" fmla="*/ 578 w 1006"/>
                <a:gd name="T87" fmla="*/ 101 h 1860"/>
                <a:gd name="T88" fmla="*/ 610 w 1006"/>
                <a:gd name="T89" fmla="*/ 72 h 1860"/>
                <a:gd name="T90" fmla="*/ 642 w 1006"/>
                <a:gd name="T91" fmla="*/ 46 h 1860"/>
                <a:gd name="T92" fmla="*/ 673 w 1006"/>
                <a:gd name="T93" fmla="*/ 22 h 1860"/>
                <a:gd name="T94" fmla="*/ 704 w 1006"/>
                <a:gd name="T95" fmla="*/ 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6" h="1860">
                  <a:moveTo>
                    <a:pt x="704" y="0"/>
                  </a:moveTo>
                  <a:lnTo>
                    <a:pt x="1006" y="412"/>
                  </a:lnTo>
                  <a:lnTo>
                    <a:pt x="735" y="412"/>
                  </a:lnTo>
                  <a:lnTo>
                    <a:pt x="703" y="415"/>
                  </a:lnTo>
                  <a:lnTo>
                    <a:pt x="672" y="423"/>
                  </a:lnTo>
                  <a:lnTo>
                    <a:pt x="644" y="437"/>
                  </a:lnTo>
                  <a:lnTo>
                    <a:pt x="619" y="454"/>
                  </a:lnTo>
                  <a:lnTo>
                    <a:pt x="597" y="476"/>
                  </a:lnTo>
                  <a:lnTo>
                    <a:pt x="579" y="500"/>
                  </a:lnTo>
                  <a:lnTo>
                    <a:pt x="566" y="529"/>
                  </a:lnTo>
                  <a:lnTo>
                    <a:pt x="558" y="559"/>
                  </a:lnTo>
                  <a:lnTo>
                    <a:pt x="555" y="591"/>
                  </a:lnTo>
                  <a:lnTo>
                    <a:pt x="555" y="1341"/>
                  </a:lnTo>
                  <a:lnTo>
                    <a:pt x="544" y="1418"/>
                  </a:lnTo>
                  <a:lnTo>
                    <a:pt x="534" y="1499"/>
                  </a:lnTo>
                  <a:lnTo>
                    <a:pt x="526" y="1583"/>
                  </a:lnTo>
                  <a:lnTo>
                    <a:pt x="520" y="1670"/>
                  </a:lnTo>
                  <a:lnTo>
                    <a:pt x="515" y="1763"/>
                  </a:lnTo>
                  <a:lnTo>
                    <a:pt x="512" y="1860"/>
                  </a:lnTo>
                  <a:lnTo>
                    <a:pt x="0" y="1860"/>
                  </a:lnTo>
                  <a:lnTo>
                    <a:pt x="5" y="1735"/>
                  </a:lnTo>
                  <a:lnTo>
                    <a:pt x="11" y="1616"/>
                  </a:lnTo>
                  <a:lnTo>
                    <a:pt x="21" y="1502"/>
                  </a:lnTo>
                  <a:lnTo>
                    <a:pt x="32" y="1393"/>
                  </a:lnTo>
                  <a:lnTo>
                    <a:pt x="47" y="1289"/>
                  </a:lnTo>
                  <a:lnTo>
                    <a:pt x="63" y="1190"/>
                  </a:lnTo>
                  <a:lnTo>
                    <a:pt x="81" y="1096"/>
                  </a:lnTo>
                  <a:lnTo>
                    <a:pt x="102" y="1006"/>
                  </a:lnTo>
                  <a:lnTo>
                    <a:pt x="124" y="920"/>
                  </a:lnTo>
                  <a:lnTo>
                    <a:pt x="148" y="839"/>
                  </a:lnTo>
                  <a:lnTo>
                    <a:pt x="173" y="763"/>
                  </a:lnTo>
                  <a:lnTo>
                    <a:pt x="200" y="690"/>
                  </a:lnTo>
                  <a:lnTo>
                    <a:pt x="227" y="622"/>
                  </a:lnTo>
                  <a:lnTo>
                    <a:pt x="257" y="557"/>
                  </a:lnTo>
                  <a:lnTo>
                    <a:pt x="287" y="496"/>
                  </a:lnTo>
                  <a:lnTo>
                    <a:pt x="318" y="439"/>
                  </a:lnTo>
                  <a:lnTo>
                    <a:pt x="349" y="385"/>
                  </a:lnTo>
                  <a:lnTo>
                    <a:pt x="381" y="335"/>
                  </a:lnTo>
                  <a:lnTo>
                    <a:pt x="414" y="288"/>
                  </a:lnTo>
                  <a:lnTo>
                    <a:pt x="447" y="245"/>
                  </a:lnTo>
                  <a:lnTo>
                    <a:pt x="479" y="205"/>
                  </a:lnTo>
                  <a:lnTo>
                    <a:pt x="512" y="167"/>
                  </a:lnTo>
                  <a:lnTo>
                    <a:pt x="545" y="133"/>
                  </a:lnTo>
                  <a:lnTo>
                    <a:pt x="578" y="101"/>
                  </a:lnTo>
                  <a:lnTo>
                    <a:pt x="610" y="72"/>
                  </a:lnTo>
                  <a:lnTo>
                    <a:pt x="642" y="46"/>
                  </a:lnTo>
                  <a:lnTo>
                    <a:pt x="673" y="22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2605" y="4210"/>
              <a:ext cx="388" cy="175"/>
            </a:xfrm>
            <a:custGeom>
              <a:avLst/>
              <a:gdLst>
                <a:gd name="T0" fmla="*/ 421 w 776"/>
                <a:gd name="T1" fmla="*/ 2 h 349"/>
                <a:gd name="T2" fmla="*/ 478 w 776"/>
                <a:gd name="T3" fmla="*/ 24 h 349"/>
                <a:gd name="T4" fmla="*/ 524 w 776"/>
                <a:gd name="T5" fmla="*/ 63 h 349"/>
                <a:gd name="T6" fmla="*/ 688 w 776"/>
                <a:gd name="T7" fmla="*/ 25 h 349"/>
                <a:gd name="T8" fmla="*/ 719 w 776"/>
                <a:gd name="T9" fmla="*/ 20 h 349"/>
                <a:gd name="T10" fmla="*/ 750 w 776"/>
                <a:gd name="T11" fmla="*/ 31 h 349"/>
                <a:gd name="T12" fmla="*/ 770 w 776"/>
                <a:gd name="T13" fmla="*/ 56 h 349"/>
                <a:gd name="T14" fmla="*/ 776 w 776"/>
                <a:gd name="T15" fmla="*/ 89 h 349"/>
                <a:gd name="T16" fmla="*/ 774 w 776"/>
                <a:gd name="T17" fmla="*/ 291 h 349"/>
                <a:gd name="T18" fmla="*/ 764 w 776"/>
                <a:gd name="T19" fmla="*/ 318 h 349"/>
                <a:gd name="T20" fmla="*/ 739 w 776"/>
                <a:gd name="T21" fmla="*/ 338 h 349"/>
                <a:gd name="T22" fmla="*/ 710 w 776"/>
                <a:gd name="T23" fmla="*/ 344 h 349"/>
                <a:gd name="T24" fmla="*/ 664 w 776"/>
                <a:gd name="T25" fmla="*/ 331 h 349"/>
                <a:gd name="T26" fmla="*/ 602 w 776"/>
                <a:gd name="T27" fmla="*/ 313 h 349"/>
                <a:gd name="T28" fmla="*/ 545 w 776"/>
                <a:gd name="T29" fmla="*/ 296 h 349"/>
                <a:gd name="T30" fmla="*/ 500 w 776"/>
                <a:gd name="T31" fmla="*/ 309 h 349"/>
                <a:gd name="T32" fmla="*/ 450 w 776"/>
                <a:gd name="T33" fmla="*/ 339 h 349"/>
                <a:gd name="T34" fmla="*/ 391 w 776"/>
                <a:gd name="T35" fmla="*/ 349 h 349"/>
                <a:gd name="T36" fmla="*/ 330 w 776"/>
                <a:gd name="T37" fmla="*/ 338 h 349"/>
                <a:gd name="T38" fmla="*/ 278 w 776"/>
                <a:gd name="T39" fmla="*/ 307 h 349"/>
                <a:gd name="T40" fmla="*/ 234 w 776"/>
                <a:gd name="T41" fmla="*/ 292 h 349"/>
                <a:gd name="T42" fmla="*/ 178 w 776"/>
                <a:gd name="T43" fmla="*/ 309 h 349"/>
                <a:gd name="T44" fmla="*/ 117 w 776"/>
                <a:gd name="T45" fmla="*/ 328 h 349"/>
                <a:gd name="T46" fmla="*/ 71 w 776"/>
                <a:gd name="T47" fmla="*/ 340 h 349"/>
                <a:gd name="T48" fmla="*/ 40 w 776"/>
                <a:gd name="T49" fmla="*/ 334 h 349"/>
                <a:gd name="T50" fmla="*/ 14 w 776"/>
                <a:gd name="T51" fmla="*/ 315 h 349"/>
                <a:gd name="T52" fmla="*/ 2 w 776"/>
                <a:gd name="T53" fmla="*/ 286 h 349"/>
                <a:gd name="T54" fmla="*/ 0 w 776"/>
                <a:gd name="T55" fmla="*/ 86 h 349"/>
                <a:gd name="T56" fmla="*/ 8 w 776"/>
                <a:gd name="T57" fmla="*/ 54 h 349"/>
                <a:gd name="T58" fmla="*/ 29 w 776"/>
                <a:gd name="T59" fmla="*/ 29 h 349"/>
                <a:gd name="T60" fmla="*/ 72 w 776"/>
                <a:gd name="T61" fmla="*/ 17 h 349"/>
                <a:gd name="T62" fmla="*/ 240 w 776"/>
                <a:gd name="T63" fmla="*/ 86 h 349"/>
                <a:gd name="T64" fmla="*/ 279 w 776"/>
                <a:gd name="T65" fmla="*/ 40 h 349"/>
                <a:gd name="T66" fmla="*/ 330 w 776"/>
                <a:gd name="T67" fmla="*/ 10 h 349"/>
                <a:gd name="T68" fmla="*/ 391 w 776"/>
                <a:gd name="T6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349">
                  <a:moveTo>
                    <a:pt x="391" y="0"/>
                  </a:moveTo>
                  <a:lnTo>
                    <a:pt x="421" y="2"/>
                  </a:lnTo>
                  <a:lnTo>
                    <a:pt x="451" y="10"/>
                  </a:lnTo>
                  <a:lnTo>
                    <a:pt x="478" y="24"/>
                  </a:lnTo>
                  <a:lnTo>
                    <a:pt x="502" y="41"/>
                  </a:lnTo>
                  <a:lnTo>
                    <a:pt x="524" y="63"/>
                  </a:lnTo>
                  <a:lnTo>
                    <a:pt x="541" y="87"/>
                  </a:lnTo>
                  <a:lnTo>
                    <a:pt x="688" y="25"/>
                  </a:lnTo>
                  <a:lnTo>
                    <a:pt x="704" y="20"/>
                  </a:lnTo>
                  <a:lnTo>
                    <a:pt x="719" y="20"/>
                  </a:lnTo>
                  <a:lnTo>
                    <a:pt x="735" y="23"/>
                  </a:lnTo>
                  <a:lnTo>
                    <a:pt x="750" y="31"/>
                  </a:lnTo>
                  <a:lnTo>
                    <a:pt x="761" y="42"/>
                  </a:lnTo>
                  <a:lnTo>
                    <a:pt x="770" y="56"/>
                  </a:lnTo>
                  <a:lnTo>
                    <a:pt x="774" y="72"/>
                  </a:lnTo>
                  <a:lnTo>
                    <a:pt x="776" y="89"/>
                  </a:lnTo>
                  <a:lnTo>
                    <a:pt x="776" y="274"/>
                  </a:lnTo>
                  <a:lnTo>
                    <a:pt x="774" y="291"/>
                  </a:lnTo>
                  <a:lnTo>
                    <a:pt x="771" y="306"/>
                  </a:lnTo>
                  <a:lnTo>
                    <a:pt x="764" y="318"/>
                  </a:lnTo>
                  <a:lnTo>
                    <a:pt x="752" y="330"/>
                  </a:lnTo>
                  <a:lnTo>
                    <a:pt x="739" y="338"/>
                  </a:lnTo>
                  <a:lnTo>
                    <a:pt x="725" y="343"/>
                  </a:lnTo>
                  <a:lnTo>
                    <a:pt x="710" y="344"/>
                  </a:lnTo>
                  <a:lnTo>
                    <a:pt x="695" y="341"/>
                  </a:lnTo>
                  <a:lnTo>
                    <a:pt x="664" y="331"/>
                  </a:lnTo>
                  <a:lnTo>
                    <a:pt x="634" y="323"/>
                  </a:lnTo>
                  <a:lnTo>
                    <a:pt x="602" y="313"/>
                  </a:lnTo>
                  <a:lnTo>
                    <a:pt x="572" y="303"/>
                  </a:lnTo>
                  <a:lnTo>
                    <a:pt x="545" y="296"/>
                  </a:lnTo>
                  <a:lnTo>
                    <a:pt x="522" y="289"/>
                  </a:lnTo>
                  <a:lnTo>
                    <a:pt x="500" y="309"/>
                  </a:lnTo>
                  <a:lnTo>
                    <a:pt x="477" y="326"/>
                  </a:lnTo>
                  <a:lnTo>
                    <a:pt x="450" y="339"/>
                  </a:lnTo>
                  <a:lnTo>
                    <a:pt x="421" y="346"/>
                  </a:lnTo>
                  <a:lnTo>
                    <a:pt x="391" y="349"/>
                  </a:lnTo>
                  <a:lnTo>
                    <a:pt x="359" y="346"/>
                  </a:lnTo>
                  <a:lnTo>
                    <a:pt x="330" y="338"/>
                  </a:lnTo>
                  <a:lnTo>
                    <a:pt x="302" y="324"/>
                  </a:lnTo>
                  <a:lnTo>
                    <a:pt x="278" y="307"/>
                  </a:lnTo>
                  <a:lnTo>
                    <a:pt x="256" y="285"/>
                  </a:lnTo>
                  <a:lnTo>
                    <a:pt x="234" y="292"/>
                  </a:lnTo>
                  <a:lnTo>
                    <a:pt x="207" y="300"/>
                  </a:lnTo>
                  <a:lnTo>
                    <a:pt x="178" y="309"/>
                  </a:lnTo>
                  <a:lnTo>
                    <a:pt x="148" y="318"/>
                  </a:lnTo>
                  <a:lnTo>
                    <a:pt x="117" y="328"/>
                  </a:lnTo>
                  <a:lnTo>
                    <a:pt x="88" y="337"/>
                  </a:lnTo>
                  <a:lnTo>
                    <a:pt x="71" y="340"/>
                  </a:lnTo>
                  <a:lnTo>
                    <a:pt x="56" y="339"/>
                  </a:lnTo>
                  <a:lnTo>
                    <a:pt x="40" y="334"/>
                  </a:lnTo>
                  <a:lnTo>
                    <a:pt x="26" y="326"/>
                  </a:lnTo>
                  <a:lnTo>
                    <a:pt x="14" y="315"/>
                  </a:lnTo>
                  <a:lnTo>
                    <a:pt x="7" y="301"/>
                  </a:lnTo>
                  <a:lnTo>
                    <a:pt x="2" y="286"/>
                  </a:lnTo>
                  <a:lnTo>
                    <a:pt x="0" y="270"/>
                  </a:lnTo>
                  <a:lnTo>
                    <a:pt x="0" y="86"/>
                  </a:lnTo>
                  <a:lnTo>
                    <a:pt x="3" y="69"/>
                  </a:lnTo>
                  <a:lnTo>
                    <a:pt x="8" y="54"/>
                  </a:lnTo>
                  <a:lnTo>
                    <a:pt x="16" y="40"/>
                  </a:lnTo>
                  <a:lnTo>
                    <a:pt x="29" y="29"/>
                  </a:lnTo>
                  <a:lnTo>
                    <a:pt x="49" y="19"/>
                  </a:lnTo>
                  <a:lnTo>
                    <a:pt x="72" y="17"/>
                  </a:lnTo>
                  <a:lnTo>
                    <a:pt x="93" y="22"/>
                  </a:lnTo>
                  <a:lnTo>
                    <a:pt x="240" y="86"/>
                  </a:lnTo>
                  <a:lnTo>
                    <a:pt x="257" y="62"/>
                  </a:lnTo>
                  <a:lnTo>
                    <a:pt x="279" y="40"/>
                  </a:lnTo>
                  <a:lnTo>
                    <a:pt x="303" y="23"/>
                  </a:lnTo>
                  <a:lnTo>
                    <a:pt x="330" y="10"/>
                  </a:lnTo>
                  <a:lnTo>
                    <a:pt x="360" y="2"/>
                  </a:lnTo>
                  <a:lnTo>
                    <a:pt x="3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2519" y="4266"/>
              <a:ext cx="969" cy="971"/>
            </a:xfrm>
            <a:custGeom>
              <a:avLst/>
              <a:gdLst>
                <a:gd name="T0" fmla="*/ 167 w 1937"/>
                <a:gd name="T1" fmla="*/ 813 h 1941"/>
                <a:gd name="T2" fmla="*/ 134 w 1937"/>
                <a:gd name="T3" fmla="*/ 855 h 1941"/>
                <a:gd name="T4" fmla="*/ 142 w 1937"/>
                <a:gd name="T5" fmla="*/ 911 h 1941"/>
                <a:gd name="T6" fmla="*/ 185 w 1937"/>
                <a:gd name="T7" fmla="*/ 945 h 1941"/>
                <a:gd name="T8" fmla="*/ 241 w 1937"/>
                <a:gd name="T9" fmla="*/ 937 h 1941"/>
                <a:gd name="T10" fmla="*/ 274 w 1937"/>
                <a:gd name="T11" fmla="*/ 894 h 1941"/>
                <a:gd name="T12" fmla="*/ 266 w 1937"/>
                <a:gd name="T13" fmla="*/ 838 h 1941"/>
                <a:gd name="T14" fmla="*/ 224 w 1937"/>
                <a:gd name="T15" fmla="*/ 805 h 1941"/>
                <a:gd name="T16" fmla="*/ 1171 w 1937"/>
                <a:gd name="T17" fmla="*/ 0 h 1941"/>
                <a:gd name="T18" fmla="*/ 1263 w 1937"/>
                <a:gd name="T19" fmla="*/ 54 h 1941"/>
                <a:gd name="T20" fmla="*/ 1407 w 1937"/>
                <a:gd name="T21" fmla="*/ 154 h 1941"/>
                <a:gd name="T22" fmla="*/ 1551 w 1937"/>
                <a:gd name="T23" fmla="*/ 274 h 1941"/>
                <a:gd name="T24" fmla="*/ 1685 w 1937"/>
                <a:gd name="T25" fmla="*/ 412 h 1941"/>
                <a:gd name="T26" fmla="*/ 1799 w 1937"/>
                <a:gd name="T27" fmla="*/ 567 h 1941"/>
                <a:gd name="T28" fmla="*/ 1885 w 1937"/>
                <a:gd name="T29" fmla="*/ 736 h 1941"/>
                <a:gd name="T30" fmla="*/ 1932 w 1937"/>
                <a:gd name="T31" fmla="*/ 916 h 1941"/>
                <a:gd name="T32" fmla="*/ 1931 w 1937"/>
                <a:gd name="T33" fmla="*/ 1106 h 1941"/>
                <a:gd name="T34" fmla="*/ 1872 w 1937"/>
                <a:gd name="T35" fmla="*/ 1304 h 1941"/>
                <a:gd name="T36" fmla="*/ 1771 w 1937"/>
                <a:gd name="T37" fmla="*/ 1472 h 1941"/>
                <a:gd name="T38" fmla="*/ 1638 w 1937"/>
                <a:gd name="T39" fmla="*/ 1603 h 1941"/>
                <a:gd name="T40" fmla="*/ 1477 w 1937"/>
                <a:gd name="T41" fmla="*/ 1693 h 1941"/>
                <a:gd name="T42" fmla="*/ 1318 w 1937"/>
                <a:gd name="T43" fmla="*/ 1735 h 1941"/>
                <a:gd name="T44" fmla="*/ 1173 w 1937"/>
                <a:gd name="T45" fmla="*/ 1747 h 1941"/>
                <a:gd name="T46" fmla="*/ 975 w 1937"/>
                <a:gd name="T47" fmla="*/ 1728 h 1941"/>
                <a:gd name="T48" fmla="*/ 795 w 1937"/>
                <a:gd name="T49" fmla="*/ 1682 h 1941"/>
                <a:gd name="T50" fmla="*/ 644 w 1937"/>
                <a:gd name="T51" fmla="*/ 1626 h 1941"/>
                <a:gd name="T52" fmla="*/ 533 w 1937"/>
                <a:gd name="T53" fmla="*/ 1572 h 1941"/>
                <a:gd name="T54" fmla="*/ 508 w 1937"/>
                <a:gd name="T55" fmla="*/ 1577 h 1941"/>
                <a:gd name="T56" fmla="*/ 506 w 1937"/>
                <a:gd name="T57" fmla="*/ 1602 h 1941"/>
                <a:gd name="T58" fmla="*/ 557 w 1937"/>
                <a:gd name="T59" fmla="*/ 1665 h 1941"/>
                <a:gd name="T60" fmla="*/ 634 w 1937"/>
                <a:gd name="T61" fmla="*/ 1736 h 1941"/>
                <a:gd name="T62" fmla="*/ 739 w 1937"/>
                <a:gd name="T63" fmla="*/ 1807 h 1941"/>
                <a:gd name="T64" fmla="*/ 878 w 1937"/>
                <a:gd name="T65" fmla="*/ 1866 h 1941"/>
                <a:gd name="T66" fmla="*/ 1053 w 1937"/>
                <a:gd name="T67" fmla="*/ 1906 h 1941"/>
                <a:gd name="T68" fmla="*/ 0 w 1937"/>
                <a:gd name="T69" fmla="*/ 1941 h 1941"/>
                <a:gd name="T70" fmla="*/ 12 w 1937"/>
                <a:gd name="T71" fmla="*/ 727 h 1941"/>
                <a:gd name="T72" fmla="*/ 63 w 1937"/>
                <a:gd name="T73" fmla="*/ 676 h 1941"/>
                <a:gd name="T74" fmla="*/ 1008 w 1937"/>
                <a:gd name="T75" fmla="*/ 665 h 1941"/>
                <a:gd name="T76" fmla="*/ 1077 w 1937"/>
                <a:gd name="T77" fmla="*/ 689 h 1941"/>
                <a:gd name="T78" fmla="*/ 1117 w 1937"/>
                <a:gd name="T79" fmla="*/ 751 h 1941"/>
                <a:gd name="T80" fmla="*/ 1117 w 1937"/>
                <a:gd name="T81" fmla="*/ 1175 h 1941"/>
                <a:gd name="T82" fmla="*/ 1079 w 1937"/>
                <a:gd name="T83" fmla="*/ 1214 h 1941"/>
                <a:gd name="T84" fmla="*/ 989 w 1937"/>
                <a:gd name="T85" fmla="*/ 1221 h 1941"/>
                <a:gd name="T86" fmla="*/ 940 w 1937"/>
                <a:gd name="T87" fmla="*/ 1223 h 1941"/>
                <a:gd name="T88" fmla="*/ 936 w 1937"/>
                <a:gd name="T89" fmla="*/ 1234 h 1941"/>
                <a:gd name="T90" fmla="*/ 941 w 1937"/>
                <a:gd name="T91" fmla="*/ 1242 h 1941"/>
                <a:gd name="T92" fmla="*/ 1027 w 1937"/>
                <a:gd name="T93" fmla="*/ 1267 h 1941"/>
                <a:gd name="T94" fmla="*/ 1156 w 1937"/>
                <a:gd name="T95" fmla="*/ 1284 h 1941"/>
                <a:gd name="T96" fmla="*/ 1278 w 1937"/>
                <a:gd name="T97" fmla="*/ 1271 h 1941"/>
                <a:gd name="T98" fmla="*/ 1285 w 1937"/>
                <a:gd name="T99" fmla="*/ 1269 h 1941"/>
                <a:gd name="T100" fmla="*/ 1337 w 1937"/>
                <a:gd name="T101" fmla="*/ 1247 h 1941"/>
                <a:gd name="T102" fmla="*/ 1395 w 1937"/>
                <a:gd name="T103" fmla="*/ 1199 h 1941"/>
                <a:gd name="T104" fmla="*/ 1450 w 1937"/>
                <a:gd name="T105" fmla="*/ 1113 h 1941"/>
                <a:gd name="T106" fmla="*/ 1468 w 1937"/>
                <a:gd name="T107" fmla="*/ 1016 h 1941"/>
                <a:gd name="T108" fmla="*/ 1446 w 1937"/>
                <a:gd name="T109" fmla="*/ 915 h 1941"/>
                <a:gd name="T110" fmla="*/ 1394 w 1937"/>
                <a:gd name="T111" fmla="*/ 816 h 1941"/>
                <a:gd name="T112" fmla="*/ 1324 w 1937"/>
                <a:gd name="T113" fmla="*/ 721 h 1941"/>
                <a:gd name="T114" fmla="*/ 1246 w 1937"/>
                <a:gd name="T115" fmla="*/ 637 h 1941"/>
                <a:gd name="T116" fmla="*/ 1172 w 1937"/>
                <a:gd name="T117" fmla="*/ 569 h 1941"/>
                <a:gd name="T118" fmla="*/ 1114 w 1937"/>
                <a:gd name="T119" fmla="*/ 520 h 1941"/>
                <a:gd name="T120" fmla="*/ 1083 w 1937"/>
                <a:gd name="T121" fmla="*/ 495 h 1941"/>
                <a:gd name="T122" fmla="*/ 1170 w 1937"/>
                <a:gd name="T123" fmla="*/ 0 h 1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37" h="1941">
                  <a:moveTo>
                    <a:pt x="204" y="803"/>
                  </a:moveTo>
                  <a:lnTo>
                    <a:pt x="185" y="805"/>
                  </a:lnTo>
                  <a:lnTo>
                    <a:pt x="167" y="813"/>
                  </a:lnTo>
                  <a:lnTo>
                    <a:pt x="153" y="823"/>
                  </a:lnTo>
                  <a:lnTo>
                    <a:pt x="142" y="838"/>
                  </a:lnTo>
                  <a:lnTo>
                    <a:pt x="134" y="855"/>
                  </a:lnTo>
                  <a:lnTo>
                    <a:pt x="132" y="874"/>
                  </a:lnTo>
                  <a:lnTo>
                    <a:pt x="134" y="894"/>
                  </a:lnTo>
                  <a:lnTo>
                    <a:pt x="142" y="911"/>
                  </a:lnTo>
                  <a:lnTo>
                    <a:pt x="153" y="926"/>
                  </a:lnTo>
                  <a:lnTo>
                    <a:pt x="167" y="937"/>
                  </a:lnTo>
                  <a:lnTo>
                    <a:pt x="185" y="945"/>
                  </a:lnTo>
                  <a:lnTo>
                    <a:pt x="204" y="947"/>
                  </a:lnTo>
                  <a:lnTo>
                    <a:pt x="224" y="945"/>
                  </a:lnTo>
                  <a:lnTo>
                    <a:pt x="241" y="937"/>
                  </a:lnTo>
                  <a:lnTo>
                    <a:pt x="256" y="926"/>
                  </a:lnTo>
                  <a:lnTo>
                    <a:pt x="266" y="911"/>
                  </a:lnTo>
                  <a:lnTo>
                    <a:pt x="274" y="894"/>
                  </a:lnTo>
                  <a:lnTo>
                    <a:pt x="277" y="874"/>
                  </a:lnTo>
                  <a:lnTo>
                    <a:pt x="274" y="855"/>
                  </a:lnTo>
                  <a:lnTo>
                    <a:pt x="266" y="838"/>
                  </a:lnTo>
                  <a:lnTo>
                    <a:pt x="256" y="823"/>
                  </a:lnTo>
                  <a:lnTo>
                    <a:pt x="241" y="813"/>
                  </a:lnTo>
                  <a:lnTo>
                    <a:pt x="224" y="805"/>
                  </a:lnTo>
                  <a:lnTo>
                    <a:pt x="204" y="803"/>
                  </a:lnTo>
                  <a:close/>
                  <a:moveTo>
                    <a:pt x="1170" y="0"/>
                  </a:moveTo>
                  <a:lnTo>
                    <a:pt x="1171" y="0"/>
                  </a:lnTo>
                  <a:lnTo>
                    <a:pt x="1172" y="1"/>
                  </a:lnTo>
                  <a:lnTo>
                    <a:pt x="1217" y="26"/>
                  </a:lnTo>
                  <a:lnTo>
                    <a:pt x="1263" y="54"/>
                  </a:lnTo>
                  <a:lnTo>
                    <a:pt x="1311" y="85"/>
                  </a:lnTo>
                  <a:lnTo>
                    <a:pt x="1359" y="118"/>
                  </a:lnTo>
                  <a:lnTo>
                    <a:pt x="1407" y="154"/>
                  </a:lnTo>
                  <a:lnTo>
                    <a:pt x="1456" y="192"/>
                  </a:lnTo>
                  <a:lnTo>
                    <a:pt x="1504" y="232"/>
                  </a:lnTo>
                  <a:lnTo>
                    <a:pt x="1551" y="274"/>
                  </a:lnTo>
                  <a:lnTo>
                    <a:pt x="1597" y="318"/>
                  </a:lnTo>
                  <a:lnTo>
                    <a:pt x="1642" y="364"/>
                  </a:lnTo>
                  <a:lnTo>
                    <a:pt x="1685" y="412"/>
                  </a:lnTo>
                  <a:lnTo>
                    <a:pt x="1725" y="462"/>
                  </a:lnTo>
                  <a:lnTo>
                    <a:pt x="1764" y="513"/>
                  </a:lnTo>
                  <a:lnTo>
                    <a:pt x="1799" y="567"/>
                  </a:lnTo>
                  <a:lnTo>
                    <a:pt x="1832" y="622"/>
                  </a:lnTo>
                  <a:lnTo>
                    <a:pt x="1861" y="677"/>
                  </a:lnTo>
                  <a:lnTo>
                    <a:pt x="1885" y="736"/>
                  </a:lnTo>
                  <a:lnTo>
                    <a:pt x="1905" y="795"/>
                  </a:lnTo>
                  <a:lnTo>
                    <a:pt x="1921" y="854"/>
                  </a:lnTo>
                  <a:lnTo>
                    <a:pt x="1932" y="916"/>
                  </a:lnTo>
                  <a:lnTo>
                    <a:pt x="1937" y="978"/>
                  </a:lnTo>
                  <a:lnTo>
                    <a:pt x="1937" y="1042"/>
                  </a:lnTo>
                  <a:lnTo>
                    <a:pt x="1931" y="1106"/>
                  </a:lnTo>
                  <a:lnTo>
                    <a:pt x="1918" y="1171"/>
                  </a:lnTo>
                  <a:lnTo>
                    <a:pt x="1899" y="1237"/>
                  </a:lnTo>
                  <a:lnTo>
                    <a:pt x="1872" y="1304"/>
                  </a:lnTo>
                  <a:lnTo>
                    <a:pt x="1842" y="1364"/>
                  </a:lnTo>
                  <a:lnTo>
                    <a:pt x="1808" y="1420"/>
                  </a:lnTo>
                  <a:lnTo>
                    <a:pt x="1771" y="1472"/>
                  </a:lnTo>
                  <a:lnTo>
                    <a:pt x="1730" y="1520"/>
                  </a:lnTo>
                  <a:lnTo>
                    <a:pt x="1686" y="1564"/>
                  </a:lnTo>
                  <a:lnTo>
                    <a:pt x="1638" y="1603"/>
                  </a:lnTo>
                  <a:lnTo>
                    <a:pt x="1588" y="1637"/>
                  </a:lnTo>
                  <a:lnTo>
                    <a:pt x="1533" y="1667"/>
                  </a:lnTo>
                  <a:lnTo>
                    <a:pt x="1477" y="1693"/>
                  </a:lnTo>
                  <a:lnTo>
                    <a:pt x="1417" y="1714"/>
                  </a:lnTo>
                  <a:lnTo>
                    <a:pt x="1368" y="1726"/>
                  </a:lnTo>
                  <a:lnTo>
                    <a:pt x="1318" y="1735"/>
                  </a:lnTo>
                  <a:lnTo>
                    <a:pt x="1269" y="1742"/>
                  </a:lnTo>
                  <a:lnTo>
                    <a:pt x="1221" y="1746"/>
                  </a:lnTo>
                  <a:lnTo>
                    <a:pt x="1173" y="1747"/>
                  </a:lnTo>
                  <a:lnTo>
                    <a:pt x="1106" y="1745"/>
                  </a:lnTo>
                  <a:lnTo>
                    <a:pt x="1040" y="1739"/>
                  </a:lnTo>
                  <a:lnTo>
                    <a:pt x="975" y="1728"/>
                  </a:lnTo>
                  <a:lnTo>
                    <a:pt x="912" y="1715"/>
                  </a:lnTo>
                  <a:lnTo>
                    <a:pt x="852" y="1700"/>
                  </a:lnTo>
                  <a:lnTo>
                    <a:pt x="795" y="1682"/>
                  </a:lnTo>
                  <a:lnTo>
                    <a:pt x="741" y="1664"/>
                  </a:lnTo>
                  <a:lnTo>
                    <a:pt x="689" y="1645"/>
                  </a:lnTo>
                  <a:lnTo>
                    <a:pt x="644" y="1626"/>
                  </a:lnTo>
                  <a:lnTo>
                    <a:pt x="601" y="1606"/>
                  </a:lnTo>
                  <a:lnTo>
                    <a:pt x="565" y="1588"/>
                  </a:lnTo>
                  <a:lnTo>
                    <a:pt x="533" y="1572"/>
                  </a:lnTo>
                  <a:lnTo>
                    <a:pt x="523" y="1570"/>
                  </a:lnTo>
                  <a:lnTo>
                    <a:pt x="515" y="1571"/>
                  </a:lnTo>
                  <a:lnTo>
                    <a:pt x="508" y="1577"/>
                  </a:lnTo>
                  <a:lnTo>
                    <a:pt x="503" y="1584"/>
                  </a:lnTo>
                  <a:lnTo>
                    <a:pt x="503" y="1594"/>
                  </a:lnTo>
                  <a:lnTo>
                    <a:pt x="506" y="1602"/>
                  </a:lnTo>
                  <a:lnTo>
                    <a:pt x="520" y="1621"/>
                  </a:lnTo>
                  <a:lnTo>
                    <a:pt x="537" y="1643"/>
                  </a:lnTo>
                  <a:lnTo>
                    <a:pt x="557" y="1665"/>
                  </a:lnTo>
                  <a:lnTo>
                    <a:pt x="580" y="1689"/>
                  </a:lnTo>
                  <a:lnTo>
                    <a:pt x="605" y="1712"/>
                  </a:lnTo>
                  <a:lnTo>
                    <a:pt x="634" y="1736"/>
                  </a:lnTo>
                  <a:lnTo>
                    <a:pt x="666" y="1760"/>
                  </a:lnTo>
                  <a:lnTo>
                    <a:pt x="701" y="1783"/>
                  </a:lnTo>
                  <a:lnTo>
                    <a:pt x="739" y="1807"/>
                  </a:lnTo>
                  <a:lnTo>
                    <a:pt x="782" y="1828"/>
                  </a:lnTo>
                  <a:lnTo>
                    <a:pt x="828" y="1848"/>
                  </a:lnTo>
                  <a:lnTo>
                    <a:pt x="878" y="1866"/>
                  </a:lnTo>
                  <a:lnTo>
                    <a:pt x="932" y="1882"/>
                  </a:lnTo>
                  <a:lnTo>
                    <a:pt x="991" y="1895"/>
                  </a:lnTo>
                  <a:lnTo>
                    <a:pt x="1053" y="1906"/>
                  </a:lnTo>
                  <a:lnTo>
                    <a:pt x="1120" y="1913"/>
                  </a:lnTo>
                  <a:lnTo>
                    <a:pt x="1121" y="1941"/>
                  </a:lnTo>
                  <a:lnTo>
                    <a:pt x="0" y="1941"/>
                  </a:lnTo>
                  <a:lnTo>
                    <a:pt x="0" y="776"/>
                  </a:lnTo>
                  <a:lnTo>
                    <a:pt x="3" y="751"/>
                  </a:lnTo>
                  <a:lnTo>
                    <a:pt x="12" y="727"/>
                  </a:lnTo>
                  <a:lnTo>
                    <a:pt x="24" y="707"/>
                  </a:lnTo>
                  <a:lnTo>
                    <a:pt x="41" y="689"/>
                  </a:lnTo>
                  <a:lnTo>
                    <a:pt x="63" y="676"/>
                  </a:lnTo>
                  <a:lnTo>
                    <a:pt x="86" y="668"/>
                  </a:lnTo>
                  <a:lnTo>
                    <a:pt x="112" y="665"/>
                  </a:lnTo>
                  <a:lnTo>
                    <a:pt x="1008" y="665"/>
                  </a:lnTo>
                  <a:lnTo>
                    <a:pt x="1034" y="668"/>
                  </a:lnTo>
                  <a:lnTo>
                    <a:pt x="1057" y="676"/>
                  </a:lnTo>
                  <a:lnTo>
                    <a:pt x="1077" y="689"/>
                  </a:lnTo>
                  <a:lnTo>
                    <a:pt x="1095" y="707"/>
                  </a:lnTo>
                  <a:lnTo>
                    <a:pt x="1108" y="727"/>
                  </a:lnTo>
                  <a:lnTo>
                    <a:pt x="1117" y="751"/>
                  </a:lnTo>
                  <a:lnTo>
                    <a:pt x="1120" y="776"/>
                  </a:lnTo>
                  <a:lnTo>
                    <a:pt x="1120" y="1156"/>
                  </a:lnTo>
                  <a:lnTo>
                    <a:pt x="1117" y="1175"/>
                  </a:lnTo>
                  <a:lnTo>
                    <a:pt x="1108" y="1191"/>
                  </a:lnTo>
                  <a:lnTo>
                    <a:pt x="1095" y="1205"/>
                  </a:lnTo>
                  <a:lnTo>
                    <a:pt x="1079" y="1214"/>
                  </a:lnTo>
                  <a:lnTo>
                    <a:pt x="1060" y="1219"/>
                  </a:lnTo>
                  <a:lnTo>
                    <a:pt x="1026" y="1220"/>
                  </a:lnTo>
                  <a:lnTo>
                    <a:pt x="989" y="1221"/>
                  </a:lnTo>
                  <a:lnTo>
                    <a:pt x="947" y="1221"/>
                  </a:lnTo>
                  <a:lnTo>
                    <a:pt x="943" y="1221"/>
                  </a:lnTo>
                  <a:lnTo>
                    <a:pt x="940" y="1223"/>
                  </a:lnTo>
                  <a:lnTo>
                    <a:pt x="937" y="1226"/>
                  </a:lnTo>
                  <a:lnTo>
                    <a:pt x="936" y="1230"/>
                  </a:lnTo>
                  <a:lnTo>
                    <a:pt x="936" y="1234"/>
                  </a:lnTo>
                  <a:lnTo>
                    <a:pt x="937" y="1238"/>
                  </a:lnTo>
                  <a:lnTo>
                    <a:pt x="938" y="1240"/>
                  </a:lnTo>
                  <a:lnTo>
                    <a:pt x="941" y="1242"/>
                  </a:lnTo>
                  <a:lnTo>
                    <a:pt x="944" y="1244"/>
                  </a:lnTo>
                  <a:lnTo>
                    <a:pt x="986" y="1256"/>
                  </a:lnTo>
                  <a:lnTo>
                    <a:pt x="1027" y="1267"/>
                  </a:lnTo>
                  <a:lnTo>
                    <a:pt x="1071" y="1274"/>
                  </a:lnTo>
                  <a:lnTo>
                    <a:pt x="1114" y="1280"/>
                  </a:lnTo>
                  <a:lnTo>
                    <a:pt x="1156" y="1284"/>
                  </a:lnTo>
                  <a:lnTo>
                    <a:pt x="1199" y="1283"/>
                  </a:lnTo>
                  <a:lnTo>
                    <a:pt x="1239" y="1279"/>
                  </a:lnTo>
                  <a:lnTo>
                    <a:pt x="1278" y="1271"/>
                  </a:lnTo>
                  <a:lnTo>
                    <a:pt x="1281" y="1270"/>
                  </a:lnTo>
                  <a:lnTo>
                    <a:pt x="1283" y="1270"/>
                  </a:lnTo>
                  <a:lnTo>
                    <a:pt x="1285" y="1269"/>
                  </a:lnTo>
                  <a:lnTo>
                    <a:pt x="1301" y="1263"/>
                  </a:lnTo>
                  <a:lnTo>
                    <a:pt x="1319" y="1257"/>
                  </a:lnTo>
                  <a:lnTo>
                    <a:pt x="1337" y="1247"/>
                  </a:lnTo>
                  <a:lnTo>
                    <a:pt x="1357" y="1235"/>
                  </a:lnTo>
                  <a:lnTo>
                    <a:pt x="1376" y="1219"/>
                  </a:lnTo>
                  <a:lnTo>
                    <a:pt x="1395" y="1199"/>
                  </a:lnTo>
                  <a:lnTo>
                    <a:pt x="1414" y="1176"/>
                  </a:lnTo>
                  <a:lnTo>
                    <a:pt x="1432" y="1147"/>
                  </a:lnTo>
                  <a:lnTo>
                    <a:pt x="1450" y="1113"/>
                  </a:lnTo>
                  <a:lnTo>
                    <a:pt x="1461" y="1081"/>
                  </a:lnTo>
                  <a:lnTo>
                    <a:pt x="1467" y="1049"/>
                  </a:lnTo>
                  <a:lnTo>
                    <a:pt x="1468" y="1016"/>
                  </a:lnTo>
                  <a:lnTo>
                    <a:pt x="1465" y="983"/>
                  </a:lnTo>
                  <a:lnTo>
                    <a:pt x="1458" y="949"/>
                  </a:lnTo>
                  <a:lnTo>
                    <a:pt x="1446" y="915"/>
                  </a:lnTo>
                  <a:lnTo>
                    <a:pt x="1431" y="882"/>
                  </a:lnTo>
                  <a:lnTo>
                    <a:pt x="1414" y="849"/>
                  </a:lnTo>
                  <a:lnTo>
                    <a:pt x="1394" y="816"/>
                  </a:lnTo>
                  <a:lnTo>
                    <a:pt x="1371" y="783"/>
                  </a:lnTo>
                  <a:lnTo>
                    <a:pt x="1348" y="752"/>
                  </a:lnTo>
                  <a:lnTo>
                    <a:pt x="1324" y="721"/>
                  </a:lnTo>
                  <a:lnTo>
                    <a:pt x="1298" y="692"/>
                  </a:lnTo>
                  <a:lnTo>
                    <a:pt x="1271" y="664"/>
                  </a:lnTo>
                  <a:lnTo>
                    <a:pt x="1246" y="637"/>
                  </a:lnTo>
                  <a:lnTo>
                    <a:pt x="1220" y="612"/>
                  </a:lnTo>
                  <a:lnTo>
                    <a:pt x="1196" y="589"/>
                  </a:lnTo>
                  <a:lnTo>
                    <a:pt x="1172" y="569"/>
                  </a:lnTo>
                  <a:lnTo>
                    <a:pt x="1150" y="550"/>
                  </a:lnTo>
                  <a:lnTo>
                    <a:pt x="1131" y="534"/>
                  </a:lnTo>
                  <a:lnTo>
                    <a:pt x="1114" y="520"/>
                  </a:lnTo>
                  <a:lnTo>
                    <a:pt x="1100" y="508"/>
                  </a:lnTo>
                  <a:lnTo>
                    <a:pt x="1089" y="499"/>
                  </a:lnTo>
                  <a:lnTo>
                    <a:pt x="1083" y="495"/>
                  </a:lnTo>
                  <a:lnTo>
                    <a:pt x="1079" y="493"/>
                  </a:lnTo>
                  <a:lnTo>
                    <a:pt x="788" y="493"/>
                  </a:lnTo>
                  <a:lnTo>
                    <a:pt x="1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26"/>
          <p:cNvGrpSpPr>
            <a:grpSpLocks noChangeAspect="1"/>
          </p:cNvGrpSpPr>
          <p:nvPr/>
        </p:nvGrpSpPr>
        <p:grpSpPr bwMode="auto">
          <a:xfrm>
            <a:off x="9907363" y="3416070"/>
            <a:ext cx="442746" cy="749334"/>
            <a:chOff x="5511" y="640"/>
            <a:chExt cx="956" cy="161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6244" y="846"/>
              <a:ext cx="223" cy="241"/>
            </a:xfrm>
            <a:custGeom>
              <a:avLst/>
              <a:gdLst>
                <a:gd name="T0" fmla="*/ 61 w 447"/>
                <a:gd name="T1" fmla="*/ 64 h 480"/>
                <a:gd name="T2" fmla="*/ 61 w 447"/>
                <a:gd name="T3" fmla="*/ 304 h 480"/>
                <a:gd name="T4" fmla="*/ 386 w 447"/>
                <a:gd name="T5" fmla="*/ 304 h 480"/>
                <a:gd name="T6" fmla="*/ 386 w 447"/>
                <a:gd name="T7" fmla="*/ 64 h 480"/>
                <a:gd name="T8" fmla="*/ 61 w 447"/>
                <a:gd name="T9" fmla="*/ 64 h 480"/>
                <a:gd name="T10" fmla="*/ 42 w 447"/>
                <a:gd name="T11" fmla="*/ 0 h 480"/>
                <a:gd name="T12" fmla="*/ 405 w 447"/>
                <a:gd name="T13" fmla="*/ 0 h 480"/>
                <a:gd name="T14" fmla="*/ 419 w 447"/>
                <a:gd name="T15" fmla="*/ 2 h 480"/>
                <a:gd name="T16" fmla="*/ 430 w 447"/>
                <a:gd name="T17" fmla="*/ 8 h 480"/>
                <a:gd name="T18" fmla="*/ 439 w 447"/>
                <a:gd name="T19" fmla="*/ 17 h 480"/>
                <a:gd name="T20" fmla="*/ 445 w 447"/>
                <a:gd name="T21" fmla="*/ 29 h 480"/>
                <a:gd name="T22" fmla="*/ 447 w 447"/>
                <a:gd name="T23" fmla="*/ 42 h 480"/>
                <a:gd name="T24" fmla="*/ 447 w 447"/>
                <a:gd name="T25" fmla="*/ 326 h 480"/>
                <a:gd name="T26" fmla="*/ 445 w 447"/>
                <a:gd name="T27" fmla="*/ 339 h 480"/>
                <a:gd name="T28" fmla="*/ 439 w 447"/>
                <a:gd name="T29" fmla="*/ 351 h 480"/>
                <a:gd name="T30" fmla="*/ 430 w 447"/>
                <a:gd name="T31" fmla="*/ 360 h 480"/>
                <a:gd name="T32" fmla="*/ 419 w 447"/>
                <a:gd name="T33" fmla="*/ 367 h 480"/>
                <a:gd name="T34" fmla="*/ 405 w 447"/>
                <a:gd name="T35" fmla="*/ 369 h 480"/>
                <a:gd name="T36" fmla="*/ 258 w 447"/>
                <a:gd name="T37" fmla="*/ 369 h 480"/>
                <a:gd name="T38" fmla="*/ 258 w 447"/>
                <a:gd name="T39" fmla="*/ 416 h 480"/>
                <a:gd name="T40" fmla="*/ 304 w 447"/>
                <a:gd name="T41" fmla="*/ 416 h 480"/>
                <a:gd name="T42" fmla="*/ 318 w 447"/>
                <a:gd name="T43" fmla="*/ 419 h 480"/>
                <a:gd name="T44" fmla="*/ 331 w 447"/>
                <a:gd name="T45" fmla="*/ 427 h 480"/>
                <a:gd name="T46" fmla="*/ 339 w 447"/>
                <a:gd name="T47" fmla="*/ 440 h 480"/>
                <a:gd name="T48" fmla="*/ 342 w 447"/>
                <a:gd name="T49" fmla="*/ 455 h 480"/>
                <a:gd name="T50" fmla="*/ 342 w 447"/>
                <a:gd name="T51" fmla="*/ 480 h 480"/>
                <a:gd name="T52" fmla="*/ 89 w 447"/>
                <a:gd name="T53" fmla="*/ 480 h 480"/>
                <a:gd name="T54" fmla="*/ 89 w 447"/>
                <a:gd name="T55" fmla="*/ 455 h 480"/>
                <a:gd name="T56" fmla="*/ 92 w 447"/>
                <a:gd name="T57" fmla="*/ 440 h 480"/>
                <a:gd name="T58" fmla="*/ 100 w 447"/>
                <a:gd name="T59" fmla="*/ 427 h 480"/>
                <a:gd name="T60" fmla="*/ 112 w 447"/>
                <a:gd name="T61" fmla="*/ 419 h 480"/>
                <a:gd name="T62" fmla="*/ 127 w 447"/>
                <a:gd name="T63" fmla="*/ 416 h 480"/>
                <a:gd name="T64" fmla="*/ 180 w 447"/>
                <a:gd name="T65" fmla="*/ 416 h 480"/>
                <a:gd name="T66" fmla="*/ 180 w 447"/>
                <a:gd name="T67" fmla="*/ 369 h 480"/>
                <a:gd name="T68" fmla="*/ 42 w 447"/>
                <a:gd name="T69" fmla="*/ 369 h 480"/>
                <a:gd name="T70" fmla="*/ 28 w 447"/>
                <a:gd name="T71" fmla="*/ 367 h 480"/>
                <a:gd name="T72" fmla="*/ 17 w 447"/>
                <a:gd name="T73" fmla="*/ 360 h 480"/>
                <a:gd name="T74" fmla="*/ 7 w 447"/>
                <a:gd name="T75" fmla="*/ 351 h 480"/>
                <a:gd name="T76" fmla="*/ 2 w 447"/>
                <a:gd name="T77" fmla="*/ 339 h 480"/>
                <a:gd name="T78" fmla="*/ 0 w 447"/>
                <a:gd name="T79" fmla="*/ 326 h 480"/>
                <a:gd name="T80" fmla="*/ 0 w 447"/>
                <a:gd name="T81" fmla="*/ 42 h 480"/>
                <a:gd name="T82" fmla="*/ 2 w 447"/>
                <a:gd name="T83" fmla="*/ 29 h 480"/>
                <a:gd name="T84" fmla="*/ 7 w 447"/>
                <a:gd name="T85" fmla="*/ 17 h 480"/>
                <a:gd name="T86" fmla="*/ 17 w 447"/>
                <a:gd name="T87" fmla="*/ 8 h 480"/>
                <a:gd name="T88" fmla="*/ 28 w 447"/>
                <a:gd name="T89" fmla="*/ 2 h 480"/>
                <a:gd name="T90" fmla="*/ 42 w 447"/>
                <a:gd name="T9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7" h="480">
                  <a:moveTo>
                    <a:pt x="61" y="64"/>
                  </a:moveTo>
                  <a:lnTo>
                    <a:pt x="61" y="304"/>
                  </a:lnTo>
                  <a:lnTo>
                    <a:pt x="386" y="304"/>
                  </a:lnTo>
                  <a:lnTo>
                    <a:pt x="386" y="64"/>
                  </a:lnTo>
                  <a:lnTo>
                    <a:pt x="61" y="64"/>
                  </a:lnTo>
                  <a:close/>
                  <a:moveTo>
                    <a:pt x="42" y="0"/>
                  </a:moveTo>
                  <a:lnTo>
                    <a:pt x="405" y="0"/>
                  </a:lnTo>
                  <a:lnTo>
                    <a:pt x="419" y="2"/>
                  </a:lnTo>
                  <a:lnTo>
                    <a:pt x="430" y="8"/>
                  </a:lnTo>
                  <a:lnTo>
                    <a:pt x="439" y="17"/>
                  </a:lnTo>
                  <a:lnTo>
                    <a:pt x="445" y="29"/>
                  </a:lnTo>
                  <a:lnTo>
                    <a:pt x="447" y="42"/>
                  </a:lnTo>
                  <a:lnTo>
                    <a:pt x="447" y="326"/>
                  </a:lnTo>
                  <a:lnTo>
                    <a:pt x="445" y="339"/>
                  </a:lnTo>
                  <a:lnTo>
                    <a:pt x="439" y="351"/>
                  </a:lnTo>
                  <a:lnTo>
                    <a:pt x="430" y="360"/>
                  </a:lnTo>
                  <a:lnTo>
                    <a:pt x="419" y="367"/>
                  </a:lnTo>
                  <a:lnTo>
                    <a:pt x="405" y="369"/>
                  </a:lnTo>
                  <a:lnTo>
                    <a:pt x="258" y="369"/>
                  </a:lnTo>
                  <a:lnTo>
                    <a:pt x="258" y="416"/>
                  </a:lnTo>
                  <a:lnTo>
                    <a:pt x="304" y="416"/>
                  </a:lnTo>
                  <a:lnTo>
                    <a:pt x="318" y="419"/>
                  </a:lnTo>
                  <a:lnTo>
                    <a:pt x="331" y="427"/>
                  </a:lnTo>
                  <a:lnTo>
                    <a:pt x="339" y="440"/>
                  </a:lnTo>
                  <a:lnTo>
                    <a:pt x="342" y="455"/>
                  </a:lnTo>
                  <a:lnTo>
                    <a:pt x="342" y="480"/>
                  </a:lnTo>
                  <a:lnTo>
                    <a:pt x="89" y="480"/>
                  </a:lnTo>
                  <a:lnTo>
                    <a:pt x="89" y="455"/>
                  </a:lnTo>
                  <a:lnTo>
                    <a:pt x="92" y="440"/>
                  </a:lnTo>
                  <a:lnTo>
                    <a:pt x="100" y="427"/>
                  </a:lnTo>
                  <a:lnTo>
                    <a:pt x="112" y="419"/>
                  </a:lnTo>
                  <a:lnTo>
                    <a:pt x="127" y="416"/>
                  </a:lnTo>
                  <a:lnTo>
                    <a:pt x="180" y="416"/>
                  </a:lnTo>
                  <a:lnTo>
                    <a:pt x="180" y="369"/>
                  </a:lnTo>
                  <a:lnTo>
                    <a:pt x="42" y="369"/>
                  </a:lnTo>
                  <a:lnTo>
                    <a:pt x="28" y="367"/>
                  </a:lnTo>
                  <a:lnTo>
                    <a:pt x="17" y="360"/>
                  </a:lnTo>
                  <a:lnTo>
                    <a:pt x="7" y="351"/>
                  </a:lnTo>
                  <a:lnTo>
                    <a:pt x="2" y="339"/>
                  </a:lnTo>
                  <a:lnTo>
                    <a:pt x="0" y="326"/>
                  </a:lnTo>
                  <a:lnTo>
                    <a:pt x="0" y="42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17" y="8"/>
                  </a:lnTo>
                  <a:lnTo>
                    <a:pt x="28" y="2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5511" y="832"/>
              <a:ext cx="159" cy="255"/>
            </a:xfrm>
            <a:custGeom>
              <a:avLst/>
              <a:gdLst>
                <a:gd name="T0" fmla="*/ 64 w 317"/>
                <a:gd name="T1" fmla="*/ 65 h 508"/>
                <a:gd name="T2" fmla="*/ 64 w 317"/>
                <a:gd name="T3" fmla="*/ 380 h 508"/>
                <a:gd name="T4" fmla="*/ 254 w 317"/>
                <a:gd name="T5" fmla="*/ 380 h 508"/>
                <a:gd name="T6" fmla="*/ 254 w 317"/>
                <a:gd name="T7" fmla="*/ 65 h 508"/>
                <a:gd name="T8" fmla="*/ 64 w 317"/>
                <a:gd name="T9" fmla="*/ 65 h 508"/>
                <a:gd name="T10" fmla="*/ 32 w 317"/>
                <a:gd name="T11" fmla="*/ 0 h 508"/>
                <a:gd name="T12" fmla="*/ 285 w 317"/>
                <a:gd name="T13" fmla="*/ 0 h 508"/>
                <a:gd name="T14" fmla="*/ 298 w 317"/>
                <a:gd name="T15" fmla="*/ 3 h 508"/>
                <a:gd name="T16" fmla="*/ 308 w 317"/>
                <a:gd name="T17" fmla="*/ 10 h 508"/>
                <a:gd name="T18" fmla="*/ 315 w 317"/>
                <a:gd name="T19" fmla="*/ 21 h 508"/>
                <a:gd name="T20" fmla="*/ 317 w 317"/>
                <a:gd name="T21" fmla="*/ 33 h 508"/>
                <a:gd name="T22" fmla="*/ 317 w 317"/>
                <a:gd name="T23" fmla="*/ 476 h 508"/>
                <a:gd name="T24" fmla="*/ 315 w 317"/>
                <a:gd name="T25" fmla="*/ 488 h 508"/>
                <a:gd name="T26" fmla="*/ 308 w 317"/>
                <a:gd name="T27" fmla="*/ 499 h 508"/>
                <a:gd name="T28" fmla="*/ 298 w 317"/>
                <a:gd name="T29" fmla="*/ 506 h 508"/>
                <a:gd name="T30" fmla="*/ 285 w 317"/>
                <a:gd name="T31" fmla="*/ 508 h 508"/>
                <a:gd name="T32" fmla="*/ 32 w 317"/>
                <a:gd name="T33" fmla="*/ 508 h 508"/>
                <a:gd name="T34" fmla="*/ 20 w 317"/>
                <a:gd name="T35" fmla="*/ 506 h 508"/>
                <a:gd name="T36" fmla="*/ 9 w 317"/>
                <a:gd name="T37" fmla="*/ 499 h 508"/>
                <a:gd name="T38" fmla="*/ 3 w 317"/>
                <a:gd name="T39" fmla="*/ 488 h 508"/>
                <a:gd name="T40" fmla="*/ 0 w 317"/>
                <a:gd name="T41" fmla="*/ 476 h 508"/>
                <a:gd name="T42" fmla="*/ 0 w 317"/>
                <a:gd name="T43" fmla="*/ 33 h 508"/>
                <a:gd name="T44" fmla="*/ 3 w 317"/>
                <a:gd name="T45" fmla="*/ 21 h 508"/>
                <a:gd name="T46" fmla="*/ 9 w 317"/>
                <a:gd name="T47" fmla="*/ 10 h 508"/>
                <a:gd name="T48" fmla="*/ 20 w 317"/>
                <a:gd name="T49" fmla="*/ 3 h 508"/>
                <a:gd name="T50" fmla="*/ 32 w 317"/>
                <a:gd name="T51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7" h="508">
                  <a:moveTo>
                    <a:pt x="64" y="65"/>
                  </a:moveTo>
                  <a:lnTo>
                    <a:pt x="64" y="380"/>
                  </a:lnTo>
                  <a:lnTo>
                    <a:pt x="254" y="380"/>
                  </a:lnTo>
                  <a:lnTo>
                    <a:pt x="254" y="65"/>
                  </a:lnTo>
                  <a:lnTo>
                    <a:pt x="64" y="65"/>
                  </a:lnTo>
                  <a:close/>
                  <a:moveTo>
                    <a:pt x="32" y="0"/>
                  </a:moveTo>
                  <a:lnTo>
                    <a:pt x="285" y="0"/>
                  </a:lnTo>
                  <a:lnTo>
                    <a:pt x="298" y="3"/>
                  </a:lnTo>
                  <a:lnTo>
                    <a:pt x="308" y="10"/>
                  </a:lnTo>
                  <a:lnTo>
                    <a:pt x="315" y="21"/>
                  </a:lnTo>
                  <a:lnTo>
                    <a:pt x="317" y="33"/>
                  </a:lnTo>
                  <a:lnTo>
                    <a:pt x="317" y="476"/>
                  </a:lnTo>
                  <a:lnTo>
                    <a:pt x="315" y="488"/>
                  </a:lnTo>
                  <a:lnTo>
                    <a:pt x="308" y="499"/>
                  </a:lnTo>
                  <a:lnTo>
                    <a:pt x="298" y="506"/>
                  </a:lnTo>
                  <a:lnTo>
                    <a:pt x="285" y="508"/>
                  </a:lnTo>
                  <a:lnTo>
                    <a:pt x="32" y="508"/>
                  </a:lnTo>
                  <a:lnTo>
                    <a:pt x="20" y="506"/>
                  </a:lnTo>
                  <a:lnTo>
                    <a:pt x="9" y="499"/>
                  </a:lnTo>
                  <a:lnTo>
                    <a:pt x="3" y="488"/>
                  </a:lnTo>
                  <a:lnTo>
                    <a:pt x="0" y="476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9" y="10"/>
                  </a:lnTo>
                  <a:lnTo>
                    <a:pt x="20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5897" y="640"/>
              <a:ext cx="190" cy="222"/>
            </a:xfrm>
            <a:custGeom>
              <a:avLst/>
              <a:gdLst>
                <a:gd name="T0" fmla="*/ 64 w 380"/>
                <a:gd name="T1" fmla="*/ 65 h 444"/>
                <a:gd name="T2" fmla="*/ 64 w 380"/>
                <a:gd name="T3" fmla="*/ 321 h 444"/>
                <a:gd name="T4" fmla="*/ 318 w 380"/>
                <a:gd name="T5" fmla="*/ 321 h 444"/>
                <a:gd name="T6" fmla="*/ 318 w 380"/>
                <a:gd name="T7" fmla="*/ 65 h 444"/>
                <a:gd name="T8" fmla="*/ 64 w 380"/>
                <a:gd name="T9" fmla="*/ 65 h 444"/>
                <a:gd name="T10" fmla="*/ 33 w 380"/>
                <a:gd name="T11" fmla="*/ 0 h 444"/>
                <a:gd name="T12" fmla="*/ 349 w 380"/>
                <a:gd name="T13" fmla="*/ 0 h 444"/>
                <a:gd name="T14" fmla="*/ 362 w 380"/>
                <a:gd name="T15" fmla="*/ 4 h 444"/>
                <a:gd name="T16" fmla="*/ 371 w 380"/>
                <a:gd name="T17" fmla="*/ 11 h 444"/>
                <a:gd name="T18" fmla="*/ 378 w 380"/>
                <a:gd name="T19" fmla="*/ 21 h 444"/>
                <a:gd name="T20" fmla="*/ 380 w 380"/>
                <a:gd name="T21" fmla="*/ 33 h 444"/>
                <a:gd name="T22" fmla="*/ 380 w 380"/>
                <a:gd name="T23" fmla="*/ 413 h 444"/>
                <a:gd name="T24" fmla="*/ 378 w 380"/>
                <a:gd name="T25" fmla="*/ 426 h 444"/>
                <a:gd name="T26" fmla="*/ 371 w 380"/>
                <a:gd name="T27" fmla="*/ 436 h 444"/>
                <a:gd name="T28" fmla="*/ 362 w 380"/>
                <a:gd name="T29" fmla="*/ 442 h 444"/>
                <a:gd name="T30" fmla="*/ 349 w 380"/>
                <a:gd name="T31" fmla="*/ 444 h 444"/>
                <a:gd name="T32" fmla="*/ 33 w 380"/>
                <a:gd name="T33" fmla="*/ 444 h 444"/>
                <a:gd name="T34" fmla="*/ 23 w 380"/>
                <a:gd name="T35" fmla="*/ 442 h 444"/>
                <a:gd name="T36" fmla="*/ 13 w 380"/>
                <a:gd name="T37" fmla="*/ 437 h 444"/>
                <a:gd name="T38" fmla="*/ 6 w 380"/>
                <a:gd name="T39" fmla="*/ 430 h 444"/>
                <a:gd name="T40" fmla="*/ 2 w 380"/>
                <a:gd name="T41" fmla="*/ 419 h 444"/>
                <a:gd name="T42" fmla="*/ 0 w 380"/>
                <a:gd name="T43" fmla="*/ 419 h 444"/>
                <a:gd name="T44" fmla="*/ 0 w 380"/>
                <a:gd name="T45" fmla="*/ 33 h 444"/>
                <a:gd name="T46" fmla="*/ 3 w 380"/>
                <a:gd name="T47" fmla="*/ 21 h 444"/>
                <a:gd name="T48" fmla="*/ 10 w 380"/>
                <a:gd name="T49" fmla="*/ 11 h 444"/>
                <a:gd name="T50" fmla="*/ 20 w 380"/>
                <a:gd name="T51" fmla="*/ 4 h 444"/>
                <a:gd name="T52" fmla="*/ 33 w 380"/>
                <a:gd name="T53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0" h="444">
                  <a:moveTo>
                    <a:pt x="64" y="65"/>
                  </a:moveTo>
                  <a:lnTo>
                    <a:pt x="64" y="321"/>
                  </a:lnTo>
                  <a:lnTo>
                    <a:pt x="318" y="321"/>
                  </a:lnTo>
                  <a:lnTo>
                    <a:pt x="318" y="65"/>
                  </a:lnTo>
                  <a:lnTo>
                    <a:pt x="64" y="65"/>
                  </a:lnTo>
                  <a:close/>
                  <a:moveTo>
                    <a:pt x="33" y="0"/>
                  </a:moveTo>
                  <a:lnTo>
                    <a:pt x="349" y="0"/>
                  </a:lnTo>
                  <a:lnTo>
                    <a:pt x="362" y="4"/>
                  </a:lnTo>
                  <a:lnTo>
                    <a:pt x="371" y="11"/>
                  </a:lnTo>
                  <a:lnTo>
                    <a:pt x="378" y="21"/>
                  </a:lnTo>
                  <a:lnTo>
                    <a:pt x="380" y="33"/>
                  </a:lnTo>
                  <a:lnTo>
                    <a:pt x="380" y="413"/>
                  </a:lnTo>
                  <a:lnTo>
                    <a:pt x="378" y="426"/>
                  </a:lnTo>
                  <a:lnTo>
                    <a:pt x="371" y="436"/>
                  </a:lnTo>
                  <a:lnTo>
                    <a:pt x="362" y="442"/>
                  </a:lnTo>
                  <a:lnTo>
                    <a:pt x="349" y="444"/>
                  </a:lnTo>
                  <a:lnTo>
                    <a:pt x="33" y="444"/>
                  </a:lnTo>
                  <a:lnTo>
                    <a:pt x="23" y="442"/>
                  </a:lnTo>
                  <a:lnTo>
                    <a:pt x="13" y="437"/>
                  </a:lnTo>
                  <a:lnTo>
                    <a:pt x="6" y="430"/>
                  </a:lnTo>
                  <a:lnTo>
                    <a:pt x="2" y="419"/>
                  </a:lnTo>
                  <a:lnTo>
                    <a:pt x="0" y="419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10" y="11"/>
                  </a:lnTo>
                  <a:lnTo>
                    <a:pt x="20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5841" y="929"/>
              <a:ext cx="275" cy="274"/>
            </a:xfrm>
            <a:custGeom>
              <a:avLst/>
              <a:gdLst>
                <a:gd name="T0" fmla="*/ 275 w 549"/>
                <a:gd name="T1" fmla="*/ 0 h 548"/>
                <a:gd name="T2" fmla="*/ 315 w 549"/>
                <a:gd name="T3" fmla="*/ 3 h 548"/>
                <a:gd name="T4" fmla="*/ 354 w 549"/>
                <a:gd name="T5" fmla="*/ 11 h 548"/>
                <a:gd name="T6" fmla="*/ 390 w 549"/>
                <a:gd name="T7" fmla="*/ 25 h 548"/>
                <a:gd name="T8" fmla="*/ 424 w 549"/>
                <a:gd name="T9" fmla="*/ 44 h 548"/>
                <a:gd name="T10" fmla="*/ 455 w 549"/>
                <a:gd name="T11" fmla="*/ 67 h 548"/>
                <a:gd name="T12" fmla="*/ 482 w 549"/>
                <a:gd name="T13" fmla="*/ 94 h 548"/>
                <a:gd name="T14" fmla="*/ 505 w 549"/>
                <a:gd name="T15" fmla="*/ 124 h 548"/>
                <a:gd name="T16" fmla="*/ 524 w 549"/>
                <a:gd name="T17" fmla="*/ 159 h 548"/>
                <a:gd name="T18" fmla="*/ 538 w 549"/>
                <a:gd name="T19" fmla="*/ 195 h 548"/>
                <a:gd name="T20" fmla="*/ 546 w 549"/>
                <a:gd name="T21" fmla="*/ 234 h 548"/>
                <a:gd name="T22" fmla="*/ 549 w 549"/>
                <a:gd name="T23" fmla="*/ 274 h 548"/>
                <a:gd name="T24" fmla="*/ 546 w 549"/>
                <a:gd name="T25" fmla="*/ 314 h 548"/>
                <a:gd name="T26" fmla="*/ 538 w 549"/>
                <a:gd name="T27" fmla="*/ 353 h 548"/>
                <a:gd name="T28" fmla="*/ 524 w 549"/>
                <a:gd name="T29" fmla="*/ 389 h 548"/>
                <a:gd name="T30" fmla="*/ 505 w 549"/>
                <a:gd name="T31" fmla="*/ 424 h 548"/>
                <a:gd name="T32" fmla="*/ 482 w 549"/>
                <a:gd name="T33" fmla="*/ 454 h 548"/>
                <a:gd name="T34" fmla="*/ 455 w 549"/>
                <a:gd name="T35" fmla="*/ 481 h 548"/>
                <a:gd name="T36" fmla="*/ 424 w 549"/>
                <a:gd name="T37" fmla="*/ 504 h 548"/>
                <a:gd name="T38" fmla="*/ 390 w 549"/>
                <a:gd name="T39" fmla="*/ 523 h 548"/>
                <a:gd name="T40" fmla="*/ 354 w 549"/>
                <a:gd name="T41" fmla="*/ 537 h 548"/>
                <a:gd name="T42" fmla="*/ 315 w 549"/>
                <a:gd name="T43" fmla="*/ 546 h 548"/>
                <a:gd name="T44" fmla="*/ 275 w 549"/>
                <a:gd name="T45" fmla="*/ 548 h 548"/>
                <a:gd name="T46" fmla="*/ 234 w 549"/>
                <a:gd name="T47" fmla="*/ 546 h 548"/>
                <a:gd name="T48" fmla="*/ 195 w 549"/>
                <a:gd name="T49" fmla="*/ 537 h 548"/>
                <a:gd name="T50" fmla="*/ 159 w 549"/>
                <a:gd name="T51" fmla="*/ 523 h 548"/>
                <a:gd name="T52" fmla="*/ 125 w 549"/>
                <a:gd name="T53" fmla="*/ 504 h 548"/>
                <a:gd name="T54" fmla="*/ 95 w 549"/>
                <a:gd name="T55" fmla="*/ 481 h 548"/>
                <a:gd name="T56" fmla="*/ 68 w 549"/>
                <a:gd name="T57" fmla="*/ 454 h 548"/>
                <a:gd name="T58" fmla="*/ 44 w 549"/>
                <a:gd name="T59" fmla="*/ 424 h 548"/>
                <a:gd name="T60" fmla="*/ 25 w 549"/>
                <a:gd name="T61" fmla="*/ 389 h 548"/>
                <a:gd name="T62" fmla="*/ 11 w 549"/>
                <a:gd name="T63" fmla="*/ 353 h 548"/>
                <a:gd name="T64" fmla="*/ 3 w 549"/>
                <a:gd name="T65" fmla="*/ 314 h 548"/>
                <a:gd name="T66" fmla="*/ 0 w 549"/>
                <a:gd name="T67" fmla="*/ 274 h 548"/>
                <a:gd name="T68" fmla="*/ 3 w 549"/>
                <a:gd name="T69" fmla="*/ 234 h 548"/>
                <a:gd name="T70" fmla="*/ 11 w 549"/>
                <a:gd name="T71" fmla="*/ 195 h 548"/>
                <a:gd name="T72" fmla="*/ 25 w 549"/>
                <a:gd name="T73" fmla="*/ 159 h 548"/>
                <a:gd name="T74" fmla="*/ 44 w 549"/>
                <a:gd name="T75" fmla="*/ 124 h 548"/>
                <a:gd name="T76" fmla="*/ 68 w 549"/>
                <a:gd name="T77" fmla="*/ 94 h 548"/>
                <a:gd name="T78" fmla="*/ 95 w 549"/>
                <a:gd name="T79" fmla="*/ 67 h 548"/>
                <a:gd name="T80" fmla="*/ 125 w 549"/>
                <a:gd name="T81" fmla="*/ 44 h 548"/>
                <a:gd name="T82" fmla="*/ 159 w 549"/>
                <a:gd name="T83" fmla="*/ 25 h 548"/>
                <a:gd name="T84" fmla="*/ 195 w 549"/>
                <a:gd name="T85" fmla="*/ 11 h 548"/>
                <a:gd name="T86" fmla="*/ 234 w 549"/>
                <a:gd name="T87" fmla="*/ 3 h 548"/>
                <a:gd name="T88" fmla="*/ 275 w 549"/>
                <a:gd name="T8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9" h="548">
                  <a:moveTo>
                    <a:pt x="275" y="0"/>
                  </a:moveTo>
                  <a:lnTo>
                    <a:pt x="315" y="3"/>
                  </a:lnTo>
                  <a:lnTo>
                    <a:pt x="354" y="11"/>
                  </a:lnTo>
                  <a:lnTo>
                    <a:pt x="390" y="25"/>
                  </a:lnTo>
                  <a:lnTo>
                    <a:pt x="424" y="44"/>
                  </a:lnTo>
                  <a:lnTo>
                    <a:pt x="455" y="67"/>
                  </a:lnTo>
                  <a:lnTo>
                    <a:pt x="482" y="94"/>
                  </a:lnTo>
                  <a:lnTo>
                    <a:pt x="505" y="124"/>
                  </a:lnTo>
                  <a:lnTo>
                    <a:pt x="524" y="159"/>
                  </a:lnTo>
                  <a:lnTo>
                    <a:pt x="538" y="195"/>
                  </a:lnTo>
                  <a:lnTo>
                    <a:pt x="546" y="234"/>
                  </a:lnTo>
                  <a:lnTo>
                    <a:pt x="549" y="274"/>
                  </a:lnTo>
                  <a:lnTo>
                    <a:pt x="546" y="314"/>
                  </a:lnTo>
                  <a:lnTo>
                    <a:pt x="538" y="353"/>
                  </a:lnTo>
                  <a:lnTo>
                    <a:pt x="524" y="389"/>
                  </a:lnTo>
                  <a:lnTo>
                    <a:pt x="505" y="424"/>
                  </a:lnTo>
                  <a:lnTo>
                    <a:pt x="482" y="454"/>
                  </a:lnTo>
                  <a:lnTo>
                    <a:pt x="455" y="481"/>
                  </a:lnTo>
                  <a:lnTo>
                    <a:pt x="424" y="504"/>
                  </a:lnTo>
                  <a:lnTo>
                    <a:pt x="390" y="523"/>
                  </a:lnTo>
                  <a:lnTo>
                    <a:pt x="354" y="537"/>
                  </a:lnTo>
                  <a:lnTo>
                    <a:pt x="315" y="546"/>
                  </a:lnTo>
                  <a:lnTo>
                    <a:pt x="275" y="548"/>
                  </a:lnTo>
                  <a:lnTo>
                    <a:pt x="234" y="546"/>
                  </a:lnTo>
                  <a:lnTo>
                    <a:pt x="195" y="537"/>
                  </a:lnTo>
                  <a:lnTo>
                    <a:pt x="159" y="523"/>
                  </a:lnTo>
                  <a:lnTo>
                    <a:pt x="125" y="504"/>
                  </a:lnTo>
                  <a:lnTo>
                    <a:pt x="95" y="481"/>
                  </a:lnTo>
                  <a:lnTo>
                    <a:pt x="68" y="454"/>
                  </a:lnTo>
                  <a:lnTo>
                    <a:pt x="44" y="424"/>
                  </a:lnTo>
                  <a:lnTo>
                    <a:pt x="25" y="389"/>
                  </a:lnTo>
                  <a:lnTo>
                    <a:pt x="11" y="353"/>
                  </a:lnTo>
                  <a:lnTo>
                    <a:pt x="3" y="314"/>
                  </a:lnTo>
                  <a:lnTo>
                    <a:pt x="0" y="274"/>
                  </a:lnTo>
                  <a:lnTo>
                    <a:pt x="3" y="234"/>
                  </a:lnTo>
                  <a:lnTo>
                    <a:pt x="11" y="195"/>
                  </a:lnTo>
                  <a:lnTo>
                    <a:pt x="25" y="159"/>
                  </a:lnTo>
                  <a:lnTo>
                    <a:pt x="44" y="124"/>
                  </a:lnTo>
                  <a:lnTo>
                    <a:pt x="68" y="94"/>
                  </a:lnTo>
                  <a:lnTo>
                    <a:pt x="95" y="67"/>
                  </a:lnTo>
                  <a:lnTo>
                    <a:pt x="125" y="44"/>
                  </a:lnTo>
                  <a:lnTo>
                    <a:pt x="159" y="25"/>
                  </a:lnTo>
                  <a:lnTo>
                    <a:pt x="195" y="11"/>
                  </a:lnTo>
                  <a:lnTo>
                    <a:pt x="234" y="3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5530" y="1267"/>
              <a:ext cx="900" cy="991"/>
            </a:xfrm>
            <a:custGeom>
              <a:avLst/>
              <a:gdLst>
                <a:gd name="T0" fmla="*/ 900 w 1800"/>
                <a:gd name="T1" fmla="*/ 293 h 1983"/>
                <a:gd name="T2" fmla="*/ 1397 w 1800"/>
                <a:gd name="T3" fmla="*/ 335 h 1983"/>
                <a:gd name="T4" fmla="*/ 1634 w 1800"/>
                <a:gd name="T5" fmla="*/ 127 h 1983"/>
                <a:gd name="T6" fmla="*/ 1674 w 1800"/>
                <a:gd name="T7" fmla="*/ 113 h 1983"/>
                <a:gd name="T8" fmla="*/ 1717 w 1800"/>
                <a:gd name="T9" fmla="*/ 115 h 1983"/>
                <a:gd name="T10" fmla="*/ 1756 w 1800"/>
                <a:gd name="T11" fmla="*/ 134 h 1983"/>
                <a:gd name="T12" fmla="*/ 1785 w 1800"/>
                <a:gd name="T13" fmla="*/ 168 h 1983"/>
                <a:gd name="T14" fmla="*/ 1800 w 1800"/>
                <a:gd name="T15" fmla="*/ 208 h 1983"/>
                <a:gd name="T16" fmla="*/ 1797 w 1800"/>
                <a:gd name="T17" fmla="*/ 251 h 1983"/>
                <a:gd name="T18" fmla="*/ 1778 w 1800"/>
                <a:gd name="T19" fmla="*/ 290 h 1983"/>
                <a:gd name="T20" fmla="*/ 1458 w 1800"/>
                <a:gd name="T21" fmla="*/ 578 h 1983"/>
                <a:gd name="T22" fmla="*/ 1425 w 1800"/>
                <a:gd name="T23" fmla="*/ 599 h 1983"/>
                <a:gd name="T24" fmla="*/ 1385 w 1800"/>
                <a:gd name="T25" fmla="*/ 606 h 1983"/>
                <a:gd name="T26" fmla="*/ 1380 w 1800"/>
                <a:gd name="T27" fmla="*/ 606 h 1983"/>
                <a:gd name="T28" fmla="*/ 1356 w 1800"/>
                <a:gd name="T29" fmla="*/ 601 h 1983"/>
                <a:gd name="T30" fmla="*/ 1319 w 1800"/>
                <a:gd name="T31" fmla="*/ 580 h 1983"/>
                <a:gd name="T32" fmla="*/ 1187 w 1800"/>
                <a:gd name="T33" fmla="*/ 414 h 1983"/>
                <a:gd name="T34" fmla="*/ 1184 w 1800"/>
                <a:gd name="T35" fmla="*/ 866 h 1983"/>
                <a:gd name="T36" fmla="*/ 1164 w 1800"/>
                <a:gd name="T37" fmla="*/ 937 h 1983"/>
                <a:gd name="T38" fmla="*/ 1150 w 1800"/>
                <a:gd name="T39" fmla="*/ 1871 h 1983"/>
                <a:gd name="T40" fmla="*/ 1139 w 1800"/>
                <a:gd name="T41" fmla="*/ 1920 h 1983"/>
                <a:gd name="T42" fmla="*/ 1106 w 1800"/>
                <a:gd name="T43" fmla="*/ 1958 h 1983"/>
                <a:gd name="T44" fmla="*/ 1061 w 1800"/>
                <a:gd name="T45" fmla="*/ 1979 h 1983"/>
                <a:gd name="T46" fmla="*/ 1010 w 1800"/>
                <a:gd name="T47" fmla="*/ 1979 h 1983"/>
                <a:gd name="T48" fmla="*/ 965 w 1800"/>
                <a:gd name="T49" fmla="*/ 1958 h 1983"/>
                <a:gd name="T50" fmla="*/ 933 w 1800"/>
                <a:gd name="T51" fmla="*/ 1920 h 1983"/>
                <a:gd name="T52" fmla="*/ 922 w 1800"/>
                <a:gd name="T53" fmla="*/ 1871 h 1983"/>
                <a:gd name="T54" fmla="*/ 885 w 1800"/>
                <a:gd name="T55" fmla="*/ 1106 h 1983"/>
                <a:gd name="T56" fmla="*/ 882 w 1800"/>
                <a:gd name="T57" fmla="*/ 1897 h 1983"/>
                <a:gd name="T58" fmla="*/ 860 w 1800"/>
                <a:gd name="T59" fmla="*/ 1941 h 1983"/>
                <a:gd name="T60" fmla="*/ 820 w 1800"/>
                <a:gd name="T61" fmla="*/ 1971 h 1983"/>
                <a:gd name="T62" fmla="*/ 770 w 1800"/>
                <a:gd name="T63" fmla="*/ 1983 h 1983"/>
                <a:gd name="T64" fmla="*/ 721 w 1800"/>
                <a:gd name="T65" fmla="*/ 1971 h 1983"/>
                <a:gd name="T66" fmla="*/ 682 w 1800"/>
                <a:gd name="T67" fmla="*/ 1941 h 1983"/>
                <a:gd name="T68" fmla="*/ 659 w 1800"/>
                <a:gd name="T69" fmla="*/ 1897 h 1983"/>
                <a:gd name="T70" fmla="*/ 656 w 1800"/>
                <a:gd name="T71" fmla="*/ 970 h 1983"/>
                <a:gd name="T72" fmla="*/ 631 w 1800"/>
                <a:gd name="T73" fmla="*/ 903 h 1983"/>
                <a:gd name="T74" fmla="*/ 620 w 1800"/>
                <a:gd name="T75" fmla="*/ 829 h 1983"/>
                <a:gd name="T76" fmla="*/ 500 w 1800"/>
                <a:gd name="T77" fmla="*/ 565 h 1983"/>
                <a:gd name="T78" fmla="*/ 465 w 1800"/>
                <a:gd name="T79" fmla="*/ 593 h 1983"/>
                <a:gd name="T80" fmla="*/ 423 w 1800"/>
                <a:gd name="T81" fmla="*/ 605 h 1983"/>
                <a:gd name="T82" fmla="*/ 414 w 1800"/>
                <a:gd name="T83" fmla="*/ 606 h 1983"/>
                <a:gd name="T84" fmla="*/ 375 w 1800"/>
                <a:gd name="T85" fmla="*/ 599 h 1983"/>
                <a:gd name="T86" fmla="*/ 341 w 1800"/>
                <a:gd name="T87" fmla="*/ 578 h 1983"/>
                <a:gd name="T88" fmla="*/ 20 w 1800"/>
                <a:gd name="T89" fmla="*/ 290 h 1983"/>
                <a:gd name="T90" fmla="*/ 3 w 1800"/>
                <a:gd name="T91" fmla="*/ 251 h 1983"/>
                <a:gd name="T92" fmla="*/ 0 w 1800"/>
                <a:gd name="T93" fmla="*/ 208 h 1983"/>
                <a:gd name="T94" fmla="*/ 13 w 1800"/>
                <a:gd name="T95" fmla="*/ 168 h 1983"/>
                <a:gd name="T96" fmla="*/ 43 w 1800"/>
                <a:gd name="T97" fmla="*/ 134 h 1983"/>
                <a:gd name="T98" fmla="*/ 82 w 1800"/>
                <a:gd name="T99" fmla="*/ 115 h 1983"/>
                <a:gd name="T100" fmla="*/ 125 w 1800"/>
                <a:gd name="T101" fmla="*/ 113 h 1983"/>
                <a:gd name="T102" fmla="*/ 166 w 1800"/>
                <a:gd name="T103" fmla="*/ 127 h 1983"/>
                <a:gd name="T104" fmla="*/ 403 w 1800"/>
                <a:gd name="T105" fmla="*/ 335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0" h="1983">
                  <a:moveTo>
                    <a:pt x="674" y="0"/>
                  </a:moveTo>
                  <a:lnTo>
                    <a:pt x="900" y="293"/>
                  </a:lnTo>
                  <a:lnTo>
                    <a:pt x="1125" y="0"/>
                  </a:lnTo>
                  <a:lnTo>
                    <a:pt x="1397" y="335"/>
                  </a:lnTo>
                  <a:lnTo>
                    <a:pt x="1615" y="141"/>
                  </a:lnTo>
                  <a:lnTo>
                    <a:pt x="1634" y="127"/>
                  </a:lnTo>
                  <a:lnTo>
                    <a:pt x="1653" y="119"/>
                  </a:lnTo>
                  <a:lnTo>
                    <a:pt x="1674" y="113"/>
                  </a:lnTo>
                  <a:lnTo>
                    <a:pt x="1695" y="112"/>
                  </a:lnTo>
                  <a:lnTo>
                    <a:pt x="1717" y="115"/>
                  </a:lnTo>
                  <a:lnTo>
                    <a:pt x="1737" y="123"/>
                  </a:lnTo>
                  <a:lnTo>
                    <a:pt x="1756" y="134"/>
                  </a:lnTo>
                  <a:lnTo>
                    <a:pt x="1771" y="150"/>
                  </a:lnTo>
                  <a:lnTo>
                    <a:pt x="1785" y="168"/>
                  </a:lnTo>
                  <a:lnTo>
                    <a:pt x="1794" y="188"/>
                  </a:lnTo>
                  <a:lnTo>
                    <a:pt x="1800" y="208"/>
                  </a:lnTo>
                  <a:lnTo>
                    <a:pt x="1800" y="230"/>
                  </a:lnTo>
                  <a:lnTo>
                    <a:pt x="1797" y="251"/>
                  </a:lnTo>
                  <a:lnTo>
                    <a:pt x="1789" y="271"/>
                  </a:lnTo>
                  <a:lnTo>
                    <a:pt x="1778" y="290"/>
                  </a:lnTo>
                  <a:lnTo>
                    <a:pt x="1763" y="307"/>
                  </a:lnTo>
                  <a:lnTo>
                    <a:pt x="1458" y="578"/>
                  </a:lnTo>
                  <a:lnTo>
                    <a:pt x="1443" y="590"/>
                  </a:lnTo>
                  <a:lnTo>
                    <a:pt x="1425" y="599"/>
                  </a:lnTo>
                  <a:lnTo>
                    <a:pt x="1405" y="604"/>
                  </a:lnTo>
                  <a:lnTo>
                    <a:pt x="1385" y="606"/>
                  </a:lnTo>
                  <a:lnTo>
                    <a:pt x="1382" y="606"/>
                  </a:lnTo>
                  <a:lnTo>
                    <a:pt x="1380" y="606"/>
                  </a:lnTo>
                  <a:lnTo>
                    <a:pt x="1378" y="605"/>
                  </a:lnTo>
                  <a:lnTo>
                    <a:pt x="1356" y="601"/>
                  </a:lnTo>
                  <a:lnTo>
                    <a:pt x="1336" y="593"/>
                  </a:lnTo>
                  <a:lnTo>
                    <a:pt x="1319" y="580"/>
                  </a:lnTo>
                  <a:lnTo>
                    <a:pt x="1304" y="565"/>
                  </a:lnTo>
                  <a:lnTo>
                    <a:pt x="1187" y="414"/>
                  </a:lnTo>
                  <a:lnTo>
                    <a:pt x="1187" y="829"/>
                  </a:lnTo>
                  <a:lnTo>
                    <a:pt x="1184" y="866"/>
                  </a:lnTo>
                  <a:lnTo>
                    <a:pt x="1175" y="903"/>
                  </a:lnTo>
                  <a:lnTo>
                    <a:pt x="1164" y="937"/>
                  </a:lnTo>
                  <a:lnTo>
                    <a:pt x="1150" y="970"/>
                  </a:lnTo>
                  <a:lnTo>
                    <a:pt x="1150" y="1871"/>
                  </a:lnTo>
                  <a:lnTo>
                    <a:pt x="1147" y="1897"/>
                  </a:lnTo>
                  <a:lnTo>
                    <a:pt x="1139" y="1920"/>
                  </a:lnTo>
                  <a:lnTo>
                    <a:pt x="1125" y="1941"/>
                  </a:lnTo>
                  <a:lnTo>
                    <a:pt x="1106" y="1958"/>
                  </a:lnTo>
                  <a:lnTo>
                    <a:pt x="1085" y="1971"/>
                  </a:lnTo>
                  <a:lnTo>
                    <a:pt x="1061" y="1979"/>
                  </a:lnTo>
                  <a:lnTo>
                    <a:pt x="1036" y="1983"/>
                  </a:lnTo>
                  <a:lnTo>
                    <a:pt x="1010" y="1979"/>
                  </a:lnTo>
                  <a:lnTo>
                    <a:pt x="986" y="1971"/>
                  </a:lnTo>
                  <a:lnTo>
                    <a:pt x="965" y="1958"/>
                  </a:lnTo>
                  <a:lnTo>
                    <a:pt x="948" y="1941"/>
                  </a:lnTo>
                  <a:lnTo>
                    <a:pt x="933" y="1920"/>
                  </a:lnTo>
                  <a:lnTo>
                    <a:pt x="925" y="1897"/>
                  </a:lnTo>
                  <a:lnTo>
                    <a:pt x="922" y="1871"/>
                  </a:lnTo>
                  <a:lnTo>
                    <a:pt x="922" y="1106"/>
                  </a:lnTo>
                  <a:lnTo>
                    <a:pt x="885" y="1106"/>
                  </a:lnTo>
                  <a:lnTo>
                    <a:pt x="885" y="1871"/>
                  </a:lnTo>
                  <a:lnTo>
                    <a:pt x="882" y="1897"/>
                  </a:lnTo>
                  <a:lnTo>
                    <a:pt x="873" y="1920"/>
                  </a:lnTo>
                  <a:lnTo>
                    <a:pt x="860" y="1941"/>
                  </a:lnTo>
                  <a:lnTo>
                    <a:pt x="841" y="1958"/>
                  </a:lnTo>
                  <a:lnTo>
                    <a:pt x="820" y="1971"/>
                  </a:lnTo>
                  <a:lnTo>
                    <a:pt x="796" y="1979"/>
                  </a:lnTo>
                  <a:lnTo>
                    <a:pt x="770" y="1983"/>
                  </a:lnTo>
                  <a:lnTo>
                    <a:pt x="745" y="1979"/>
                  </a:lnTo>
                  <a:lnTo>
                    <a:pt x="721" y="1971"/>
                  </a:lnTo>
                  <a:lnTo>
                    <a:pt x="700" y="1958"/>
                  </a:lnTo>
                  <a:lnTo>
                    <a:pt x="682" y="1941"/>
                  </a:lnTo>
                  <a:lnTo>
                    <a:pt x="668" y="1920"/>
                  </a:lnTo>
                  <a:lnTo>
                    <a:pt x="659" y="1897"/>
                  </a:lnTo>
                  <a:lnTo>
                    <a:pt x="656" y="1871"/>
                  </a:lnTo>
                  <a:lnTo>
                    <a:pt x="656" y="970"/>
                  </a:lnTo>
                  <a:lnTo>
                    <a:pt x="643" y="937"/>
                  </a:lnTo>
                  <a:lnTo>
                    <a:pt x="631" y="903"/>
                  </a:lnTo>
                  <a:lnTo>
                    <a:pt x="623" y="866"/>
                  </a:lnTo>
                  <a:lnTo>
                    <a:pt x="620" y="829"/>
                  </a:lnTo>
                  <a:lnTo>
                    <a:pt x="620" y="414"/>
                  </a:lnTo>
                  <a:lnTo>
                    <a:pt x="500" y="565"/>
                  </a:lnTo>
                  <a:lnTo>
                    <a:pt x="484" y="581"/>
                  </a:lnTo>
                  <a:lnTo>
                    <a:pt x="465" y="593"/>
                  </a:lnTo>
                  <a:lnTo>
                    <a:pt x="445" y="601"/>
                  </a:lnTo>
                  <a:lnTo>
                    <a:pt x="423" y="605"/>
                  </a:lnTo>
                  <a:lnTo>
                    <a:pt x="418" y="606"/>
                  </a:lnTo>
                  <a:lnTo>
                    <a:pt x="414" y="606"/>
                  </a:lnTo>
                  <a:lnTo>
                    <a:pt x="394" y="604"/>
                  </a:lnTo>
                  <a:lnTo>
                    <a:pt x="375" y="599"/>
                  </a:lnTo>
                  <a:lnTo>
                    <a:pt x="358" y="590"/>
                  </a:lnTo>
                  <a:lnTo>
                    <a:pt x="341" y="578"/>
                  </a:lnTo>
                  <a:lnTo>
                    <a:pt x="36" y="307"/>
                  </a:lnTo>
                  <a:lnTo>
                    <a:pt x="20" y="290"/>
                  </a:lnTo>
                  <a:lnTo>
                    <a:pt x="10" y="271"/>
                  </a:lnTo>
                  <a:lnTo>
                    <a:pt x="3" y="251"/>
                  </a:lnTo>
                  <a:lnTo>
                    <a:pt x="0" y="230"/>
                  </a:lnTo>
                  <a:lnTo>
                    <a:pt x="0" y="208"/>
                  </a:lnTo>
                  <a:lnTo>
                    <a:pt x="5" y="188"/>
                  </a:lnTo>
                  <a:lnTo>
                    <a:pt x="13" y="168"/>
                  </a:lnTo>
                  <a:lnTo>
                    <a:pt x="27" y="150"/>
                  </a:lnTo>
                  <a:lnTo>
                    <a:pt x="43" y="134"/>
                  </a:lnTo>
                  <a:lnTo>
                    <a:pt x="62" y="123"/>
                  </a:lnTo>
                  <a:lnTo>
                    <a:pt x="82" y="115"/>
                  </a:lnTo>
                  <a:lnTo>
                    <a:pt x="103" y="112"/>
                  </a:lnTo>
                  <a:lnTo>
                    <a:pt x="125" y="113"/>
                  </a:lnTo>
                  <a:lnTo>
                    <a:pt x="146" y="119"/>
                  </a:lnTo>
                  <a:lnTo>
                    <a:pt x="166" y="127"/>
                  </a:lnTo>
                  <a:lnTo>
                    <a:pt x="184" y="141"/>
                  </a:lnTo>
                  <a:lnTo>
                    <a:pt x="403" y="335"/>
                  </a:lnTo>
                  <a:lnTo>
                    <a:pt x="6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5894" y="1212"/>
              <a:ext cx="174" cy="78"/>
            </a:xfrm>
            <a:custGeom>
              <a:avLst/>
              <a:gdLst>
                <a:gd name="T0" fmla="*/ 174 w 348"/>
                <a:gd name="T1" fmla="*/ 0 h 155"/>
                <a:gd name="T2" fmla="*/ 195 w 348"/>
                <a:gd name="T3" fmla="*/ 3 h 155"/>
                <a:gd name="T4" fmla="*/ 213 w 348"/>
                <a:gd name="T5" fmla="*/ 10 h 155"/>
                <a:gd name="T6" fmla="*/ 228 w 348"/>
                <a:gd name="T7" fmla="*/ 23 h 155"/>
                <a:gd name="T8" fmla="*/ 240 w 348"/>
                <a:gd name="T9" fmla="*/ 39 h 155"/>
                <a:gd name="T10" fmla="*/ 305 w 348"/>
                <a:gd name="T11" fmla="*/ 11 h 155"/>
                <a:gd name="T12" fmla="*/ 315 w 348"/>
                <a:gd name="T13" fmla="*/ 9 h 155"/>
                <a:gd name="T14" fmla="*/ 325 w 348"/>
                <a:gd name="T15" fmla="*/ 10 h 155"/>
                <a:gd name="T16" fmla="*/ 334 w 348"/>
                <a:gd name="T17" fmla="*/ 14 h 155"/>
                <a:gd name="T18" fmla="*/ 342 w 348"/>
                <a:gd name="T19" fmla="*/ 21 h 155"/>
                <a:gd name="T20" fmla="*/ 346 w 348"/>
                <a:gd name="T21" fmla="*/ 30 h 155"/>
                <a:gd name="T22" fmla="*/ 348 w 348"/>
                <a:gd name="T23" fmla="*/ 40 h 155"/>
                <a:gd name="T24" fmla="*/ 348 w 348"/>
                <a:gd name="T25" fmla="*/ 121 h 155"/>
                <a:gd name="T26" fmla="*/ 347 w 348"/>
                <a:gd name="T27" fmla="*/ 131 h 155"/>
                <a:gd name="T28" fmla="*/ 343 w 348"/>
                <a:gd name="T29" fmla="*/ 139 h 155"/>
                <a:gd name="T30" fmla="*/ 335 w 348"/>
                <a:gd name="T31" fmla="*/ 146 h 155"/>
                <a:gd name="T32" fmla="*/ 322 w 348"/>
                <a:gd name="T33" fmla="*/ 151 h 155"/>
                <a:gd name="T34" fmla="*/ 308 w 348"/>
                <a:gd name="T35" fmla="*/ 150 h 155"/>
                <a:gd name="T36" fmla="*/ 287 w 348"/>
                <a:gd name="T37" fmla="*/ 145 h 155"/>
                <a:gd name="T38" fmla="*/ 267 w 348"/>
                <a:gd name="T39" fmla="*/ 139 h 155"/>
                <a:gd name="T40" fmla="*/ 248 w 348"/>
                <a:gd name="T41" fmla="*/ 133 h 155"/>
                <a:gd name="T42" fmla="*/ 231 w 348"/>
                <a:gd name="T43" fmla="*/ 127 h 155"/>
                <a:gd name="T44" fmla="*/ 220 w 348"/>
                <a:gd name="T45" fmla="*/ 139 h 155"/>
                <a:gd name="T46" fmla="*/ 206 w 348"/>
                <a:gd name="T47" fmla="*/ 147 h 155"/>
                <a:gd name="T48" fmla="*/ 190 w 348"/>
                <a:gd name="T49" fmla="*/ 152 h 155"/>
                <a:gd name="T50" fmla="*/ 174 w 348"/>
                <a:gd name="T51" fmla="*/ 155 h 155"/>
                <a:gd name="T52" fmla="*/ 157 w 348"/>
                <a:gd name="T53" fmla="*/ 152 h 155"/>
                <a:gd name="T54" fmla="*/ 141 w 348"/>
                <a:gd name="T55" fmla="*/ 146 h 155"/>
                <a:gd name="T56" fmla="*/ 127 w 348"/>
                <a:gd name="T57" fmla="*/ 138 h 155"/>
                <a:gd name="T58" fmla="*/ 115 w 348"/>
                <a:gd name="T59" fmla="*/ 126 h 155"/>
                <a:gd name="T60" fmla="*/ 100 w 348"/>
                <a:gd name="T61" fmla="*/ 131 h 155"/>
                <a:gd name="T62" fmla="*/ 80 w 348"/>
                <a:gd name="T63" fmla="*/ 137 h 155"/>
                <a:gd name="T64" fmla="*/ 60 w 348"/>
                <a:gd name="T65" fmla="*/ 143 h 155"/>
                <a:gd name="T66" fmla="*/ 39 w 348"/>
                <a:gd name="T67" fmla="*/ 149 h 155"/>
                <a:gd name="T68" fmla="*/ 31 w 348"/>
                <a:gd name="T69" fmla="*/ 150 h 155"/>
                <a:gd name="T70" fmla="*/ 21 w 348"/>
                <a:gd name="T71" fmla="*/ 149 h 155"/>
                <a:gd name="T72" fmla="*/ 13 w 348"/>
                <a:gd name="T73" fmla="*/ 145 h 155"/>
                <a:gd name="T74" fmla="*/ 6 w 348"/>
                <a:gd name="T75" fmla="*/ 138 h 155"/>
                <a:gd name="T76" fmla="*/ 1 w 348"/>
                <a:gd name="T77" fmla="*/ 129 h 155"/>
                <a:gd name="T78" fmla="*/ 0 w 348"/>
                <a:gd name="T79" fmla="*/ 120 h 155"/>
                <a:gd name="T80" fmla="*/ 0 w 348"/>
                <a:gd name="T81" fmla="*/ 39 h 155"/>
                <a:gd name="T82" fmla="*/ 2 w 348"/>
                <a:gd name="T83" fmla="*/ 28 h 155"/>
                <a:gd name="T84" fmla="*/ 7 w 348"/>
                <a:gd name="T85" fmla="*/ 20 h 155"/>
                <a:gd name="T86" fmla="*/ 14 w 348"/>
                <a:gd name="T87" fmla="*/ 14 h 155"/>
                <a:gd name="T88" fmla="*/ 23 w 348"/>
                <a:gd name="T89" fmla="*/ 8 h 155"/>
                <a:gd name="T90" fmla="*/ 33 w 348"/>
                <a:gd name="T91" fmla="*/ 8 h 155"/>
                <a:gd name="T92" fmla="*/ 42 w 348"/>
                <a:gd name="T93" fmla="*/ 10 h 155"/>
                <a:gd name="T94" fmla="*/ 108 w 348"/>
                <a:gd name="T95" fmla="*/ 39 h 155"/>
                <a:gd name="T96" fmla="*/ 119 w 348"/>
                <a:gd name="T97" fmla="*/ 23 h 155"/>
                <a:gd name="T98" fmla="*/ 135 w 348"/>
                <a:gd name="T99" fmla="*/ 10 h 155"/>
                <a:gd name="T100" fmla="*/ 154 w 348"/>
                <a:gd name="T101" fmla="*/ 3 h 155"/>
                <a:gd name="T102" fmla="*/ 174 w 348"/>
                <a:gd name="T10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" h="155">
                  <a:moveTo>
                    <a:pt x="174" y="0"/>
                  </a:moveTo>
                  <a:lnTo>
                    <a:pt x="195" y="3"/>
                  </a:lnTo>
                  <a:lnTo>
                    <a:pt x="213" y="10"/>
                  </a:lnTo>
                  <a:lnTo>
                    <a:pt x="228" y="23"/>
                  </a:lnTo>
                  <a:lnTo>
                    <a:pt x="240" y="39"/>
                  </a:lnTo>
                  <a:lnTo>
                    <a:pt x="305" y="11"/>
                  </a:lnTo>
                  <a:lnTo>
                    <a:pt x="315" y="9"/>
                  </a:lnTo>
                  <a:lnTo>
                    <a:pt x="325" y="10"/>
                  </a:lnTo>
                  <a:lnTo>
                    <a:pt x="334" y="14"/>
                  </a:lnTo>
                  <a:lnTo>
                    <a:pt x="342" y="21"/>
                  </a:lnTo>
                  <a:lnTo>
                    <a:pt x="346" y="30"/>
                  </a:lnTo>
                  <a:lnTo>
                    <a:pt x="348" y="40"/>
                  </a:lnTo>
                  <a:lnTo>
                    <a:pt x="348" y="121"/>
                  </a:lnTo>
                  <a:lnTo>
                    <a:pt x="347" y="131"/>
                  </a:lnTo>
                  <a:lnTo>
                    <a:pt x="343" y="139"/>
                  </a:lnTo>
                  <a:lnTo>
                    <a:pt x="335" y="146"/>
                  </a:lnTo>
                  <a:lnTo>
                    <a:pt x="322" y="151"/>
                  </a:lnTo>
                  <a:lnTo>
                    <a:pt x="308" y="150"/>
                  </a:lnTo>
                  <a:lnTo>
                    <a:pt x="287" y="145"/>
                  </a:lnTo>
                  <a:lnTo>
                    <a:pt x="267" y="139"/>
                  </a:lnTo>
                  <a:lnTo>
                    <a:pt x="248" y="133"/>
                  </a:lnTo>
                  <a:lnTo>
                    <a:pt x="231" y="127"/>
                  </a:lnTo>
                  <a:lnTo>
                    <a:pt x="220" y="139"/>
                  </a:lnTo>
                  <a:lnTo>
                    <a:pt x="206" y="147"/>
                  </a:lnTo>
                  <a:lnTo>
                    <a:pt x="190" y="152"/>
                  </a:lnTo>
                  <a:lnTo>
                    <a:pt x="174" y="155"/>
                  </a:lnTo>
                  <a:lnTo>
                    <a:pt x="157" y="152"/>
                  </a:lnTo>
                  <a:lnTo>
                    <a:pt x="141" y="146"/>
                  </a:lnTo>
                  <a:lnTo>
                    <a:pt x="127" y="138"/>
                  </a:lnTo>
                  <a:lnTo>
                    <a:pt x="115" y="126"/>
                  </a:lnTo>
                  <a:lnTo>
                    <a:pt x="100" y="131"/>
                  </a:lnTo>
                  <a:lnTo>
                    <a:pt x="80" y="137"/>
                  </a:lnTo>
                  <a:lnTo>
                    <a:pt x="60" y="143"/>
                  </a:lnTo>
                  <a:lnTo>
                    <a:pt x="39" y="149"/>
                  </a:lnTo>
                  <a:lnTo>
                    <a:pt x="31" y="150"/>
                  </a:lnTo>
                  <a:lnTo>
                    <a:pt x="21" y="149"/>
                  </a:lnTo>
                  <a:lnTo>
                    <a:pt x="13" y="145"/>
                  </a:lnTo>
                  <a:lnTo>
                    <a:pt x="6" y="138"/>
                  </a:lnTo>
                  <a:lnTo>
                    <a:pt x="1" y="129"/>
                  </a:lnTo>
                  <a:lnTo>
                    <a:pt x="0" y="120"/>
                  </a:lnTo>
                  <a:lnTo>
                    <a:pt x="0" y="39"/>
                  </a:lnTo>
                  <a:lnTo>
                    <a:pt x="2" y="28"/>
                  </a:lnTo>
                  <a:lnTo>
                    <a:pt x="7" y="20"/>
                  </a:lnTo>
                  <a:lnTo>
                    <a:pt x="14" y="14"/>
                  </a:lnTo>
                  <a:lnTo>
                    <a:pt x="23" y="8"/>
                  </a:lnTo>
                  <a:lnTo>
                    <a:pt x="33" y="8"/>
                  </a:lnTo>
                  <a:lnTo>
                    <a:pt x="42" y="10"/>
                  </a:lnTo>
                  <a:lnTo>
                    <a:pt x="108" y="39"/>
                  </a:lnTo>
                  <a:lnTo>
                    <a:pt x="119" y="23"/>
                  </a:lnTo>
                  <a:lnTo>
                    <a:pt x="135" y="10"/>
                  </a:lnTo>
                  <a:lnTo>
                    <a:pt x="154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5694" y="718"/>
              <a:ext cx="169" cy="133"/>
            </a:xfrm>
            <a:custGeom>
              <a:avLst/>
              <a:gdLst>
                <a:gd name="T0" fmla="*/ 338 w 338"/>
                <a:gd name="T1" fmla="*/ 0 h 267"/>
                <a:gd name="T2" fmla="*/ 338 w 338"/>
                <a:gd name="T3" fmla="*/ 66 h 267"/>
                <a:gd name="T4" fmla="*/ 279 w 338"/>
                <a:gd name="T5" fmla="*/ 90 h 267"/>
                <a:gd name="T6" fmla="*/ 222 w 338"/>
                <a:gd name="T7" fmla="*/ 118 h 267"/>
                <a:gd name="T8" fmla="*/ 167 w 338"/>
                <a:gd name="T9" fmla="*/ 150 h 267"/>
                <a:gd name="T10" fmla="*/ 116 w 338"/>
                <a:gd name="T11" fmla="*/ 186 h 267"/>
                <a:gd name="T12" fmla="*/ 67 w 338"/>
                <a:gd name="T13" fmla="*/ 226 h 267"/>
                <a:gd name="T14" fmla="*/ 21 w 338"/>
                <a:gd name="T15" fmla="*/ 267 h 267"/>
                <a:gd name="T16" fmla="*/ 21 w 338"/>
                <a:gd name="T17" fmla="*/ 263 h 267"/>
                <a:gd name="T18" fmla="*/ 19 w 338"/>
                <a:gd name="T19" fmla="*/ 241 h 267"/>
                <a:gd name="T20" fmla="*/ 12 w 338"/>
                <a:gd name="T21" fmla="*/ 220 h 267"/>
                <a:gd name="T22" fmla="*/ 0 w 338"/>
                <a:gd name="T23" fmla="*/ 201 h 267"/>
                <a:gd name="T24" fmla="*/ 51 w 338"/>
                <a:gd name="T25" fmla="*/ 158 h 267"/>
                <a:gd name="T26" fmla="*/ 103 w 338"/>
                <a:gd name="T27" fmla="*/ 119 h 267"/>
                <a:gd name="T28" fmla="*/ 157 w 338"/>
                <a:gd name="T29" fmla="*/ 84 h 267"/>
                <a:gd name="T30" fmla="*/ 216 w 338"/>
                <a:gd name="T31" fmla="*/ 51 h 267"/>
                <a:gd name="T32" fmla="*/ 275 w 338"/>
                <a:gd name="T33" fmla="*/ 24 h 267"/>
                <a:gd name="T34" fmla="*/ 338 w 338"/>
                <a:gd name="T3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8" h="267">
                  <a:moveTo>
                    <a:pt x="338" y="0"/>
                  </a:moveTo>
                  <a:lnTo>
                    <a:pt x="338" y="66"/>
                  </a:lnTo>
                  <a:lnTo>
                    <a:pt x="279" y="90"/>
                  </a:lnTo>
                  <a:lnTo>
                    <a:pt x="222" y="118"/>
                  </a:lnTo>
                  <a:lnTo>
                    <a:pt x="167" y="150"/>
                  </a:lnTo>
                  <a:lnTo>
                    <a:pt x="116" y="186"/>
                  </a:lnTo>
                  <a:lnTo>
                    <a:pt x="67" y="226"/>
                  </a:lnTo>
                  <a:lnTo>
                    <a:pt x="21" y="267"/>
                  </a:lnTo>
                  <a:lnTo>
                    <a:pt x="21" y="263"/>
                  </a:lnTo>
                  <a:lnTo>
                    <a:pt x="19" y="241"/>
                  </a:lnTo>
                  <a:lnTo>
                    <a:pt x="12" y="220"/>
                  </a:lnTo>
                  <a:lnTo>
                    <a:pt x="0" y="201"/>
                  </a:lnTo>
                  <a:lnTo>
                    <a:pt x="51" y="158"/>
                  </a:lnTo>
                  <a:lnTo>
                    <a:pt x="103" y="119"/>
                  </a:lnTo>
                  <a:lnTo>
                    <a:pt x="157" y="84"/>
                  </a:lnTo>
                  <a:lnTo>
                    <a:pt x="216" y="51"/>
                  </a:lnTo>
                  <a:lnTo>
                    <a:pt x="275" y="2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6121" y="707"/>
              <a:ext cx="200" cy="105"/>
            </a:xfrm>
            <a:custGeom>
              <a:avLst/>
              <a:gdLst>
                <a:gd name="T0" fmla="*/ 0 w 398"/>
                <a:gd name="T1" fmla="*/ 0 h 211"/>
                <a:gd name="T2" fmla="*/ 63 w 398"/>
                <a:gd name="T3" fmla="*/ 18 h 211"/>
                <a:gd name="T4" fmla="*/ 125 w 398"/>
                <a:gd name="T5" fmla="*/ 41 h 211"/>
                <a:gd name="T6" fmla="*/ 184 w 398"/>
                <a:gd name="T7" fmla="*/ 67 h 211"/>
                <a:gd name="T8" fmla="*/ 242 w 398"/>
                <a:gd name="T9" fmla="*/ 97 h 211"/>
                <a:gd name="T10" fmla="*/ 296 w 398"/>
                <a:gd name="T11" fmla="*/ 132 h 211"/>
                <a:gd name="T12" fmla="*/ 348 w 398"/>
                <a:gd name="T13" fmla="*/ 169 h 211"/>
                <a:gd name="T14" fmla="*/ 398 w 398"/>
                <a:gd name="T15" fmla="*/ 211 h 211"/>
                <a:gd name="T16" fmla="*/ 299 w 398"/>
                <a:gd name="T17" fmla="*/ 211 h 211"/>
                <a:gd name="T18" fmla="*/ 245 w 398"/>
                <a:gd name="T19" fmla="*/ 173 h 211"/>
                <a:gd name="T20" fmla="*/ 188 w 398"/>
                <a:gd name="T21" fmla="*/ 139 h 211"/>
                <a:gd name="T22" fmla="*/ 127 w 398"/>
                <a:gd name="T23" fmla="*/ 110 h 211"/>
                <a:gd name="T24" fmla="*/ 64 w 398"/>
                <a:gd name="T25" fmla="*/ 85 h 211"/>
                <a:gd name="T26" fmla="*/ 0 w 398"/>
                <a:gd name="T27" fmla="*/ 65 h 211"/>
                <a:gd name="T28" fmla="*/ 0 w 398"/>
                <a:gd name="T2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8" h="211">
                  <a:moveTo>
                    <a:pt x="0" y="0"/>
                  </a:moveTo>
                  <a:lnTo>
                    <a:pt x="63" y="18"/>
                  </a:lnTo>
                  <a:lnTo>
                    <a:pt x="125" y="41"/>
                  </a:lnTo>
                  <a:lnTo>
                    <a:pt x="184" y="67"/>
                  </a:lnTo>
                  <a:lnTo>
                    <a:pt x="242" y="97"/>
                  </a:lnTo>
                  <a:lnTo>
                    <a:pt x="296" y="132"/>
                  </a:lnTo>
                  <a:lnTo>
                    <a:pt x="348" y="169"/>
                  </a:lnTo>
                  <a:lnTo>
                    <a:pt x="398" y="211"/>
                  </a:lnTo>
                  <a:lnTo>
                    <a:pt x="299" y="211"/>
                  </a:lnTo>
                  <a:lnTo>
                    <a:pt x="245" y="173"/>
                  </a:lnTo>
                  <a:lnTo>
                    <a:pt x="188" y="139"/>
                  </a:lnTo>
                  <a:lnTo>
                    <a:pt x="127" y="110"/>
                  </a:lnTo>
                  <a:lnTo>
                    <a:pt x="64" y="85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40"/>
          <p:cNvSpPr>
            <a:spLocks noEditPoints="1"/>
          </p:cNvSpPr>
          <p:nvPr/>
        </p:nvSpPr>
        <p:spPr bwMode="auto">
          <a:xfrm>
            <a:off x="2035203" y="3425992"/>
            <a:ext cx="689160" cy="729490"/>
          </a:xfrm>
          <a:custGeom>
            <a:avLst/>
            <a:gdLst>
              <a:gd name="T0" fmla="*/ 2004 w 3230"/>
              <a:gd name="T1" fmla="*/ 769 h 3355"/>
              <a:gd name="T2" fmla="*/ 1880 w 3230"/>
              <a:gd name="T3" fmla="*/ 882 h 3355"/>
              <a:gd name="T4" fmla="*/ 1832 w 3230"/>
              <a:gd name="T5" fmla="*/ 1051 h 3355"/>
              <a:gd name="T6" fmla="*/ 990 w 3230"/>
              <a:gd name="T7" fmla="*/ 1364 h 3355"/>
              <a:gd name="T8" fmla="*/ 822 w 3230"/>
              <a:gd name="T9" fmla="*/ 1365 h 3355"/>
              <a:gd name="T10" fmla="*/ 684 w 3230"/>
              <a:gd name="T11" fmla="*/ 1460 h 3355"/>
              <a:gd name="T12" fmla="*/ 614 w 3230"/>
              <a:gd name="T13" fmla="*/ 1616 h 3355"/>
              <a:gd name="T14" fmla="*/ 639 w 3230"/>
              <a:gd name="T15" fmla="*/ 1793 h 3355"/>
              <a:gd name="T16" fmla="*/ 746 w 3230"/>
              <a:gd name="T17" fmla="*/ 1922 h 3355"/>
              <a:gd name="T18" fmla="*/ 909 w 3230"/>
              <a:gd name="T19" fmla="*/ 1971 h 3355"/>
              <a:gd name="T20" fmla="*/ 1070 w 3230"/>
              <a:gd name="T21" fmla="*/ 1922 h 3355"/>
              <a:gd name="T22" fmla="*/ 1859 w 3230"/>
              <a:gd name="T23" fmla="*/ 2434 h 3355"/>
              <a:gd name="T24" fmla="*/ 1968 w 3230"/>
              <a:gd name="T25" fmla="*/ 2565 h 3355"/>
              <a:gd name="T26" fmla="*/ 2130 w 3230"/>
              <a:gd name="T27" fmla="*/ 2615 h 3355"/>
              <a:gd name="T28" fmla="*/ 2292 w 3230"/>
              <a:gd name="T29" fmla="*/ 2565 h 3355"/>
              <a:gd name="T30" fmla="*/ 2400 w 3230"/>
              <a:gd name="T31" fmla="*/ 2434 h 3355"/>
              <a:gd name="T32" fmla="*/ 2425 w 3230"/>
              <a:gd name="T33" fmla="*/ 2259 h 3355"/>
              <a:gd name="T34" fmla="*/ 2355 w 3230"/>
              <a:gd name="T35" fmla="*/ 2101 h 3355"/>
              <a:gd name="T36" fmla="*/ 2216 w 3230"/>
              <a:gd name="T37" fmla="*/ 2008 h 3355"/>
              <a:gd name="T38" fmla="*/ 2051 w 3230"/>
              <a:gd name="T39" fmla="*/ 2004 h 3355"/>
              <a:gd name="T40" fmla="*/ 1206 w 3230"/>
              <a:gd name="T41" fmla="*/ 1684 h 3355"/>
              <a:gd name="T42" fmla="*/ 2015 w 3230"/>
              <a:gd name="T43" fmla="*/ 1336 h 3355"/>
              <a:gd name="T44" fmla="*/ 2173 w 3230"/>
              <a:gd name="T45" fmla="*/ 1357 h 3355"/>
              <a:gd name="T46" fmla="*/ 2325 w 3230"/>
              <a:gd name="T47" fmla="*/ 1284 h 3355"/>
              <a:gd name="T48" fmla="*/ 2415 w 3230"/>
              <a:gd name="T49" fmla="*/ 1140 h 3355"/>
              <a:gd name="T50" fmla="*/ 2415 w 3230"/>
              <a:gd name="T51" fmla="*/ 961 h 3355"/>
              <a:gd name="T52" fmla="*/ 2325 w 3230"/>
              <a:gd name="T53" fmla="*/ 816 h 3355"/>
              <a:gd name="T54" fmla="*/ 2173 w 3230"/>
              <a:gd name="T55" fmla="*/ 744 h 3355"/>
              <a:gd name="T56" fmla="*/ 1716 w 3230"/>
              <a:gd name="T57" fmla="*/ 4 h 3355"/>
              <a:gd name="T58" fmla="*/ 2107 w 3230"/>
              <a:gd name="T59" fmla="*/ 79 h 3355"/>
              <a:gd name="T60" fmla="*/ 2457 w 3230"/>
              <a:gd name="T61" fmla="*/ 246 h 3355"/>
              <a:gd name="T62" fmla="*/ 2757 w 3230"/>
              <a:gd name="T63" fmla="*/ 492 h 3355"/>
              <a:gd name="T64" fmla="*/ 2993 w 3230"/>
              <a:gd name="T65" fmla="*/ 802 h 3355"/>
              <a:gd name="T66" fmla="*/ 3154 w 3230"/>
              <a:gd name="T67" fmla="*/ 1166 h 3355"/>
              <a:gd name="T68" fmla="*/ 3226 w 3230"/>
              <a:gd name="T69" fmla="*/ 1571 h 3355"/>
              <a:gd name="T70" fmla="*/ 3202 w 3230"/>
              <a:gd name="T71" fmla="*/ 1990 h 3355"/>
              <a:gd name="T72" fmla="*/ 3083 w 3230"/>
              <a:gd name="T73" fmla="*/ 2376 h 3355"/>
              <a:gd name="T74" fmla="*/ 2884 w 3230"/>
              <a:gd name="T75" fmla="*/ 2715 h 3355"/>
              <a:gd name="T76" fmla="*/ 2614 w 3230"/>
              <a:gd name="T77" fmla="*/ 2995 h 3355"/>
              <a:gd name="T78" fmla="*/ 2288 w 3230"/>
              <a:gd name="T79" fmla="*/ 3203 h 3355"/>
              <a:gd name="T80" fmla="*/ 1915 w 3230"/>
              <a:gd name="T81" fmla="*/ 3325 h 3355"/>
              <a:gd name="T82" fmla="*/ 1513 w 3230"/>
              <a:gd name="T83" fmla="*/ 3351 h 3355"/>
              <a:gd name="T84" fmla="*/ 1123 w 3230"/>
              <a:gd name="T85" fmla="*/ 3275 h 3355"/>
              <a:gd name="T86" fmla="*/ 772 w 3230"/>
              <a:gd name="T87" fmla="*/ 3108 h 3355"/>
              <a:gd name="T88" fmla="*/ 473 w 3230"/>
              <a:gd name="T89" fmla="*/ 2862 h 3355"/>
              <a:gd name="T90" fmla="*/ 237 w 3230"/>
              <a:gd name="T91" fmla="*/ 2552 h 3355"/>
              <a:gd name="T92" fmla="*/ 76 w 3230"/>
              <a:gd name="T93" fmla="*/ 2188 h 3355"/>
              <a:gd name="T94" fmla="*/ 3 w 3230"/>
              <a:gd name="T95" fmla="*/ 1783 h 3355"/>
              <a:gd name="T96" fmla="*/ 30 w 3230"/>
              <a:gd name="T97" fmla="*/ 1352 h 3355"/>
              <a:gd name="T98" fmla="*/ 157 w 3230"/>
              <a:gd name="T99" fmla="*/ 953 h 3355"/>
              <a:gd name="T100" fmla="*/ 373 w 3230"/>
              <a:gd name="T101" fmla="*/ 606 h 3355"/>
              <a:gd name="T102" fmla="*/ 662 w 3230"/>
              <a:gd name="T103" fmla="*/ 324 h 3355"/>
              <a:gd name="T104" fmla="*/ 1009 w 3230"/>
              <a:gd name="T105" fmla="*/ 123 h 3355"/>
              <a:gd name="T106" fmla="*/ 1403 w 3230"/>
              <a:gd name="T107" fmla="*/ 15 h 3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30" h="3355">
                <a:moveTo>
                  <a:pt x="2129" y="741"/>
                </a:moveTo>
                <a:lnTo>
                  <a:pt x="2085" y="744"/>
                </a:lnTo>
                <a:lnTo>
                  <a:pt x="2044" y="754"/>
                </a:lnTo>
                <a:lnTo>
                  <a:pt x="2004" y="769"/>
                </a:lnTo>
                <a:lnTo>
                  <a:pt x="1968" y="791"/>
                </a:lnTo>
                <a:lnTo>
                  <a:pt x="1934" y="816"/>
                </a:lnTo>
                <a:lnTo>
                  <a:pt x="1904" y="847"/>
                </a:lnTo>
                <a:lnTo>
                  <a:pt x="1880" y="882"/>
                </a:lnTo>
                <a:lnTo>
                  <a:pt x="1859" y="919"/>
                </a:lnTo>
                <a:lnTo>
                  <a:pt x="1843" y="961"/>
                </a:lnTo>
                <a:lnTo>
                  <a:pt x="1835" y="1005"/>
                </a:lnTo>
                <a:lnTo>
                  <a:pt x="1832" y="1051"/>
                </a:lnTo>
                <a:lnTo>
                  <a:pt x="1095" y="1420"/>
                </a:lnTo>
                <a:lnTo>
                  <a:pt x="1063" y="1396"/>
                </a:lnTo>
                <a:lnTo>
                  <a:pt x="1028" y="1379"/>
                </a:lnTo>
                <a:lnTo>
                  <a:pt x="990" y="1364"/>
                </a:lnTo>
                <a:lnTo>
                  <a:pt x="951" y="1355"/>
                </a:lnTo>
                <a:lnTo>
                  <a:pt x="909" y="1352"/>
                </a:lnTo>
                <a:lnTo>
                  <a:pt x="865" y="1355"/>
                </a:lnTo>
                <a:lnTo>
                  <a:pt x="822" y="1365"/>
                </a:lnTo>
                <a:lnTo>
                  <a:pt x="784" y="1381"/>
                </a:lnTo>
                <a:lnTo>
                  <a:pt x="746" y="1402"/>
                </a:lnTo>
                <a:lnTo>
                  <a:pt x="713" y="1429"/>
                </a:lnTo>
                <a:lnTo>
                  <a:pt x="684" y="1460"/>
                </a:lnTo>
                <a:lnTo>
                  <a:pt x="658" y="1494"/>
                </a:lnTo>
                <a:lnTo>
                  <a:pt x="639" y="1532"/>
                </a:lnTo>
                <a:lnTo>
                  <a:pt x="624" y="1573"/>
                </a:lnTo>
                <a:lnTo>
                  <a:pt x="614" y="1616"/>
                </a:lnTo>
                <a:lnTo>
                  <a:pt x="611" y="1663"/>
                </a:lnTo>
                <a:lnTo>
                  <a:pt x="614" y="1709"/>
                </a:lnTo>
                <a:lnTo>
                  <a:pt x="624" y="1752"/>
                </a:lnTo>
                <a:lnTo>
                  <a:pt x="639" y="1793"/>
                </a:lnTo>
                <a:lnTo>
                  <a:pt x="658" y="1831"/>
                </a:lnTo>
                <a:lnTo>
                  <a:pt x="684" y="1865"/>
                </a:lnTo>
                <a:lnTo>
                  <a:pt x="713" y="1895"/>
                </a:lnTo>
                <a:lnTo>
                  <a:pt x="746" y="1922"/>
                </a:lnTo>
                <a:lnTo>
                  <a:pt x="784" y="1943"/>
                </a:lnTo>
                <a:lnTo>
                  <a:pt x="822" y="1959"/>
                </a:lnTo>
                <a:lnTo>
                  <a:pt x="865" y="1968"/>
                </a:lnTo>
                <a:lnTo>
                  <a:pt x="909" y="1971"/>
                </a:lnTo>
                <a:lnTo>
                  <a:pt x="953" y="1968"/>
                </a:lnTo>
                <a:lnTo>
                  <a:pt x="994" y="1959"/>
                </a:lnTo>
                <a:lnTo>
                  <a:pt x="1034" y="1943"/>
                </a:lnTo>
                <a:lnTo>
                  <a:pt x="1070" y="1922"/>
                </a:lnTo>
                <a:lnTo>
                  <a:pt x="1832" y="2304"/>
                </a:lnTo>
                <a:lnTo>
                  <a:pt x="1835" y="2350"/>
                </a:lnTo>
                <a:lnTo>
                  <a:pt x="1844" y="2393"/>
                </a:lnTo>
                <a:lnTo>
                  <a:pt x="1859" y="2434"/>
                </a:lnTo>
                <a:lnTo>
                  <a:pt x="1880" y="2473"/>
                </a:lnTo>
                <a:lnTo>
                  <a:pt x="1904" y="2508"/>
                </a:lnTo>
                <a:lnTo>
                  <a:pt x="1934" y="2538"/>
                </a:lnTo>
                <a:lnTo>
                  <a:pt x="1968" y="2565"/>
                </a:lnTo>
                <a:lnTo>
                  <a:pt x="2004" y="2586"/>
                </a:lnTo>
                <a:lnTo>
                  <a:pt x="2044" y="2601"/>
                </a:lnTo>
                <a:lnTo>
                  <a:pt x="2085" y="2611"/>
                </a:lnTo>
                <a:lnTo>
                  <a:pt x="2130" y="2615"/>
                </a:lnTo>
                <a:lnTo>
                  <a:pt x="2174" y="2611"/>
                </a:lnTo>
                <a:lnTo>
                  <a:pt x="2216" y="2601"/>
                </a:lnTo>
                <a:lnTo>
                  <a:pt x="2256" y="2586"/>
                </a:lnTo>
                <a:lnTo>
                  <a:pt x="2292" y="2565"/>
                </a:lnTo>
                <a:lnTo>
                  <a:pt x="2325" y="2538"/>
                </a:lnTo>
                <a:lnTo>
                  <a:pt x="2355" y="2508"/>
                </a:lnTo>
                <a:lnTo>
                  <a:pt x="2380" y="2473"/>
                </a:lnTo>
                <a:lnTo>
                  <a:pt x="2400" y="2434"/>
                </a:lnTo>
                <a:lnTo>
                  <a:pt x="2415" y="2393"/>
                </a:lnTo>
                <a:lnTo>
                  <a:pt x="2425" y="2350"/>
                </a:lnTo>
                <a:lnTo>
                  <a:pt x="2428" y="2304"/>
                </a:lnTo>
                <a:lnTo>
                  <a:pt x="2425" y="2259"/>
                </a:lnTo>
                <a:lnTo>
                  <a:pt x="2415" y="2214"/>
                </a:lnTo>
                <a:lnTo>
                  <a:pt x="2400" y="2173"/>
                </a:lnTo>
                <a:lnTo>
                  <a:pt x="2380" y="2135"/>
                </a:lnTo>
                <a:lnTo>
                  <a:pt x="2355" y="2101"/>
                </a:lnTo>
                <a:lnTo>
                  <a:pt x="2325" y="2070"/>
                </a:lnTo>
                <a:lnTo>
                  <a:pt x="2292" y="2044"/>
                </a:lnTo>
                <a:lnTo>
                  <a:pt x="2256" y="2023"/>
                </a:lnTo>
                <a:lnTo>
                  <a:pt x="2216" y="2008"/>
                </a:lnTo>
                <a:lnTo>
                  <a:pt x="2174" y="1998"/>
                </a:lnTo>
                <a:lnTo>
                  <a:pt x="2130" y="1994"/>
                </a:lnTo>
                <a:lnTo>
                  <a:pt x="2090" y="1997"/>
                </a:lnTo>
                <a:lnTo>
                  <a:pt x="2051" y="2004"/>
                </a:lnTo>
                <a:lnTo>
                  <a:pt x="2016" y="2018"/>
                </a:lnTo>
                <a:lnTo>
                  <a:pt x="1981" y="2035"/>
                </a:lnTo>
                <a:lnTo>
                  <a:pt x="1950" y="2057"/>
                </a:lnTo>
                <a:lnTo>
                  <a:pt x="1206" y="1684"/>
                </a:lnTo>
                <a:lnTo>
                  <a:pt x="1208" y="1670"/>
                </a:lnTo>
                <a:lnTo>
                  <a:pt x="1949" y="1297"/>
                </a:lnTo>
                <a:lnTo>
                  <a:pt x="1981" y="1318"/>
                </a:lnTo>
                <a:lnTo>
                  <a:pt x="2015" y="1336"/>
                </a:lnTo>
                <a:lnTo>
                  <a:pt x="2051" y="1350"/>
                </a:lnTo>
                <a:lnTo>
                  <a:pt x="2090" y="1357"/>
                </a:lnTo>
                <a:lnTo>
                  <a:pt x="2129" y="1361"/>
                </a:lnTo>
                <a:lnTo>
                  <a:pt x="2173" y="1357"/>
                </a:lnTo>
                <a:lnTo>
                  <a:pt x="2216" y="1347"/>
                </a:lnTo>
                <a:lnTo>
                  <a:pt x="2256" y="1332"/>
                </a:lnTo>
                <a:lnTo>
                  <a:pt x="2292" y="1311"/>
                </a:lnTo>
                <a:lnTo>
                  <a:pt x="2325" y="1284"/>
                </a:lnTo>
                <a:lnTo>
                  <a:pt x="2354" y="1254"/>
                </a:lnTo>
                <a:lnTo>
                  <a:pt x="2380" y="1220"/>
                </a:lnTo>
                <a:lnTo>
                  <a:pt x="2400" y="1181"/>
                </a:lnTo>
                <a:lnTo>
                  <a:pt x="2415" y="1140"/>
                </a:lnTo>
                <a:lnTo>
                  <a:pt x="2425" y="1096"/>
                </a:lnTo>
                <a:lnTo>
                  <a:pt x="2428" y="1051"/>
                </a:lnTo>
                <a:lnTo>
                  <a:pt x="2425" y="1005"/>
                </a:lnTo>
                <a:lnTo>
                  <a:pt x="2415" y="961"/>
                </a:lnTo>
                <a:lnTo>
                  <a:pt x="2400" y="919"/>
                </a:lnTo>
                <a:lnTo>
                  <a:pt x="2380" y="882"/>
                </a:lnTo>
                <a:lnTo>
                  <a:pt x="2354" y="847"/>
                </a:lnTo>
                <a:lnTo>
                  <a:pt x="2325" y="816"/>
                </a:lnTo>
                <a:lnTo>
                  <a:pt x="2292" y="791"/>
                </a:lnTo>
                <a:lnTo>
                  <a:pt x="2256" y="769"/>
                </a:lnTo>
                <a:lnTo>
                  <a:pt x="2216" y="754"/>
                </a:lnTo>
                <a:lnTo>
                  <a:pt x="2173" y="744"/>
                </a:lnTo>
                <a:lnTo>
                  <a:pt x="2129" y="741"/>
                </a:lnTo>
                <a:close/>
                <a:moveTo>
                  <a:pt x="1614" y="0"/>
                </a:moveTo>
                <a:lnTo>
                  <a:pt x="1614" y="0"/>
                </a:lnTo>
                <a:lnTo>
                  <a:pt x="1716" y="4"/>
                </a:lnTo>
                <a:lnTo>
                  <a:pt x="1817" y="14"/>
                </a:lnTo>
                <a:lnTo>
                  <a:pt x="1915" y="29"/>
                </a:lnTo>
                <a:lnTo>
                  <a:pt x="2013" y="51"/>
                </a:lnTo>
                <a:lnTo>
                  <a:pt x="2107" y="79"/>
                </a:lnTo>
                <a:lnTo>
                  <a:pt x="2198" y="114"/>
                </a:lnTo>
                <a:lnTo>
                  <a:pt x="2288" y="153"/>
                </a:lnTo>
                <a:lnTo>
                  <a:pt x="2373" y="197"/>
                </a:lnTo>
                <a:lnTo>
                  <a:pt x="2457" y="246"/>
                </a:lnTo>
                <a:lnTo>
                  <a:pt x="2537" y="300"/>
                </a:lnTo>
                <a:lnTo>
                  <a:pt x="2614" y="359"/>
                </a:lnTo>
                <a:lnTo>
                  <a:pt x="2687" y="424"/>
                </a:lnTo>
                <a:lnTo>
                  <a:pt x="2757" y="492"/>
                </a:lnTo>
                <a:lnTo>
                  <a:pt x="2822" y="564"/>
                </a:lnTo>
                <a:lnTo>
                  <a:pt x="2884" y="639"/>
                </a:lnTo>
                <a:lnTo>
                  <a:pt x="2941" y="718"/>
                </a:lnTo>
                <a:lnTo>
                  <a:pt x="2993" y="802"/>
                </a:lnTo>
                <a:lnTo>
                  <a:pt x="3040" y="888"/>
                </a:lnTo>
                <a:lnTo>
                  <a:pt x="3083" y="978"/>
                </a:lnTo>
                <a:lnTo>
                  <a:pt x="3122" y="1071"/>
                </a:lnTo>
                <a:lnTo>
                  <a:pt x="3154" y="1166"/>
                </a:lnTo>
                <a:lnTo>
                  <a:pt x="3180" y="1264"/>
                </a:lnTo>
                <a:lnTo>
                  <a:pt x="3202" y="1364"/>
                </a:lnTo>
                <a:lnTo>
                  <a:pt x="3217" y="1466"/>
                </a:lnTo>
                <a:lnTo>
                  <a:pt x="3226" y="1571"/>
                </a:lnTo>
                <a:lnTo>
                  <a:pt x="3230" y="1676"/>
                </a:lnTo>
                <a:lnTo>
                  <a:pt x="3226" y="1783"/>
                </a:lnTo>
                <a:lnTo>
                  <a:pt x="3217" y="1888"/>
                </a:lnTo>
                <a:lnTo>
                  <a:pt x="3202" y="1990"/>
                </a:lnTo>
                <a:lnTo>
                  <a:pt x="3180" y="2090"/>
                </a:lnTo>
                <a:lnTo>
                  <a:pt x="3154" y="2188"/>
                </a:lnTo>
                <a:lnTo>
                  <a:pt x="3122" y="2283"/>
                </a:lnTo>
                <a:lnTo>
                  <a:pt x="3083" y="2376"/>
                </a:lnTo>
                <a:lnTo>
                  <a:pt x="3040" y="2466"/>
                </a:lnTo>
                <a:lnTo>
                  <a:pt x="2993" y="2552"/>
                </a:lnTo>
                <a:lnTo>
                  <a:pt x="2941" y="2635"/>
                </a:lnTo>
                <a:lnTo>
                  <a:pt x="2884" y="2715"/>
                </a:lnTo>
                <a:lnTo>
                  <a:pt x="2822" y="2791"/>
                </a:lnTo>
                <a:lnTo>
                  <a:pt x="2757" y="2862"/>
                </a:lnTo>
                <a:lnTo>
                  <a:pt x="2687" y="2931"/>
                </a:lnTo>
                <a:lnTo>
                  <a:pt x="2614" y="2995"/>
                </a:lnTo>
                <a:lnTo>
                  <a:pt x="2537" y="3054"/>
                </a:lnTo>
                <a:lnTo>
                  <a:pt x="2457" y="3108"/>
                </a:lnTo>
                <a:lnTo>
                  <a:pt x="2373" y="3158"/>
                </a:lnTo>
                <a:lnTo>
                  <a:pt x="2288" y="3203"/>
                </a:lnTo>
                <a:lnTo>
                  <a:pt x="2198" y="3241"/>
                </a:lnTo>
                <a:lnTo>
                  <a:pt x="2107" y="3275"/>
                </a:lnTo>
                <a:lnTo>
                  <a:pt x="2013" y="3303"/>
                </a:lnTo>
                <a:lnTo>
                  <a:pt x="1915" y="3325"/>
                </a:lnTo>
                <a:lnTo>
                  <a:pt x="1817" y="3341"/>
                </a:lnTo>
                <a:lnTo>
                  <a:pt x="1716" y="3351"/>
                </a:lnTo>
                <a:lnTo>
                  <a:pt x="1614" y="3355"/>
                </a:lnTo>
                <a:lnTo>
                  <a:pt x="1513" y="3351"/>
                </a:lnTo>
                <a:lnTo>
                  <a:pt x="1412" y="3341"/>
                </a:lnTo>
                <a:lnTo>
                  <a:pt x="1313" y="3325"/>
                </a:lnTo>
                <a:lnTo>
                  <a:pt x="1217" y="3303"/>
                </a:lnTo>
                <a:lnTo>
                  <a:pt x="1123" y="3275"/>
                </a:lnTo>
                <a:lnTo>
                  <a:pt x="1031" y="3241"/>
                </a:lnTo>
                <a:lnTo>
                  <a:pt x="942" y="3203"/>
                </a:lnTo>
                <a:lnTo>
                  <a:pt x="855" y="3158"/>
                </a:lnTo>
                <a:lnTo>
                  <a:pt x="772" y="3108"/>
                </a:lnTo>
                <a:lnTo>
                  <a:pt x="693" y="3054"/>
                </a:lnTo>
                <a:lnTo>
                  <a:pt x="616" y="2995"/>
                </a:lnTo>
                <a:lnTo>
                  <a:pt x="543" y="2931"/>
                </a:lnTo>
                <a:lnTo>
                  <a:pt x="473" y="2862"/>
                </a:lnTo>
                <a:lnTo>
                  <a:pt x="408" y="2791"/>
                </a:lnTo>
                <a:lnTo>
                  <a:pt x="346" y="2715"/>
                </a:lnTo>
                <a:lnTo>
                  <a:pt x="289" y="2635"/>
                </a:lnTo>
                <a:lnTo>
                  <a:pt x="237" y="2552"/>
                </a:lnTo>
                <a:lnTo>
                  <a:pt x="189" y="2466"/>
                </a:lnTo>
                <a:lnTo>
                  <a:pt x="147" y="2376"/>
                </a:lnTo>
                <a:lnTo>
                  <a:pt x="108" y="2283"/>
                </a:lnTo>
                <a:lnTo>
                  <a:pt x="76" y="2188"/>
                </a:lnTo>
                <a:lnTo>
                  <a:pt x="49" y="2090"/>
                </a:lnTo>
                <a:lnTo>
                  <a:pt x="28" y="1990"/>
                </a:lnTo>
                <a:lnTo>
                  <a:pt x="13" y="1888"/>
                </a:lnTo>
                <a:lnTo>
                  <a:pt x="3" y="1783"/>
                </a:lnTo>
                <a:lnTo>
                  <a:pt x="0" y="1676"/>
                </a:lnTo>
                <a:lnTo>
                  <a:pt x="3" y="1566"/>
                </a:lnTo>
                <a:lnTo>
                  <a:pt x="14" y="1459"/>
                </a:lnTo>
                <a:lnTo>
                  <a:pt x="30" y="1352"/>
                </a:lnTo>
                <a:lnTo>
                  <a:pt x="54" y="1248"/>
                </a:lnTo>
                <a:lnTo>
                  <a:pt x="82" y="1147"/>
                </a:lnTo>
                <a:lnTo>
                  <a:pt x="117" y="1048"/>
                </a:lnTo>
                <a:lnTo>
                  <a:pt x="157" y="953"/>
                </a:lnTo>
                <a:lnTo>
                  <a:pt x="203" y="861"/>
                </a:lnTo>
                <a:lnTo>
                  <a:pt x="255" y="772"/>
                </a:lnTo>
                <a:lnTo>
                  <a:pt x="312" y="687"/>
                </a:lnTo>
                <a:lnTo>
                  <a:pt x="373" y="606"/>
                </a:lnTo>
                <a:lnTo>
                  <a:pt x="439" y="528"/>
                </a:lnTo>
                <a:lnTo>
                  <a:pt x="508" y="456"/>
                </a:lnTo>
                <a:lnTo>
                  <a:pt x="582" y="387"/>
                </a:lnTo>
                <a:lnTo>
                  <a:pt x="662" y="324"/>
                </a:lnTo>
                <a:lnTo>
                  <a:pt x="743" y="266"/>
                </a:lnTo>
                <a:lnTo>
                  <a:pt x="829" y="213"/>
                </a:lnTo>
                <a:lnTo>
                  <a:pt x="917" y="165"/>
                </a:lnTo>
                <a:lnTo>
                  <a:pt x="1009" y="123"/>
                </a:lnTo>
                <a:lnTo>
                  <a:pt x="1105" y="86"/>
                </a:lnTo>
                <a:lnTo>
                  <a:pt x="1202" y="56"/>
                </a:lnTo>
                <a:lnTo>
                  <a:pt x="1302" y="31"/>
                </a:lnTo>
                <a:lnTo>
                  <a:pt x="1403" y="15"/>
                </a:lnTo>
                <a:lnTo>
                  <a:pt x="1508" y="4"/>
                </a:lnTo>
                <a:lnTo>
                  <a:pt x="161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9504889" y="4706174"/>
            <a:ext cx="1594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666891" y="4706174"/>
            <a:ext cx="1544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815522" y="4706174"/>
            <a:ext cx="168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142862" y="4706174"/>
            <a:ext cx="15815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512275" y="1875237"/>
            <a:ext cx="9319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254124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930769"/>
            <a:ext cx="12192000" cy="26376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934309" y="1688123"/>
            <a:ext cx="2098430" cy="206326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032739" y="2836984"/>
            <a:ext cx="2098430" cy="206326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137138" y="3399691"/>
            <a:ext cx="1055077" cy="105507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016371" y="4079630"/>
            <a:ext cx="2098430" cy="206326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20308" y="2063263"/>
            <a:ext cx="609602" cy="609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20308" y="5181601"/>
            <a:ext cx="574430" cy="5392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729046" y="3188677"/>
            <a:ext cx="93785" cy="219221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alpha val="0"/>
                </a:schemeClr>
              </a:gs>
              <a:gs pos="47000">
                <a:schemeClr val="tx2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66598" y="1952564"/>
            <a:ext cx="54577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03586" y="4418764"/>
            <a:ext cx="15240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19954" y="3176118"/>
            <a:ext cx="15240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21524" y="2027257"/>
            <a:ext cx="15240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20708" y="3412252"/>
            <a:ext cx="44107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88815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>
            <a:endCxn id="7" idx="2"/>
          </p:cNvCxnSpPr>
          <p:nvPr/>
        </p:nvCxnSpPr>
        <p:spPr>
          <a:xfrm>
            <a:off x="1992923" y="3541486"/>
            <a:ext cx="655906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92923" y="4655179"/>
            <a:ext cx="6506307" cy="2344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2111271"/>
            <a:ext cx="12192000" cy="1172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/>
          <p:cNvSpPr/>
          <p:nvPr/>
        </p:nvSpPr>
        <p:spPr>
          <a:xfrm>
            <a:off x="973015" y="2474686"/>
            <a:ext cx="1324707" cy="1066800"/>
          </a:xfrm>
          <a:prstGeom prst="homePlate">
            <a:avLst>
              <a:gd name="adj" fmla="val 29569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>
            <a:off x="973015" y="3588379"/>
            <a:ext cx="1324707" cy="1066800"/>
          </a:xfrm>
          <a:prstGeom prst="homePlate">
            <a:avLst>
              <a:gd name="adj" fmla="val 29569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>
            <a:off x="973014" y="4702071"/>
            <a:ext cx="1324707" cy="1066800"/>
          </a:xfrm>
          <a:prstGeom prst="homePlate">
            <a:avLst>
              <a:gd name="adj" fmla="val 29569"/>
            </a:avLst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855785" y="5721979"/>
            <a:ext cx="7315200" cy="433754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99231" y="2474686"/>
            <a:ext cx="105507" cy="1066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99231" y="3611825"/>
            <a:ext cx="105507" cy="106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99230" y="4737240"/>
            <a:ext cx="105507" cy="1066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19600" y="2369178"/>
            <a:ext cx="1137138" cy="11019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</p:txBody>
      </p:sp>
      <p:sp>
        <p:nvSpPr>
          <p:cNvPr id="11" name="Oval 10"/>
          <p:cNvSpPr/>
          <p:nvPr/>
        </p:nvSpPr>
        <p:spPr>
          <a:xfrm>
            <a:off x="2719755" y="3646994"/>
            <a:ext cx="926122" cy="94956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2" name="Oval 11"/>
          <p:cNvSpPr/>
          <p:nvPr/>
        </p:nvSpPr>
        <p:spPr>
          <a:xfrm>
            <a:off x="5712069" y="4883778"/>
            <a:ext cx="767861" cy="77372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15278" y="4912305"/>
            <a:ext cx="32590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45877" y="3988250"/>
            <a:ext cx="4507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17124" y="2653662"/>
            <a:ext cx="2072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712069" y="2735497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 </a:t>
            </a:r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363918" y="2786301"/>
            <a:ext cx="542900" cy="443570"/>
            <a:chOff x="2304" y="329"/>
            <a:chExt cx="716" cy="585"/>
          </a:xfrm>
          <a:solidFill>
            <a:schemeClr val="bg1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304" y="329"/>
              <a:ext cx="496" cy="495"/>
            </a:xfrm>
            <a:custGeom>
              <a:avLst/>
              <a:gdLst>
                <a:gd name="T0" fmla="*/ 1421 w 2478"/>
                <a:gd name="T1" fmla="*/ 13 h 2474"/>
                <a:gd name="T2" fmla="*/ 1676 w 2478"/>
                <a:gd name="T3" fmla="*/ 80 h 2474"/>
                <a:gd name="T4" fmla="*/ 1907 w 2478"/>
                <a:gd name="T5" fmla="*/ 196 h 2474"/>
                <a:gd name="T6" fmla="*/ 2108 w 2478"/>
                <a:gd name="T7" fmla="*/ 357 h 2474"/>
                <a:gd name="T8" fmla="*/ 2271 w 2478"/>
                <a:gd name="T9" fmla="*/ 555 h 2474"/>
                <a:gd name="T10" fmla="*/ 2391 w 2478"/>
                <a:gd name="T11" fmla="*/ 784 h 2474"/>
                <a:gd name="T12" fmla="*/ 2462 w 2478"/>
                <a:gd name="T13" fmla="*/ 1039 h 2474"/>
                <a:gd name="T14" fmla="*/ 2337 w 2478"/>
                <a:gd name="T15" fmla="*/ 1218 h 2474"/>
                <a:gd name="T16" fmla="*/ 2301 w 2478"/>
                <a:gd name="T17" fmla="*/ 959 h 2474"/>
                <a:gd name="T18" fmla="*/ 2209 w 2478"/>
                <a:gd name="T19" fmla="*/ 722 h 2474"/>
                <a:gd name="T20" fmla="*/ 2066 w 2478"/>
                <a:gd name="T21" fmla="*/ 516 h 2474"/>
                <a:gd name="T22" fmla="*/ 1882 w 2478"/>
                <a:gd name="T23" fmla="*/ 348 h 2474"/>
                <a:gd name="T24" fmla="*/ 1663 w 2478"/>
                <a:gd name="T25" fmla="*/ 224 h 2474"/>
                <a:gd name="T26" fmla="*/ 1416 w 2478"/>
                <a:gd name="T27" fmla="*/ 154 h 2474"/>
                <a:gd name="T28" fmla="*/ 1154 w 2478"/>
                <a:gd name="T29" fmla="*/ 143 h 2474"/>
                <a:gd name="T30" fmla="*/ 908 w 2478"/>
                <a:gd name="T31" fmla="*/ 190 h 2474"/>
                <a:gd name="T32" fmla="*/ 685 w 2478"/>
                <a:gd name="T33" fmla="*/ 290 h 2474"/>
                <a:gd name="T34" fmla="*/ 492 w 2478"/>
                <a:gd name="T35" fmla="*/ 435 h 2474"/>
                <a:gd name="T36" fmla="*/ 333 w 2478"/>
                <a:gd name="T37" fmla="*/ 617 h 2474"/>
                <a:gd name="T38" fmla="*/ 218 w 2478"/>
                <a:gd name="T39" fmla="*/ 830 h 2474"/>
                <a:gd name="T40" fmla="*/ 153 w 2478"/>
                <a:gd name="T41" fmla="*/ 1070 h 2474"/>
                <a:gd name="T42" fmla="*/ 144 w 2478"/>
                <a:gd name="T43" fmla="*/ 1329 h 2474"/>
                <a:gd name="T44" fmla="*/ 194 w 2478"/>
                <a:gd name="T45" fmla="*/ 1585 h 2474"/>
                <a:gd name="T46" fmla="*/ 302 w 2478"/>
                <a:gd name="T47" fmla="*/ 1815 h 2474"/>
                <a:gd name="T48" fmla="*/ 458 w 2478"/>
                <a:gd name="T49" fmla="*/ 2013 h 2474"/>
                <a:gd name="T50" fmla="*/ 653 w 2478"/>
                <a:gd name="T51" fmla="*/ 2171 h 2474"/>
                <a:gd name="T52" fmla="*/ 883 w 2478"/>
                <a:gd name="T53" fmla="*/ 2280 h 2474"/>
                <a:gd name="T54" fmla="*/ 1136 w 2478"/>
                <a:gd name="T55" fmla="*/ 2336 h 2474"/>
                <a:gd name="T56" fmla="*/ 1034 w 2478"/>
                <a:gd name="T57" fmla="*/ 2462 h 2474"/>
                <a:gd name="T58" fmla="*/ 781 w 2478"/>
                <a:gd name="T59" fmla="*/ 2392 h 2474"/>
                <a:gd name="T60" fmla="*/ 553 w 2478"/>
                <a:gd name="T61" fmla="*/ 2271 h 2474"/>
                <a:gd name="T62" fmla="*/ 355 w 2478"/>
                <a:gd name="T63" fmla="*/ 2108 h 2474"/>
                <a:gd name="T64" fmla="*/ 196 w 2478"/>
                <a:gd name="T65" fmla="*/ 1907 h 2474"/>
                <a:gd name="T66" fmla="*/ 79 w 2478"/>
                <a:gd name="T67" fmla="*/ 1676 h 2474"/>
                <a:gd name="T68" fmla="*/ 14 w 2478"/>
                <a:gd name="T69" fmla="*/ 1421 h 2474"/>
                <a:gd name="T70" fmla="*/ 3 w 2478"/>
                <a:gd name="T71" fmla="*/ 1148 h 2474"/>
                <a:gd name="T72" fmla="*/ 53 w 2478"/>
                <a:gd name="T73" fmla="*/ 882 h 2474"/>
                <a:gd name="T74" fmla="*/ 155 w 2478"/>
                <a:gd name="T75" fmla="*/ 640 h 2474"/>
                <a:gd name="T76" fmla="*/ 304 w 2478"/>
                <a:gd name="T77" fmla="*/ 427 h 2474"/>
                <a:gd name="T78" fmla="*/ 494 w 2478"/>
                <a:gd name="T79" fmla="*/ 250 h 2474"/>
                <a:gd name="T80" fmla="*/ 718 w 2478"/>
                <a:gd name="T81" fmla="*/ 116 h 2474"/>
                <a:gd name="T82" fmla="*/ 969 w 2478"/>
                <a:gd name="T83" fmla="*/ 30 h 2474"/>
                <a:gd name="T84" fmla="*/ 1240 w 2478"/>
                <a:gd name="T85" fmla="*/ 0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78" h="2474">
                  <a:moveTo>
                    <a:pt x="1240" y="0"/>
                  </a:moveTo>
                  <a:lnTo>
                    <a:pt x="1331" y="4"/>
                  </a:lnTo>
                  <a:lnTo>
                    <a:pt x="1421" y="13"/>
                  </a:lnTo>
                  <a:lnTo>
                    <a:pt x="1508" y="30"/>
                  </a:lnTo>
                  <a:lnTo>
                    <a:pt x="1594" y="51"/>
                  </a:lnTo>
                  <a:lnTo>
                    <a:pt x="1676" y="80"/>
                  </a:lnTo>
                  <a:lnTo>
                    <a:pt x="1756" y="113"/>
                  </a:lnTo>
                  <a:lnTo>
                    <a:pt x="1833" y="152"/>
                  </a:lnTo>
                  <a:lnTo>
                    <a:pt x="1907" y="196"/>
                  </a:lnTo>
                  <a:lnTo>
                    <a:pt x="1978" y="245"/>
                  </a:lnTo>
                  <a:lnTo>
                    <a:pt x="2045" y="299"/>
                  </a:lnTo>
                  <a:lnTo>
                    <a:pt x="2108" y="357"/>
                  </a:lnTo>
                  <a:lnTo>
                    <a:pt x="2167" y="419"/>
                  </a:lnTo>
                  <a:lnTo>
                    <a:pt x="2221" y="486"/>
                  </a:lnTo>
                  <a:lnTo>
                    <a:pt x="2271" y="555"/>
                  </a:lnTo>
                  <a:lnTo>
                    <a:pt x="2316" y="628"/>
                  </a:lnTo>
                  <a:lnTo>
                    <a:pt x="2357" y="705"/>
                  </a:lnTo>
                  <a:lnTo>
                    <a:pt x="2391" y="784"/>
                  </a:lnTo>
                  <a:lnTo>
                    <a:pt x="2420" y="867"/>
                  </a:lnTo>
                  <a:lnTo>
                    <a:pt x="2444" y="951"/>
                  </a:lnTo>
                  <a:lnTo>
                    <a:pt x="2462" y="1039"/>
                  </a:lnTo>
                  <a:lnTo>
                    <a:pt x="2473" y="1128"/>
                  </a:lnTo>
                  <a:lnTo>
                    <a:pt x="2478" y="1218"/>
                  </a:lnTo>
                  <a:lnTo>
                    <a:pt x="2337" y="1218"/>
                  </a:lnTo>
                  <a:lnTo>
                    <a:pt x="2333" y="1130"/>
                  </a:lnTo>
                  <a:lnTo>
                    <a:pt x="2321" y="1043"/>
                  </a:lnTo>
                  <a:lnTo>
                    <a:pt x="2301" y="959"/>
                  </a:lnTo>
                  <a:lnTo>
                    <a:pt x="2276" y="877"/>
                  </a:lnTo>
                  <a:lnTo>
                    <a:pt x="2246" y="798"/>
                  </a:lnTo>
                  <a:lnTo>
                    <a:pt x="2209" y="722"/>
                  </a:lnTo>
                  <a:lnTo>
                    <a:pt x="2167" y="649"/>
                  </a:lnTo>
                  <a:lnTo>
                    <a:pt x="2119" y="581"/>
                  </a:lnTo>
                  <a:lnTo>
                    <a:pt x="2066" y="516"/>
                  </a:lnTo>
                  <a:lnTo>
                    <a:pt x="2010" y="455"/>
                  </a:lnTo>
                  <a:lnTo>
                    <a:pt x="1948" y="398"/>
                  </a:lnTo>
                  <a:lnTo>
                    <a:pt x="1882" y="348"/>
                  </a:lnTo>
                  <a:lnTo>
                    <a:pt x="1812" y="301"/>
                  </a:lnTo>
                  <a:lnTo>
                    <a:pt x="1740" y="259"/>
                  </a:lnTo>
                  <a:lnTo>
                    <a:pt x="1663" y="224"/>
                  </a:lnTo>
                  <a:lnTo>
                    <a:pt x="1582" y="195"/>
                  </a:lnTo>
                  <a:lnTo>
                    <a:pt x="1501" y="171"/>
                  </a:lnTo>
                  <a:lnTo>
                    <a:pt x="1416" y="154"/>
                  </a:lnTo>
                  <a:lnTo>
                    <a:pt x="1329" y="143"/>
                  </a:lnTo>
                  <a:lnTo>
                    <a:pt x="1240" y="139"/>
                  </a:lnTo>
                  <a:lnTo>
                    <a:pt x="1154" y="143"/>
                  </a:lnTo>
                  <a:lnTo>
                    <a:pt x="1070" y="153"/>
                  </a:lnTo>
                  <a:lnTo>
                    <a:pt x="988" y="169"/>
                  </a:lnTo>
                  <a:lnTo>
                    <a:pt x="908" y="190"/>
                  </a:lnTo>
                  <a:lnTo>
                    <a:pt x="831" y="219"/>
                  </a:lnTo>
                  <a:lnTo>
                    <a:pt x="756" y="251"/>
                  </a:lnTo>
                  <a:lnTo>
                    <a:pt x="685" y="290"/>
                  </a:lnTo>
                  <a:lnTo>
                    <a:pt x="617" y="334"/>
                  </a:lnTo>
                  <a:lnTo>
                    <a:pt x="552" y="381"/>
                  </a:lnTo>
                  <a:lnTo>
                    <a:pt x="492" y="435"/>
                  </a:lnTo>
                  <a:lnTo>
                    <a:pt x="434" y="491"/>
                  </a:lnTo>
                  <a:lnTo>
                    <a:pt x="382" y="552"/>
                  </a:lnTo>
                  <a:lnTo>
                    <a:pt x="333" y="617"/>
                  </a:lnTo>
                  <a:lnTo>
                    <a:pt x="290" y="685"/>
                  </a:lnTo>
                  <a:lnTo>
                    <a:pt x="252" y="757"/>
                  </a:lnTo>
                  <a:lnTo>
                    <a:pt x="218" y="830"/>
                  </a:lnTo>
                  <a:lnTo>
                    <a:pt x="191" y="908"/>
                  </a:lnTo>
                  <a:lnTo>
                    <a:pt x="168" y="988"/>
                  </a:lnTo>
                  <a:lnTo>
                    <a:pt x="153" y="1070"/>
                  </a:lnTo>
                  <a:lnTo>
                    <a:pt x="142" y="1154"/>
                  </a:lnTo>
                  <a:lnTo>
                    <a:pt x="139" y="1240"/>
                  </a:lnTo>
                  <a:lnTo>
                    <a:pt x="144" y="1329"/>
                  </a:lnTo>
                  <a:lnTo>
                    <a:pt x="154" y="1417"/>
                  </a:lnTo>
                  <a:lnTo>
                    <a:pt x="171" y="1502"/>
                  </a:lnTo>
                  <a:lnTo>
                    <a:pt x="194" y="1585"/>
                  </a:lnTo>
                  <a:lnTo>
                    <a:pt x="225" y="1665"/>
                  </a:lnTo>
                  <a:lnTo>
                    <a:pt x="261" y="1742"/>
                  </a:lnTo>
                  <a:lnTo>
                    <a:pt x="302" y="1815"/>
                  </a:lnTo>
                  <a:lnTo>
                    <a:pt x="349" y="1886"/>
                  </a:lnTo>
                  <a:lnTo>
                    <a:pt x="401" y="1951"/>
                  </a:lnTo>
                  <a:lnTo>
                    <a:pt x="458" y="2013"/>
                  </a:lnTo>
                  <a:lnTo>
                    <a:pt x="519" y="2070"/>
                  </a:lnTo>
                  <a:lnTo>
                    <a:pt x="584" y="2123"/>
                  </a:lnTo>
                  <a:lnTo>
                    <a:pt x="653" y="2171"/>
                  </a:lnTo>
                  <a:lnTo>
                    <a:pt x="727" y="2214"/>
                  </a:lnTo>
                  <a:lnTo>
                    <a:pt x="803" y="2250"/>
                  </a:lnTo>
                  <a:lnTo>
                    <a:pt x="883" y="2280"/>
                  </a:lnTo>
                  <a:lnTo>
                    <a:pt x="964" y="2305"/>
                  </a:lnTo>
                  <a:lnTo>
                    <a:pt x="1049" y="2324"/>
                  </a:lnTo>
                  <a:lnTo>
                    <a:pt x="1136" y="2336"/>
                  </a:lnTo>
                  <a:lnTo>
                    <a:pt x="1136" y="2474"/>
                  </a:lnTo>
                  <a:lnTo>
                    <a:pt x="1124" y="2474"/>
                  </a:lnTo>
                  <a:lnTo>
                    <a:pt x="1034" y="2462"/>
                  </a:lnTo>
                  <a:lnTo>
                    <a:pt x="948" y="2445"/>
                  </a:lnTo>
                  <a:lnTo>
                    <a:pt x="864" y="2422"/>
                  </a:lnTo>
                  <a:lnTo>
                    <a:pt x="781" y="2392"/>
                  </a:lnTo>
                  <a:lnTo>
                    <a:pt x="702" y="2357"/>
                  </a:lnTo>
                  <a:lnTo>
                    <a:pt x="626" y="2316"/>
                  </a:lnTo>
                  <a:lnTo>
                    <a:pt x="553" y="2271"/>
                  </a:lnTo>
                  <a:lnTo>
                    <a:pt x="483" y="2221"/>
                  </a:lnTo>
                  <a:lnTo>
                    <a:pt x="417" y="2167"/>
                  </a:lnTo>
                  <a:lnTo>
                    <a:pt x="355" y="2108"/>
                  </a:lnTo>
                  <a:lnTo>
                    <a:pt x="297" y="2045"/>
                  </a:lnTo>
                  <a:lnTo>
                    <a:pt x="244" y="1978"/>
                  </a:lnTo>
                  <a:lnTo>
                    <a:pt x="196" y="1907"/>
                  </a:lnTo>
                  <a:lnTo>
                    <a:pt x="151" y="1834"/>
                  </a:lnTo>
                  <a:lnTo>
                    <a:pt x="113" y="1757"/>
                  </a:lnTo>
                  <a:lnTo>
                    <a:pt x="79" y="1676"/>
                  </a:lnTo>
                  <a:lnTo>
                    <a:pt x="51" y="1594"/>
                  </a:lnTo>
                  <a:lnTo>
                    <a:pt x="29" y="1509"/>
                  </a:lnTo>
                  <a:lnTo>
                    <a:pt x="14" y="1421"/>
                  </a:lnTo>
                  <a:lnTo>
                    <a:pt x="3" y="1331"/>
                  </a:lnTo>
                  <a:lnTo>
                    <a:pt x="0" y="1240"/>
                  </a:lnTo>
                  <a:lnTo>
                    <a:pt x="3" y="1148"/>
                  </a:lnTo>
                  <a:lnTo>
                    <a:pt x="14" y="1058"/>
                  </a:lnTo>
                  <a:lnTo>
                    <a:pt x="29" y="968"/>
                  </a:lnTo>
                  <a:lnTo>
                    <a:pt x="53" y="882"/>
                  </a:lnTo>
                  <a:lnTo>
                    <a:pt x="81" y="799"/>
                  </a:lnTo>
                  <a:lnTo>
                    <a:pt x="115" y="718"/>
                  </a:lnTo>
                  <a:lnTo>
                    <a:pt x="155" y="640"/>
                  </a:lnTo>
                  <a:lnTo>
                    <a:pt x="200" y="566"/>
                  </a:lnTo>
                  <a:lnTo>
                    <a:pt x="250" y="495"/>
                  </a:lnTo>
                  <a:lnTo>
                    <a:pt x="304" y="427"/>
                  </a:lnTo>
                  <a:lnTo>
                    <a:pt x="364" y="363"/>
                  </a:lnTo>
                  <a:lnTo>
                    <a:pt x="427" y="305"/>
                  </a:lnTo>
                  <a:lnTo>
                    <a:pt x="494" y="250"/>
                  </a:lnTo>
                  <a:lnTo>
                    <a:pt x="565" y="201"/>
                  </a:lnTo>
                  <a:lnTo>
                    <a:pt x="640" y="155"/>
                  </a:lnTo>
                  <a:lnTo>
                    <a:pt x="718" y="116"/>
                  </a:lnTo>
                  <a:lnTo>
                    <a:pt x="798" y="82"/>
                  </a:lnTo>
                  <a:lnTo>
                    <a:pt x="882" y="52"/>
                  </a:lnTo>
                  <a:lnTo>
                    <a:pt x="969" y="30"/>
                  </a:lnTo>
                  <a:lnTo>
                    <a:pt x="1057" y="14"/>
                  </a:lnTo>
                  <a:lnTo>
                    <a:pt x="1147" y="4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2346" y="368"/>
              <a:ext cx="416" cy="412"/>
            </a:xfrm>
            <a:custGeom>
              <a:avLst/>
              <a:gdLst>
                <a:gd name="T0" fmla="*/ 400 w 2079"/>
                <a:gd name="T1" fmla="*/ 632 h 2062"/>
                <a:gd name="T2" fmla="*/ 247 w 2079"/>
                <a:gd name="T3" fmla="*/ 848 h 2062"/>
                <a:gd name="T4" fmla="*/ 250 w 2079"/>
                <a:gd name="T5" fmla="*/ 1125 h 2062"/>
                <a:gd name="T6" fmla="*/ 300 w 2079"/>
                <a:gd name="T7" fmla="*/ 1396 h 2062"/>
                <a:gd name="T8" fmla="*/ 551 w 2079"/>
                <a:gd name="T9" fmla="*/ 1450 h 2062"/>
                <a:gd name="T10" fmla="*/ 553 w 2079"/>
                <a:gd name="T11" fmla="*/ 1245 h 2062"/>
                <a:gd name="T12" fmla="*/ 536 w 2079"/>
                <a:gd name="T13" fmla="*/ 921 h 2062"/>
                <a:gd name="T14" fmla="*/ 577 w 2079"/>
                <a:gd name="T15" fmla="*/ 597 h 2062"/>
                <a:gd name="T16" fmla="*/ 799 w 2079"/>
                <a:gd name="T17" fmla="*/ 167 h 2062"/>
                <a:gd name="T18" fmla="*/ 725 w 2079"/>
                <a:gd name="T19" fmla="*/ 449 h 2062"/>
                <a:gd name="T20" fmla="*/ 1047 w 2079"/>
                <a:gd name="T21" fmla="*/ 427 h 2062"/>
                <a:gd name="T22" fmla="*/ 1184 w 2079"/>
                <a:gd name="T23" fmla="*/ 351 h 2062"/>
                <a:gd name="T24" fmla="*/ 1104 w 2079"/>
                <a:gd name="T25" fmla="*/ 96 h 2062"/>
                <a:gd name="T26" fmla="*/ 1127 w 2079"/>
                <a:gd name="T27" fmla="*/ 84 h 2062"/>
                <a:gd name="T28" fmla="*/ 1223 w 2079"/>
                <a:gd name="T29" fmla="*/ 239 h 2062"/>
                <a:gd name="T30" fmla="*/ 1313 w 2079"/>
                <a:gd name="T31" fmla="*/ 452 h 2062"/>
                <a:gd name="T32" fmla="*/ 1590 w 2079"/>
                <a:gd name="T33" fmla="*/ 519 h 2062"/>
                <a:gd name="T34" fmla="*/ 1707 w 2079"/>
                <a:gd name="T35" fmla="*/ 486 h 2062"/>
                <a:gd name="T36" fmla="*/ 1587 w 2079"/>
                <a:gd name="T37" fmla="*/ 235 h 2062"/>
                <a:gd name="T38" fmla="*/ 1642 w 2079"/>
                <a:gd name="T39" fmla="*/ 245 h 2062"/>
                <a:gd name="T40" fmla="*/ 1773 w 2079"/>
                <a:gd name="T41" fmla="*/ 411 h 2062"/>
                <a:gd name="T42" fmla="*/ 1860 w 2079"/>
                <a:gd name="T43" fmla="*/ 587 h 2062"/>
                <a:gd name="T44" fmla="*/ 2015 w 2079"/>
                <a:gd name="T45" fmla="*/ 714 h 2062"/>
                <a:gd name="T46" fmla="*/ 1914 w 2079"/>
                <a:gd name="T47" fmla="*/ 784 h 2062"/>
                <a:gd name="T48" fmla="*/ 1930 w 2079"/>
                <a:gd name="T49" fmla="*/ 1022 h 2062"/>
                <a:gd name="T50" fmla="*/ 1792 w 2079"/>
                <a:gd name="T51" fmla="*/ 932 h 2062"/>
                <a:gd name="T52" fmla="*/ 1761 w 2079"/>
                <a:gd name="T53" fmla="*/ 671 h 2062"/>
                <a:gd name="T54" fmla="*/ 1457 w 2079"/>
                <a:gd name="T55" fmla="*/ 607 h 2062"/>
                <a:gd name="T56" fmla="*/ 1388 w 2079"/>
                <a:gd name="T57" fmla="*/ 805 h 2062"/>
                <a:gd name="T58" fmla="*/ 1260 w 2079"/>
                <a:gd name="T59" fmla="*/ 1022 h 2062"/>
                <a:gd name="T60" fmla="*/ 1245 w 2079"/>
                <a:gd name="T61" fmla="*/ 689 h 2062"/>
                <a:gd name="T62" fmla="*/ 1044 w 2079"/>
                <a:gd name="T63" fmla="*/ 567 h 2062"/>
                <a:gd name="T64" fmla="*/ 701 w 2079"/>
                <a:gd name="T65" fmla="*/ 581 h 2062"/>
                <a:gd name="T66" fmla="*/ 674 w 2079"/>
                <a:gd name="T67" fmla="*/ 914 h 2062"/>
                <a:gd name="T68" fmla="*/ 697 w 2079"/>
                <a:gd name="T69" fmla="*/ 1323 h 2062"/>
                <a:gd name="T70" fmla="*/ 925 w 2079"/>
                <a:gd name="T71" fmla="*/ 1482 h 2062"/>
                <a:gd name="T72" fmla="*/ 745 w 2079"/>
                <a:gd name="T73" fmla="*/ 1606 h 2062"/>
                <a:gd name="T74" fmla="*/ 864 w 2079"/>
                <a:gd name="T75" fmla="*/ 2062 h 2062"/>
                <a:gd name="T76" fmla="*/ 732 w 2079"/>
                <a:gd name="T77" fmla="*/ 1833 h 2062"/>
                <a:gd name="T78" fmla="*/ 632 w 2079"/>
                <a:gd name="T79" fmla="*/ 1587 h 2062"/>
                <a:gd name="T80" fmla="*/ 404 w 2079"/>
                <a:gd name="T81" fmla="*/ 1523 h 2062"/>
                <a:gd name="T82" fmla="*/ 431 w 2079"/>
                <a:gd name="T83" fmla="*/ 1780 h 2062"/>
                <a:gd name="T84" fmla="*/ 412 w 2079"/>
                <a:gd name="T85" fmla="*/ 1833 h 2062"/>
                <a:gd name="T86" fmla="*/ 295 w 2079"/>
                <a:gd name="T87" fmla="*/ 1666 h 2062"/>
                <a:gd name="T88" fmla="*/ 199 w 2079"/>
                <a:gd name="T89" fmla="*/ 1471 h 2062"/>
                <a:gd name="T90" fmla="*/ 109 w 2079"/>
                <a:gd name="T91" fmla="*/ 1376 h 2062"/>
                <a:gd name="T92" fmla="*/ 0 w 2079"/>
                <a:gd name="T93" fmla="*/ 1293 h 2062"/>
                <a:gd name="T94" fmla="*/ 137 w 2079"/>
                <a:gd name="T95" fmla="*/ 1277 h 2062"/>
                <a:gd name="T96" fmla="*/ 103 w 2079"/>
                <a:gd name="T97" fmla="*/ 1040 h 2062"/>
                <a:gd name="T98" fmla="*/ 120 w 2079"/>
                <a:gd name="T99" fmla="*/ 791 h 2062"/>
                <a:gd name="T100" fmla="*/ 18 w 2079"/>
                <a:gd name="T101" fmla="*/ 757 h 2062"/>
                <a:gd name="T102" fmla="*/ 127 w 2079"/>
                <a:gd name="T103" fmla="*/ 673 h 2062"/>
                <a:gd name="T104" fmla="*/ 194 w 2079"/>
                <a:gd name="T105" fmla="*/ 550 h 2062"/>
                <a:gd name="T106" fmla="*/ 300 w 2079"/>
                <a:gd name="T107" fmla="*/ 365 h 2062"/>
                <a:gd name="T108" fmla="*/ 441 w 2079"/>
                <a:gd name="T109" fmla="*/ 210 h 2062"/>
                <a:gd name="T110" fmla="*/ 403 w 2079"/>
                <a:gd name="T111" fmla="*/ 327 h 2062"/>
                <a:gd name="T112" fmla="*/ 300 w 2079"/>
                <a:gd name="T113" fmla="*/ 576 h 2062"/>
                <a:gd name="T114" fmla="*/ 500 w 2079"/>
                <a:gd name="T115" fmla="*/ 500 h 2062"/>
                <a:gd name="T116" fmla="*/ 639 w 2079"/>
                <a:gd name="T117" fmla="*/ 387 h 2062"/>
                <a:gd name="T118" fmla="*/ 743 w 2079"/>
                <a:gd name="T119" fmla="*/ 165 h 2062"/>
                <a:gd name="T120" fmla="*/ 833 w 2079"/>
                <a:gd name="T121" fmla="*/ 34 h 2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2062">
                  <a:moveTo>
                    <a:pt x="577" y="597"/>
                  </a:moveTo>
                  <a:lnTo>
                    <a:pt x="526" y="606"/>
                  </a:lnTo>
                  <a:lnTo>
                    <a:pt x="400" y="632"/>
                  </a:lnTo>
                  <a:lnTo>
                    <a:pt x="276" y="664"/>
                  </a:lnTo>
                  <a:lnTo>
                    <a:pt x="258" y="755"/>
                  </a:lnTo>
                  <a:lnTo>
                    <a:pt x="247" y="848"/>
                  </a:lnTo>
                  <a:lnTo>
                    <a:pt x="242" y="941"/>
                  </a:lnTo>
                  <a:lnTo>
                    <a:pt x="243" y="1034"/>
                  </a:lnTo>
                  <a:lnTo>
                    <a:pt x="250" y="1125"/>
                  </a:lnTo>
                  <a:lnTo>
                    <a:pt x="263" y="1216"/>
                  </a:lnTo>
                  <a:lnTo>
                    <a:pt x="278" y="1306"/>
                  </a:lnTo>
                  <a:lnTo>
                    <a:pt x="300" y="1396"/>
                  </a:lnTo>
                  <a:lnTo>
                    <a:pt x="404" y="1422"/>
                  </a:lnTo>
                  <a:lnTo>
                    <a:pt x="508" y="1443"/>
                  </a:lnTo>
                  <a:lnTo>
                    <a:pt x="551" y="1450"/>
                  </a:lnTo>
                  <a:lnTo>
                    <a:pt x="595" y="1457"/>
                  </a:lnTo>
                  <a:lnTo>
                    <a:pt x="571" y="1351"/>
                  </a:lnTo>
                  <a:lnTo>
                    <a:pt x="553" y="1245"/>
                  </a:lnTo>
                  <a:lnTo>
                    <a:pt x="541" y="1138"/>
                  </a:lnTo>
                  <a:lnTo>
                    <a:pt x="535" y="1029"/>
                  </a:lnTo>
                  <a:lnTo>
                    <a:pt x="536" y="921"/>
                  </a:lnTo>
                  <a:lnTo>
                    <a:pt x="543" y="812"/>
                  </a:lnTo>
                  <a:lnTo>
                    <a:pt x="556" y="705"/>
                  </a:lnTo>
                  <a:lnTo>
                    <a:pt x="577" y="597"/>
                  </a:lnTo>
                  <a:close/>
                  <a:moveTo>
                    <a:pt x="864" y="0"/>
                  </a:moveTo>
                  <a:lnTo>
                    <a:pt x="830" y="84"/>
                  </a:lnTo>
                  <a:lnTo>
                    <a:pt x="799" y="167"/>
                  </a:lnTo>
                  <a:lnTo>
                    <a:pt x="773" y="251"/>
                  </a:lnTo>
                  <a:lnTo>
                    <a:pt x="746" y="349"/>
                  </a:lnTo>
                  <a:lnTo>
                    <a:pt x="725" y="449"/>
                  </a:lnTo>
                  <a:lnTo>
                    <a:pt x="832" y="435"/>
                  </a:lnTo>
                  <a:lnTo>
                    <a:pt x="940" y="427"/>
                  </a:lnTo>
                  <a:lnTo>
                    <a:pt x="1047" y="427"/>
                  </a:lnTo>
                  <a:lnTo>
                    <a:pt x="1126" y="431"/>
                  </a:lnTo>
                  <a:lnTo>
                    <a:pt x="1204" y="438"/>
                  </a:lnTo>
                  <a:lnTo>
                    <a:pt x="1184" y="351"/>
                  </a:lnTo>
                  <a:lnTo>
                    <a:pt x="1160" y="265"/>
                  </a:lnTo>
                  <a:lnTo>
                    <a:pt x="1134" y="180"/>
                  </a:lnTo>
                  <a:lnTo>
                    <a:pt x="1104" y="96"/>
                  </a:lnTo>
                  <a:lnTo>
                    <a:pt x="1070" y="12"/>
                  </a:lnTo>
                  <a:lnTo>
                    <a:pt x="1099" y="47"/>
                  </a:lnTo>
                  <a:lnTo>
                    <a:pt x="1127" y="84"/>
                  </a:lnTo>
                  <a:lnTo>
                    <a:pt x="1153" y="121"/>
                  </a:lnTo>
                  <a:lnTo>
                    <a:pt x="1191" y="179"/>
                  </a:lnTo>
                  <a:lnTo>
                    <a:pt x="1223" y="239"/>
                  </a:lnTo>
                  <a:lnTo>
                    <a:pt x="1257" y="309"/>
                  </a:lnTo>
                  <a:lnTo>
                    <a:pt x="1287" y="380"/>
                  </a:lnTo>
                  <a:lnTo>
                    <a:pt x="1313" y="452"/>
                  </a:lnTo>
                  <a:lnTo>
                    <a:pt x="1406" y="470"/>
                  </a:lnTo>
                  <a:lnTo>
                    <a:pt x="1498" y="493"/>
                  </a:lnTo>
                  <a:lnTo>
                    <a:pt x="1590" y="519"/>
                  </a:lnTo>
                  <a:lnTo>
                    <a:pt x="1663" y="545"/>
                  </a:lnTo>
                  <a:lnTo>
                    <a:pt x="1737" y="573"/>
                  </a:lnTo>
                  <a:lnTo>
                    <a:pt x="1707" y="486"/>
                  </a:lnTo>
                  <a:lnTo>
                    <a:pt x="1672" y="401"/>
                  </a:lnTo>
                  <a:lnTo>
                    <a:pt x="1633" y="318"/>
                  </a:lnTo>
                  <a:lnTo>
                    <a:pt x="1587" y="235"/>
                  </a:lnTo>
                  <a:lnTo>
                    <a:pt x="1539" y="153"/>
                  </a:lnTo>
                  <a:lnTo>
                    <a:pt x="1592" y="197"/>
                  </a:lnTo>
                  <a:lnTo>
                    <a:pt x="1642" y="245"/>
                  </a:lnTo>
                  <a:lnTo>
                    <a:pt x="1689" y="297"/>
                  </a:lnTo>
                  <a:lnTo>
                    <a:pt x="1732" y="353"/>
                  </a:lnTo>
                  <a:lnTo>
                    <a:pt x="1773" y="411"/>
                  </a:lnTo>
                  <a:lnTo>
                    <a:pt x="1808" y="473"/>
                  </a:lnTo>
                  <a:lnTo>
                    <a:pt x="1839" y="536"/>
                  </a:lnTo>
                  <a:lnTo>
                    <a:pt x="1860" y="587"/>
                  </a:lnTo>
                  <a:lnTo>
                    <a:pt x="1878" y="638"/>
                  </a:lnTo>
                  <a:lnTo>
                    <a:pt x="1947" y="674"/>
                  </a:lnTo>
                  <a:lnTo>
                    <a:pt x="2015" y="714"/>
                  </a:lnTo>
                  <a:lnTo>
                    <a:pt x="2079" y="757"/>
                  </a:lnTo>
                  <a:lnTo>
                    <a:pt x="1897" y="706"/>
                  </a:lnTo>
                  <a:lnTo>
                    <a:pt x="1914" y="784"/>
                  </a:lnTo>
                  <a:lnTo>
                    <a:pt x="1925" y="863"/>
                  </a:lnTo>
                  <a:lnTo>
                    <a:pt x="1930" y="943"/>
                  </a:lnTo>
                  <a:lnTo>
                    <a:pt x="1930" y="1022"/>
                  </a:lnTo>
                  <a:lnTo>
                    <a:pt x="1790" y="1022"/>
                  </a:lnTo>
                  <a:lnTo>
                    <a:pt x="1790" y="1021"/>
                  </a:lnTo>
                  <a:lnTo>
                    <a:pt x="1792" y="932"/>
                  </a:lnTo>
                  <a:lnTo>
                    <a:pt x="1787" y="845"/>
                  </a:lnTo>
                  <a:lnTo>
                    <a:pt x="1777" y="757"/>
                  </a:lnTo>
                  <a:lnTo>
                    <a:pt x="1761" y="671"/>
                  </a:lnTo>
                  <a:lnTo>
                    <a:pt x="1662" y="647"/>
                  </a:lnTo>
                  <a:lnTo>
                    <a:pt x="1562" y="627"/>
                  </a:lnTo>
                  <a:lnTo>
                    <a:pt x="1457" y="607"/>
                  </a:lnTo>
                  <a:lnTo>
                    <a:pt x="1352" y="591"/>
                  </a:lnTo>
                  <a:lnTo>
                    <a:pt x="1374" y="698"/>
                  </a:lnTo>
                  <a:lnTo>
                    <a:pt x="1388" y="805"/>
                  </a:lnTo>
                  <a:lnTo>
                    <a:pt x="1396" y="914"/>
                  </a:lnTo>
                  <a:lnTo>
                    <a:pt x="1399" y="1022"/>
                  </a:lnTo>
                  <a:lnTo>
                    <a:pt x="1260" y="1022"/>
                  </a:lnTo>
                  <a:lnTo>
                    <a:pt x="1260" y="912"/>
                  </a:lnTo>
                  <a:lnTo>
                    <a:pt x="1254" y="800"/>
                  </a:lnTo>
                  <a:lnTo>
                    <a:pt x="1245" y="689"/>
                  </a:lnTo>
                  <a:lnTo>
                    <a:pt x="1230" y="578"/>
                  </a:lnTo>
                  <a:lnTo>
                    <a:pt x="1136" y="571"/>
                  </a:lnTo>
                  <a:lnTo>
                    <a:pt x="1044" y="567"/>
                  </a:lnTo>
                  <a:lnTo>
                    <a:pt x="929" y="567"/>
                  </a:lnTo>
                  <a:lnTo>
                    <a:pt x="815" y="571"/>
                  </a:lnTo>
                  <a:lnTo>
                    <a:pt x="701" y="581"/>
                  </a:lnTo>
                  <a:lnTo>
                    <a:pt x="686" y="692"/>
                  </a:lnTo>
                  <a:lnTo>
                    <a:pt x="677" y="803"/>
                  </a:lnTo>
                  <a:lnTo>
                    <a:pt x="674" y="914"/>
                  </a:lnTo>
                  <a:lnTo>
                    <a:pt x="674" y="1026"/>
                  </a:lnTo>
                  <a:lnTo>
                    <a:pt x="682" y="1174"/>
                  </a:lnTo>
                  <a:lnTo>
                    <a:pt x="697" y="1323"/>
                  </a:lnTo>
                  <a:lnTo>
                    <a:pt x="719" y="1471"/>
                  </a:lnTo>
                  <a:lnTo>
                    <a:pt x="822" y="1478"/>
                  </a:lnTo>
                  <a:lnTo>
                    <a:pt x="925" y="1482"/>
                  </a:lnTo>
                  <a:lnTo>
                    <a:pt x="925" y="1621"/>
                  </a:lnTo>
                  <a:lnTo>
                    <a:pt x="836" y="1615"/>
                  </a:lnTo>
                  <a:lnTo>
                    <a:pt x="745" y="1606"/>
                  </a:lnTo>
                  <a:lnTo>
                    <a:pt x="781" y="1757"/>
                  </a:lnTo>
                  <a:lnTo>
                    <a:pt x="821" y="1909"/>
                  </a:lnTo>
                  <a:lnTo>
                    <a:pt x="864" y="2062"/>
                  </a:lnTo>
                  <a:lnTo>
                    <a:pt x="815" y="1988"/>
                  </a:lnTo>
                  <a:lnTo>
                    <a:pt x="771" y="1911"/>
                  </a:lnTo>
                  <a:lnTo>
                    <a:pt x="732" y="1833"/>
                  </a:lnTo>
                  <a:lnTo>
                    <a:pt x="694" y="1753"/>
                  </a:lnTo>
                  <a:lnTo>
                    <a:pt x="662" y="1670"/>
                  </a:lnTo>
                  <a:lnTo>
                    <a:pt x="632" y="1587"/>
                  </a:lnTo>
                  <a:lnTo>
                    <a:pt x="556" y="1570"/>
                  </a:lnTo>
                  <a:lnTo>
                    <a:pt x="482" y="1549"/>
                  </a:lnTo>
                  <a:lnTo>
                    <a:pt x="404" y="1523"/>
                  </a:lnTo>
                  <a:lnTo>
                    <a:pt x="327" y="1493"/>
                  </a:lnTo>
                  <a:lnTo>
                    <a:pt x="374" y="1636"/>
                  </a:lnTo>
                  <a:lnTo>
                    <a:pt x="431" y="1780"/>
                  </a:lnTo>
                  <a:lnTo>
                    <a:pt x="494" y="1923"/>
                  </a:lnTo>
                  <a:lnTo>
                    <a:pt x="451" y="1880"/>
                  </a:lnTo>
                  <a:lnTo>
                    <a:pt x="412" y="1833"/>
                  </a:lnTo>
                  <a:lnTo>
                    <a:pt x="374" y="1785"/>
                  </a:lnTo>
                  <a:lnTo>
                    <a:pt x="339" y="1735"/>
                  </a:lnTo>
                  <a:lnTo>
                    <a:pt x="295" y="1666"/>
                  </a:lnTo>
                  <a:lnTo>
                    <a:pt x="257" y="1595"/>
                  </a:lnTo>
                  <a:lnTo>
                    <a:pt x="221" y="1521"/>
                  </a:lnTo>
                  <a:lnTo>
                    <a:pt x="199" y="1471"/>
                  </a:lnTo>
                  <a:lnTo>
                    <a:pt x="181" y="1420"/>
                  </a:lnTo>
                  <a:lnTo>
                    <a:pt x="144" y="1399"/>
                  </a:lnTo>
                  <a:lnTo>
                    <a:pt x="109" y="1376"/>
                  </a:lnTo>
                  <a:lnTo>
                    <a:pt x="70" y="1350"/>
                  </a:lnTo>
                  <a:lnTo>
                    <a:pt x="35" y="1322"/>
                  </a:lnTo>
                  <a:lnTo>
                    <a:pt x="0" y="1293"/>
                  </a:lnTo>
                  <a:lnTo>
                    <a:pt x="79" y="1324"/>
                  </a:lnTo>
                  <a:lnTo>
                    <a:pt x="159" y="1353"/>
                  </a:lnTo>
                  <a:lnTo>
                    <a:pt x="137" y="1277"/>
                  </a:lnTo>
                  <a:lnTo>
                    <a:pt x="121" y="1199"/>
                  </a:lnTo>
                  <a:lnTo>
                    <a:pt x="110" y="1120"/>
                  </a:lnTo>
                  <a:lnTo>
                    <a:pt x="103" y="1040"/>
                  </a:lnTo>
                  <a:lnTo>
                    <a:pt x="102" y="957"/>
                  </a:lnTo>
                  <a:lnTo>
                    <a:pt x="108" y="873"/>
                  </a:lnTo>
                  <a:lnTo>
                    <a:pt x="120" y="791"/>
                  </a:lnTo>
                  <a:lnTo>
                    <a:pt x="138" y="709"/>
                  </a:lnTo>
                  <a:lnTo>
                    <a:pt x="78" y="732"/>
                  </a:lnTo>
                  <a:lnTo>
                    <a:pt x="18" y="757"/>
                  </a:lnTo>
                  <a:lnTo>
                    <a:pt x="53" y="726"/>
                  </a:lnTo>
                  <a:lnTo>
                    <a:pt x="90" y="699"/>
                  </a:lnTo>
                  <a:lnTo>
                    <a:pt x="127" y="673"/>
                  </a:lnTo>
                  <a:lnTo>
                    <a:pt x="154" y="655"/>
                  </a:lnTo>
                  <a:lnTo>
                    <a:pt x="172" y="602"/>
                  </a:lnTo>
                  <a:lnTo>
                    <a:pt x="194" y="550"/>
                  </a:lnTo>
                  <a:lnTo>
                    <a:pt x="225" y="486"/>
                  </a:lnTo>
                  <a:lnTo>
                    <a:pt x="260" y="424"/>
                  </a:lnTo>
                  <a:lnTo>
                    <a:pt x="300" y="365"/>
                  </a:lnTo>
                  <a:lnTo>
                    <a:pt x="344" y="311"/>
                  </a:lnTo>
                  <a:lnTo>
                    <a:pt x="390" y="259"/>
                  </a:lnTo>
                  <a:lnTo>
                    <a:pt x="441" y="210"/>
                  </a:lnTo>
                  <a:lnTo>
                    <a:pt x="494" y="166"/>
                  </a:lnTo>
                  <a:lnTo>
                    <a:pt x="447" y="247"/>
                  </a:lnTo>
                  <a:lnTo>
                    <a:pt x="403" y="327"/>
                  </a:lnTo>
                  <a:lnTo>
                    <a:pt x="363" y="408"/>
                  </a:lnTo>
                  <a:lnTo>
                    <a:pt x="329" y="492"/>
                  </a:lnTo>
                  <a:lnTo>
                    <a:pt x="300" y="576"/>
                  </a:lnTo>
                  <a:lnTo>
                    <a:pt x="365" y="547"/>
                  </a:lnTo>
                  <a:lnTo>
                    <a:pt x="432" y="521"/>
                  </a:lnTo>
                  <a:lnTo>
                    <a:pt x="500" y="500"/>
                  </a:lnTo>
                  <a:lnTo>
                    <a:pt x="555" y="484"/>
                  </a:lnTo>
                  <a:lnTo>
                    <a:pt x="611" y="470"/>
                  </a:lnTo>
                  <a:lnTo>
                    <a:pt x="639" y="387"/>
                  </a:lnTo>
                  <a:lnTo>
                    <a:pt x="672" y="305"/>
                  </a:lnTo>
                  <a:lnTo>
                    <a:pt x="710" y="225"/>
                  </a:lnTo>
                  <a:lnTo>
                    <a:pt x="743" y="165"/>
                  </a:lnTo>
                  <a:lnTo>
                    <a:pt x="780" y="107"/>
                  </a:lnTo>
                  <a:lnTo>
                    <a:pt x="806" y="70"/>
                  </a:lnTo>
                  <a:lnTo>
                    <a:pt x="833" y="34"/>
                  </a:lnTo>
                  <a:lnTo>
                    <a:pt x="8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549" y="586"/>
              <a:ext cx="428" cy="232"/>
            </a:xfrm>
            <a:custGeom>
              <a:avLst/>
              <a:gdLst>
                <a:gd name="T0" fmla="*/ 68 w 2141"/>
                <a:gd name="T1" fmla="*/ 89 h 1158"/>
                <a:gd name="T2" fmla="*/ 68 w 2141"/>
                <a:gd name="T3" fmla="*/ 1070 h 1158"/>
                <a:gd name="T4" fmla="*/ 2073 w 2141"/>
                <a:gd name="T5" fmla="*/ 1070 h 1158"/>
                <a:gd name="T6" fmla="*/ 2073 w 2141"/>
                <a:gd name="T7" fmla="*/ 89 h 1158"/>
                <a:gd name="T8" fmla="*/ 68 w 2141"/>
                <a:gd name="T9" fmla="*/ 89 h 1158"/>
                <a:gd name="T10" fmla="*/ 0 w 2141"/>
                <a:gd name="T11" fmla="*/ 0 h 1158"/>
                <a:gd name="T12" fmla="*/ 2141 w 2141"/>
                <a:gd name="T13" fmla="*/ 0 h 1158"/>
                <a:gd name="T14" fmla="*/ 2141 w 2141"/>
                <a:gd name="T15" fmla="*/ 1158 h 1158"/>
                <a:gd name="T16" fmla="*/ 0 w 2141"/>
                <a:gd name="T17" fmla="*/ 1158 h 1158"/>
                <a:gd name="T18" fmla="*/ 0 w 2141"/>
                <a:gd name="T19" fmla="*/ 0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1" h="1158">
                  <a:moveTo>
                    <a:pt x="68" y="89"/>
                  </a:moveTo>
                  <a:lnTo>
                    <a:pt x="68" y="1070"/>
                  </a:lnTo>
                  <a:lnTo>
                    <a:pt x="2073" y="1070"/>
                  </a:lnTo>
                  <a:lnTo>
                    <a:pt x="2073" y="89"/>
                  </a:lnTo>
                  <a:lnTo>
                    <a:pt x="68" y="89"/>
                  </a:lnTo>
                  <a:close/>
                  <a:moveTo>
                    <a:pt x="0" y="0"/>
                  </a:moveTo>
                  <a:lnTo>
                    <a:pt x="2141" y="0"/>
                  </a:lnTo>
                  <a:lnTo>
                    <a:pt x="2141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2504" y="837"/>
              <a:ext cx="516" cy="77"/>
            </a:xfrm>
            <a:custGeom>
              <a:avLst/>
              <a:gdLst>
                <a:gd name="T0" fmla="*/ 1124 w 2580"/>
                <a:gd name="T1" fmla="*/ 244 h 383"/>
                <a:gd name="T2" fmla="*/ 1083 w 2580"/>
                <a:gd name="T3" fmla="*/ 366 h 383"/>
                <a:gd name="T4" fmla="*/ 1424 w 2580"/>
                <a:gd name="T5" fmla="*/ 366 h 383"/>
                <a:gd name="T6" fmla="*/ 1375 w 2580"/>
                <a:gd name="T7" fmla="*/ 244 h 383"/>
                <a:gd name="T8" fmla="*/ 1124 w 2580"/>
                <a:gd name="T9" fmla="*/ 244 h 383"/>
                <a:gd name="T10" fmla="*/ 256 w 2580"/>
                <a:gd name="T11" fmla="*/ 44 h 383"/>
                <a:gd name="T12" fmla="*/ 172 w 2580"/>
                <a:gd name="T13" fmla="*/ 224 h 383"/>
                <a:gd name="T14" fmla="*/ 2397 w 2580"/>
                <a:gd name="T15" fmla="*/ 224 h 383"/>
                <a:gd name="T16" fmla="*/ 2324 w 2580"/>
                <a:gd name="T17" fmla="*/ 44 h 383"/>
                <a:gd name="T18" fmla="*/ 256 w 2580"/>
                <a:gd name="T19" fmla="*/ 44 h 383"/>
                <a:gd name="T20" fmla="*/ 173 w 2580"/>
                <a:gd name="T21" fmla="*/ 0 h 383"/>
                <a:gd name="T22" fmla="*/ 2445 w 2580"/>
                <a:gd name="T23" fmla="*/ 0 h 383"/>
                <a:gd name="T24" fmla="*/ 2580 w 2580"/>
                <a:gd name="T25" fmla="*/ 362 h 383"/>
                <a:gd name="T26" fmla="*/ 2574 w 2580"/>
                <a:gd name="T27" fmla="*/ 383 h 383"/>
                <a:gd name="T28" fmla="*/ 0 w 2580"/>
                <a:gd name="T29" fmla="*/ 383 h 383"/>
                <a:gd name="T30" fmla="*/ 173 w 2580"/>
                <a:gd name="T3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80" h="383">
                  <a:moveTo>
                    <a:pt x="1124" y="244"/>
                  </a:moveTo>
                  <a:lnTo>
                    <a:pt x="1083" y="366"/>
                  </a:lnTo>
                  <a:lnTo>
                    <a:pt x="1424" y="366"/>
                  </a:lnTo>
                  <a:lnTo>
                    <a:pt x="1375" y="244"/>
                  </a:lnTo>
                  <a:lnTo>
                    <a:pt x="1124" y="244"/>
                  </a:lnTo>
                  <a:close/>
                  <a:moveTo>
                    <a:pt x="256" y="44"/>
                  </a:moveTo>
                  <a:lnTo>
                    <a:pt x="172" y="224"/>
                  </a:lnTo>
                  <a:lnTo>
                    <a:pt x="2397" y="224"/>
                  </a:lnTo>
                  <a:lnTo>
                    <a:pt x="2324" y="44"/>
                  </a:lnTo>
                  <a:lnTo>
                    <a:pt x="256" y="44"/>
                  </a:lnTo>
                  <a:close/>
                  <a:moveTo>
                    <a:pt x="173" y="0"/>
                  </a:moveTo>
                  <a:lnTo>
                    <a:pt x="2445" y="0"/>
                  </a:lnTo>
                  <a:lnTo>
                    <a:pt x="2580" y="362"/>
                  </a:lnTo>
                  <a:lnTo>
                    <a:pt x="2574" y="383"/>
                  </a:lnTo>
                  <a:lnTo>
                    <a:pt x="0" y="38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Freeform 14"/>
          <p:cNvSpPr>
            <a:spLocks noEditPoints="1"/>
          </p:cNvSpPr>
          <p:nvPr/>
        </p:nvSpPr>
        <p:spPr bwMode="auto">
          <a:xfrm>
            <a:off x="1412454" y="3819281"/>
            <a:ext cx="445828" cy="604996"/>
          </a:xfrm>
          <a:custGeom>
            <a:avLst/>
            <a:gdLst>
              <a:gd name="T0" fmla="*/ 1953 w 2583"/>
              <a:gd name="T1" fmla="*/ 2718 h 3388"/>
              <a:gd name="T2" fmla="*/ 2062 w 2583"/>
              <a:gd name="T3" fmla="*/ 2788 h 3388"/>
              <a:gd name="T4" fmla="*/ 2105 w 2583"/>
              <a:gd name="T5" fmla="*/ 2664 h 3388"/>
              <a:gd name="T6" fmla="*/ 2131 w 2583"/>
              <a:gd name="T7" fmla="*/ 1533 h 3388"/>
              <a:gd name="T8" fmla="*/ 2220 w 2583"/>
              <a:gd name="T9" fmla="*/ 1691 h 3388"/>
              <a:gd name="T10" fmla="*/ 1923 w 2583"/>
              <a:gd name="T11" fmla="*/ 1994 h 3388"/>
              <a:gd name="T12" fmla="*/ 1769 w 2583"/>
              <a:gd name="T13" fmla="*/ 1904 h 3388"/>
              <a:gd name="T14" fmla="*/ 1991 w 2583"/>
              <a:gd name="T15" fmla="*/ 1561 h 3388"/>
              <a:gd name="T16" fmla="*/ 1925 w 2583"/>
              <a:gd name="T17" fmla="*/ 1310 h 3388"/>
              <a:gd name="T18" fmla="*/ 1984 w 2583"/>
              <a:gd name="T19" fmla="*/ 1482 h 3388"/>
              <a:gd name="T20" fmla="*/ 1669 w 2583"/>
              <a:gd name="T21" fmla="*/ 1763 h 3388"/>
              <a:gd name="T22" fmla="*/ 1532 w 2583"/>
              <a:gd name="T23" fmla="*/ 1644 h 3388"/>
              <a:gd name="T24" fmla="*/ 1782 w 2583"/>
              <a:gd name="T25" fmla="*/ 1310 h 3388"/>
              <a:gd name="T26" fmla="*/ 388 w 2583"/>
              <a:gd name="T27" fmla="*/ 1289 h 3388"/>
              <a:gd name="T28" fmla="*/ 665 w 2583"/>
              <a:gd name="T29" fmla="*/ 1062 h 3388"/>
              <a:gd name="T30" fmla="*/ 945 w 2583"/>
              <a:gd name="T31" fmla="*/ 633 h 3388"/>
              <a:gd name="T32" fmla="*/ 1576 w 2583"/>
              <a:gd name="T33" fmla="*/ 1065 h 3388"/>
              <a:gd name="T34" fmla="*/ 1742 w 2583"/>
              <a:gd name="T35" fmla="*/ 1124 h 3388"/>
              <a:gd name="T36" fmla="*/ 1703 w 2583"/>
              <a:gd name="T37" fmla="*/ 1315 h 3388"/>
              <a:gd name="T38" fmla="*/ 1391 w 2583"/>
              <a:gd name="T39" fmla="*/ 1519 h 3388"/>
              <a:gd name="T40" fmla="*/ 1302 w 2583"/>
              <a:gd name="T41" fmla="*/ 1360 h 3388"/>
              <a:gd name="T42" fmla="*/ 196 w 2583"/>
              <a:gd name="T43" fmla="*/ 1688 h 3388"/>
              <a:gd name="T44" fmla="*/ 478 w 2583"/>
              <a:gd name="T45" fmla="*/ 1627 h 3388"/>
              <a:gd name="T46" fmla="*/ 604 w 2583"/>
              <a:gd name="T47" fmla="*/ 1473 h 3388"/>
              <a:gd name="T48" fmla="*/ 741 w 2583"/>
              <a:gd name="T49" fmla="*/ 1567 h 3388"/>
              <a:gd name="T50" fmla="*/ 736 w 2583"/>
              <a:gd name="T51" fmla="*/ 1860 h 3388"/>
              <a:gd name="T52" fmla="*/ 683 w 2583"/>
              <a:gd name="T53" fmla="*/ 2184 h 3388"/>
              <a:gd name="T54" fmla="*/ 2128 w 2583"/>
              <a:gd name="T55" fmla="*/ 2231 h 3388"/>
              <a:gd name="T56" fmla="*/ 1991 w 2583"/>
              <a:gd name="T57" fmla="*/ 2112 h 3388"/>
              <a:gd name="T58" fmla="*/ 2241 w 2583"/>
              <a:gd name="T59" fmla="*/ 1778 h 3388"/>
              <a:gd name="T60" fmla="*/ 2414 w 2583"/>
              <a:gd name="T61" fmla="*/ 1806 h 3388"/>
              <a:gd name="T62" fmla="*/ 2414 w 2583"/>
              <a:gd name="T63" fmla="*/ 1993 h 3388"/>
              <a:gd name="T64" fmla="*/ 2583 w 2583"/>
              <a:gd name="T65" fmla="*/ 2303 h 3388"/>
              <a:gd name="T66" fmla="*/ 1721 w 2583"/>
              <a:gd name="T67" fmla="*/ 3253 h 3388"/>
              <a:gd name="T68" fmla="*/ 1404 w 2583"/>
              <a:gd name="T69" fmla="*/ 3085 h 3388"/>
              <a:gd name="T70" fmla="*/ 1177 w 2583"/>
              <a:gd name="T71" fmla="*/ 3294 h 3388"/>
              <a:gd name="T72" fmla="*/ 908 w 2583"/>
              <a:gd name="T73" fmla="*/ 3387 h 3388"/>
              <a:gd name="T74" fmla="*/ 699 w 2583"/>
              <a:gd name="T75" fmla="*/ 3355 h 3388"/>
              <a:gd name="T76" fmla="*/ 533 w 2583"/>
              <a:gd name="T77" fmla="*/ 3260 h 3388"/>
              <a:gd name="T78" fmla="*/ 261 w 2583"/>
              <a:gd name="T79" fmla="*/ 2930 h 3388"/>
              <a:gd name="T80" fmla="*/ 208 w 2583"/>
              <a:gd name="T81" fmla="*/ 2612 h 3388"/>
              <a:gd name="T82" fmla="*/ 250 w 2583"/>
              <a:gd name="T83" fmla="*/ 2458 h 3388"/>
              <a:gd name="T84" fmla="*/ 344 w 2583"/>
              <a:gd name="T85" fmla="*/ 2108 h 3388"/>
              <a:gd name="T86" fmla="*/ 4 w 2583"/>
              <a:gd name="T87" fmla="*/ 1539 h 3388"/>
              <a:gd name="T88" fmla="*/ 917 w 2583"/>
              <a:gd name="T89" fmla="*/ 633 h 3388"/>
              <a:gd name="T90" fmla="*/ 1150 w 2583"/>
              <a:gd name="T91" fmla="*/ 467 h 3388"/>
              <a:gd name="T92" fmla="*/ 854 w 2583"/>
              <a:gd name="T93" fmla="*/ 473 h 3388"/>
              <a:gd name="T94" fmla="*/ 765 w 2583"/>
              <a:gd name="T95" fmla="*/ 394 h 3388"/>
              <a:gd name="T96" fmla="*/ 1103 w 2583"/>
              <a:gd name="T97" fmla="*/ 218 h 3388"/>
              <a:gd name="T98" fmla="*/ 1088 w 2583"/>
              <a:gd name="T99" fmla="*/ 324 h 3388"/>
              <a:gd name="T100" fmla="*/ 723 w 2583"/>
              <a:gd name="T101" fmla="*/ 324 h 3388"/>
              <a:gd name="T102" fmla="*/ 706 w 2583"/>
              <a:gd name="T103" fmla="*/ 219 h 3388"/>
              <a:gd name="T104" fmla="*/ 1024 w 2583"/>
              <a:gd name="T105" fmla="*/ 11 h 3388"/>
              <a:gd name="T106" fmla="*/ 1331 w 2583"/>
              <a:gd name="T107" fmla="*/ 283 h 3388"/>
              <a:gd name="T108" fmla="*/ 932 w 2583"/>
              <a:gd name="T109" fmla="*/ 104 h 3388"/>
              <a:gd name="T110" fmla="*/ 522 w 2583"/>
              <a:gd name="T111" fmla="*/ 243 h 3388"/>
              <a:gd name="T112" fmla="*/ 727 w 2583"/>
              <a:gd name="T113" fmla="*/ 23 h 3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83" h="3388">
                <a:moveTo>
                  <a:pt x="2026" y="2625"/>
                </a:moveTo>
                <a:lnTo>
                  <a:pt x="2008" y="2629"/>
                </a:lnTo>
                <a:lnTo>
                  <a:pt x="1992" y="2638"/>
                </a:lnTo>
                <a:lnTo>
                  <a:pt x="1977" y="2650"/>
                </a:lnTo>
                <a:lnTo>
                  <a:pt x="1966" y="2664"/>
                </a:lnTo>
                <a:lnTo>
                  <a:pt x="1957" y="2681"/>
                </a:lnTo>
                <a:lnTo>
                  <a:pt x="1953" y="2700"/>
                </a:lnTo>
                <a:lnTo>
                  <a:pt x="1953" y="2718"/>
                </a:lnTo>
                <a:lnTo>
                  <a:pt x="1957" y="2736"/>
                </a:lnTo>
                <a:lnTo>
                  <a:pt x="1966" y="2753"/>
                </a:lnTo>
                <a:lnTo>
                  <a:pt x="1977" y="2769"/>
                </a:lnTo>
                <a:lnTo>
                  <a:pt x="1992" y="2780"/>
                </a:lnTo>
                <a:lnTo>
                  <a:pt x="2008" y="2788"/>
                </a:lnTo>
                <a:lnTo>
                  <a:pt x="2026" y="2792"/>
                </a:lnTo>
                <a:lnTo>
                  <a:pt x="2045" y="2792"/>
                </a:lnTo>
                <a:lnTo>
                  <a:pt x="2062" y="2788"/>
                </a:lnTo>
                <a:lnTo>
                  <a:pt x="2078" y="2780"/>
                </a:lnTo>
                <a:lnTo>
                  <a:pt x="2093" y="2769"/>
                </a:lnTo>
                <a:lnTo>
                  <a:pt x="2105" y="2753"/>
                </a:lnTo>
                <a:lnTo>
                  <a:pt x="2113" y="2736"/>
                </a:lnTo>
                <a:lnTo>
                  <a:pt x="2117" y="2718"/>
                </a:lnTo>
                <a:lnTo>
                  <a:pt x="2117" y="2700"/>
                </a:lnTo>
                <a:lnTo>
                  <a:pt x="2113" y="2681"/>
                </a:lnTo>
                <a:lnTo>
                  <a:pt x="2105" y="2664"/>
                </a:lnTo>
                <a:lnTo>
                  <a:pt x="2093" y="2650"/>
                </a:lnTo>
                <a:lnTo>
                  <a:pt x="2078" y="2638"/>
                </a:lnTo>
                <a:lnTo>
                  <a:pt x="2062" y="2629"/>
                </a:lnTo>
                <a:lnTo>
                  <a:pt x="2044" y="2625"/>
                </a:lnTo>
                <a:lnTo>
                  <a:pt x="2026" y="2625"/>
                </a:lnTo>
                <a:close/>
                <a:moveTo>
                  <a:pt x="2082" y="1523"/>
                </a:moveTo>
                <a:lnTo>
                  <a:pt x="2107" y="1525"/>
                </a:lnTo>
                <a:lnTo>
                  <a:pt x="2131" y="1533"/>
                </a:lnTo>
                <a:lnTo>
                  <a:pt x="2154" y="1544"/>
                </a:lnTo>
                <a:lnTo>
                  <a:pt x="2174" y="1561"/>
                </a:lnTo>
                <a:lnTo>
                  <a:pt x="2185" y="1572"/>
                </a:lnTo>
                <a:lnTo>
                  <a:pt x="2201" y="1592"/>
                </a:lnTo>
                <a:lnTo>
                  <a:pt x="2213" y="1616"/>
                </a:lnTo>
                <a:lnTo>
                  <a:pt x="2220" y="1640"/>
                </a:lnTo>
                <a:lnTo>
                  <a:pt x="2222" y="1666"/>
                </a:lnTo>
                <a:lnTo>
                  <a:pt x="2220" y="1691"/>
                </a:lnTo>
                <a:lnTo>
                  <a:pt x="2213" y="1716"/>
                </a:lnTo>
                <a:lnTo>
                  <a:pt x="2201" y="1739"/>
                </a:lnTo>
                <a:lnTo>
                  <a:pt x="2185" y="1759"/>
                </a:lnTo>
                <a:lnTo>
                  <a:pt x="2162" y="1783"/>
                </a:lnTo>
                <a:lnTo>
                  <a:pt x="1991" y="1957"/>
                </a:lnTo>
                <a:lnTo>
                  <a:pt x="1970" y="1974"/>
                </a:lnTo>
                <a:lnTo>
                  <a:pt x="1947" y="1987"/>
                </a:lnTo>
                <a:lnTo>
                  <a:pt x="1923" y="1994"/>
                </a:lnTo>
                <a:lnTo>
                  <a:pt x="1898" y="1997"/>
                </a:lnTo>
                <a:lnTo>
                  <a:pt x="1874" y="1994"/>
                </a:lnTo>
                <a:lnTo>
                  <a:pt x="1850" y="1987"/>
                </a:lnTo>
                <a:lnTo>
                  <a:pt x="1827" y="1974"/>
                </a:lnTo>
                <a:lnTo>
                  <a:pt x="1806" y="1957"/>
                </a:lnTo>
                <a:lnTo>
                  <a:pt x="1797" y="1948"/>
                </a:lnTo>
                <a:lnTo>
                  <a:pt x="1780" y="1926"/>
                </a:lnTo>
                <a:lnTo>
                  <a:pt x="1769" y="1904"/>
                </a:lnTo>
                <a:lnTo>
                  <a:pt x="1761" y="1878"/>
                </a:lnTo>
                <a:lnTo>
                  <a:pt x="1759" y="1854"/>
                </a:lnTo>
                <a:lnTo>
                  <a:pt x="1761" y="1828"/>
                </a:lnTo>
                <a:lnTo>
                  <a:pt x="1769" y="1804"/>
                </a:lnTo>
                <a:lnTo>
                  <a:pt x="1780" y="1781"/>
                </a:lnTo>
                <a:lnTo>
                  <a:pt x="1797" y="1760"/>
                </a:lnTo>
                <a:lnTo>
                  <a:pt x="1969" y="1585"/>
                </a:lnTo>
                <a:lnTo>
                  <a:pt x="1991" y="1561"/>
                </a:lnTo>
                <a:lnTo>
                  <a:pt x="2010" y="1544"/>
                </a:lnTo>
                <a:lnTo>
                  <a:pt x="2033" y="1533"/>
                </a:lnTo>
                <a:lnTo>
                  <a:pt x="2057" y="1525"/>
                </a:lnTo>
                <a:lnTo>
                  <a:pt x="2082" y="1523"/>
                </a:lnTo>
                <a:close/>
                <a:moveTo>
                  <a:pt x="1853" y="1289"/>
                </a:moveTo>
                <a:lnTo>
                  <a:pt x="1878" y="1291"/>
                </a:lnTo>
                <a:lnTo>
                  <a:pt x="1902" y="1299"/>
                </a:lnTo>
                <a:lnTo>
                  <a:pt x="1925" y="1310"/>
                </a:lnTo>
                <a:lnTo>
                  <a:pt x="1945" y="1327"/>
                </a:lnTo>
                <a:lnTo>
                  <a:pt x="1955" y="1338"/>
                </a:lnTo>
                <a:lnTo>
                  <a:pt x="1972" y="1358"/>
                </a:lnTo>
                <a:lnTo>
                  <a:pt x="1984" y="1382"/>
                </a:lnTo>
                <a:lnTo>
                  <a:pt x="1991" y="1406"/>
                </a:lnTo>
                <a:lnTo>
                  <a:pt x="1994" y="1432"/>
                </a:lnTo>
                <a:lnTo>
                  <a:pt x="1991" y="1457"/>
                </a:lnTo>
                <a:lnTo>
                  <a:pt x="1984" y="1482"/>
                </a:lnTo>
                <a:lnTo>
                  <a:pt x="1972" y="1505"/>
                </a:lnTo>
                <a:lnTo>
                  <a:pt x="1955" y="1525"/>
                </a:lnTo>
                <a:lnTo>
                  <a:pt x="1933" y="1549"/>
                </a:lnTo>
                <a:lnTo>
                  <a:pt x="1761" y="1723"/>
                </a:lnTo>
                <a:lnTo>
                  <a:pt x="1740" y="1740"/>
                </a:lnTo>
                <a:lnTo>
                  <a:pt x="1718" y="1753"/>
                </a:lnTo>
                <a:lnTo>
                  <a:pt x="1693" y="1760"/>
                </a:lnTo>
                <a:lnTo>
                  <a:pt x="1669" y="1763"/>
                </a:lnTo>
                <a:lnTo>
                  <a:pt x="1644" y="1760"/>
                </a:lnTo>
                <a:lnTo>
                  <a:pt x="1620" y="1753"/>
                </a:lnTo>
                <a:lnTo>
                  <a:pt x="1597" y="1740"/>
                </a:lnTo>
                <a:lnTo>
                  <a:pt x="1578" y="1723"/>
                </a:lnTo>
                <a:lnTo>
                  <a:pt x="1567" y="1714"/>
                </a:lnTo>
                <a:lnTo>
                  <a:pt x="1551" y="1692"/>
                </a:lnTo>
                <a:lnTo>
                  <a:pt x="1539" y="1670"/>
                </a:lnTo>
                <a:lnTo>
                  <a:pt x="1532" y="1644"/>
                </a:lnTo>
                <a:lnTo>
                  <a:pt x="1529" y="1620"/>
                </a:lnTo>
                <a:lnTo>
                  <a:pt x="1532" y="1594"/>
                </a:lnTo>
                <a:lnTo>
                  <a:pt x="1539" y="1570"/>
                </a:lnTo>
                <a:lnTo>
                  <a:pt x="1551" y="1547"/>
                </a:lnTo>
                <a:lnTo>
                  <a:pt x="1567" y="1526"/>
                </a:lnTo>
                <a:lnTo>
                  <a:pt x="1590" y="1503"/>
                </a:lnTo>
                <a:lnTo>
                  <a:pt x="1761" y="1327"/>
                </a:lnTo>
                <a:lnTo>
                  <a:pt x="1782" y="1310"/>
                </a:lnTo>
                <a:lnTo>
                  <a:pt x="1805" y="1299"/>
                </a:lnTo>
                <a:lnTo>
                  <a:pt x="1829" y="1291"/>
                </a:lnTo>
                <a:lnTo>
                  <a:pt x="1853" y="1289"/>
                </a:lnTo>
                <a:close/>
                <a:moveTo>
                  <a:pt x="652" y="1026"/>
                </a:moveTo>
                <a:lnTo>
                  <a:pt x="643" y="1028"/>
                </a:lnTo>
                <a:lnTo>
                  <a:pt x="637" y="1032"/>
                </a:lnTo>
                <a:lnTo>
                  <a:pt x="392" y="1283"/>
                </a:lnTo>
                <a:lnTo>
                  <a:pt x="388" y="1289"/>
                </a:lnTo>
                <a:lnTo>
                  <a:pt x="386" y="1298"/>
                </a:lnTo>
                <a:lnTo>
                  <a:pt x="388" y="1305"/>
                </a:lnTo>
                <a:lnTo>
                  <a:pt x="392" y="1312"/>
                </a:lnTo>
                <a:lnTo>
                  <a:pt x="398" y="1316"/>
                </a:lnTo>
                <a:lnTo>
                  <a:pt x="406" y="1318"/>
                </a:lnTo>
                <a:lnTo>
                  <a:pt x="414" y="1316"/>
                </a:lnTo>
                <a:lnTo>
                  <a:pt x="420" y="1312"/>
                </a:lnTo>
                <a:lnTo>
                  <a:pt x="665" y="1062"/>
                </a:lnTo>
                <a:lnTo>
                  <a:pt x="669" y="1054"/>
                </a:lnTo>
                <a:lnTo>
                  <a:pt x="672" y="1047"/>
                </a:lnTo>
                <a:lnTo>
                  <a:pt x="669" y="1039"/>
                </a:lnTo>
                <a:lnTo>
                  <a:pt x="665" y="1033"/>
                </a:lnTo>
                <a:lnTo>
                  <a:pt x="659" y="1029"/>
                </a:lnTo>
                <a:lnTo>
                  <a:pt x="652" y="1026"/>
                </a:lnTo>
                <a:close/>
                <a:moveTo>
                  <a:pt x="917" y="633"/>
                </a:moveTo>
                <a:lnTo>
                  <a:pt x="945" y="633"/>
                </a:lnTo>
                <a:lnTo>
                  <a:pt x="972" y="637"/>
                </a:lnTo>
                <a:lnTo>
                  <a:pt x="999" y="647"/>
                </a:lnTo>
                <a:lnTo>
                  <a:pt x="1024" y="662"/>
                </a:lnTo>
                <a:lnTo>
                  <a:pt x="1047" y="681"/>
                </a:lnTo>
                <a:lnTo>
                  <a:pt x="1492" y="1135"/>
                </a:lnTo>
                <a:lnTo>
                  <a:pt x="1532" y="1093"/>
                </a:lnTo>
                <a:lnTo>
                  <a:pt x="1553" y="1076"/>
                </a:lnTo>
                <a:lnTo>
                  <a:pt x="1576" y="1065"/>
                </a:lnTo>
                <a:lnTo>
                  <a:pt x="1600" y="1057"/>
                </a:lnTo>
                <a:lnTo>
                  <a:pt x="1625" y="1054"/>
                </a:lnTo>
                <a:lnTo>
                  <a:pt x="1649" y="1057"/>
                </a:lnTo>
                <a:lnTo>
                  <a:pt x="1673" y="1065"/>
                </a:lnTo>
                <a:lnTo>
                  <a:pt x="1696" y="1076"/>
                </a:lnTo>
                <a:lnTo>
                  <a:pt x="1716" y="1093"/>
                </a:lnTo>
                <a:lnTo>
                  <a:pt x="1727" y="1104"/>
                </a:lnTo>
                <a:lnTo>
                  <a:pt x="1742" y="1124"/>
                </a:lnTo>
                <a:lnTo>
                  <a:pt x="1755" y="1148"/>
                </a:lnTo>
                <a:lnTo>
                  <a:pt x="1762" y="1172"/>
                </a:lnTo>
                <a:lnTo>
                  <a:pt x="1764" y="1198"/>
                </a:lnTo>
                <a:lnTo>
                  <a:pt x="1762" y="1223"/>
                </a:lnTo>
                <a:lnTo>
                  <a:pt x="1755" y="1248"/>
                </a:lnTo>
                <a:lnTo>
                  <a:pt x="1742" y="1270"/>
                </a:lnTo>
                <a:lnTo>
                  <a:pt x="1727" y="1291"/>
                </a:lnTo>
                <a:lnTo>
                  <a:pt x="1703" y="1315"/>
                </a:lnTo>
                <a:lnTo>
                  <a:pt x="1555" y="1467"/>
                </a:lnTo>
                <a:lnTo>
                  <a:pt x="1532" y="1489"/>
                </a:lnTo>
                <a:lnTo>
                  <a:pt x="1511" y="1506"/>
                </a:lnTo>
                <a:lnTo>
                  <a:pt x="1489" y="1519"/>
                </a:lnTo>
                <a:lnTo>
                  <a:pt x="1465" y="1525"/>
                </a:lnTo>
                <a:lnTo>
                  <a:pt x="1440" y="1529"/>
                </a:lnTo>
                <a:lnTo>
                  <a:pt x="1415" y="1526"/>
                </a:lnTo>
                <a:lnTo>
                  <a:pt x="1391" y="1519"/>
                </a:lnTo>
                <a:lnTo>
                  <a:pt x="1368" y="1506"/>
                </a:lnTo>
                <a:lnTo>
                  <a:pt x="1348" y="1489"/>
                </a:lnTo>
                <a:lnTo>
                  <a:pt x="1338" y="1480"/>
                </a:lnTo>
                <a:lnTo>
                  <a:pt x="1321" y="1458"/>
                </a:lnTo>
                <a:lnTo>
                  <a:pt x="1310" y="1436"/>
                </a:lnTo>
                <a:lnTo>
                  <a:pt x="1302" y="1410"/>
                </a:lnTo>
                <a:lnTo>
                  <a:pt x="1300" y="1386"/>
                </a:lnTo>
                <a:lnTo>
                  <a:pt x="1302" y="1360"/>
                </a:lnTo>
                <a:lnTo>
                  <a:pt x="1310" y="1336"/>
                </a:lnTo>
                <a:lnTo>
                  <a:pt x="1321" y="1313"/>
                </a:lnTo>
                <a:lnTo>
                  <a:pt x="1338" y="1291"/>
                </a:lnTo>
                <a:lnTo>
                  <a:pt x="1361" y="1269"/>
                </a:lnTo>
                <a:lnTo>
                  <a:pt x="1361" y="1268"/>
                </a:lnTo>
                <a:lnTo>
                  <a:pt x="1411" y="1217"/>
                </a:lnTo>
                <a:lnTo>
                  <a:pt x="1034" y="833"/>
                </a:lnTo>
                <a:lnTo>
                  <a:pt x="196" y="1688"/>
                </a:lnTo>
                <a:lnTo>
                  <a:pt x="403" y="1897"/>
                </a:lnTo>
                <a:lnTo>
                  <a:pt x="415" y="1850"/>
                </a:lnTo>
                <a:lnTo>
                  <a:pt x="428" y="1805"/>
                </a:lnTo>
                <a:lnTo>
                  <a:pt x="439" y="1763"/>
                </a:lnTo>
                <a:lnTo>
                  <a:pt x="450" y="1723"/>
                </a:lnTo>
                <a:lnTo>
                  <a:pt x="461" y="1687"/>
                </a:lnTo>
                <a:lnTo>
                  <a:pt x="470" y="1655"/>
                </a:lnTo>
                <a:lnTo>
                  <a:pt x="478" y="1627"/>
                </a:lnTo>
                <a:lnTo>
                  <a:pt x="485" y="1605"/>
                </a:lnTo>
                <a:lnTo>
                  <a:pt x="497" y="1571"/>
                </a:lnTo>
                <a:lnTo>
                  <a:pt x="512" y="1543"/>
                </a:lnTo>
                <a:lnTo>
                  <a:pt x="528" y="1520"/>
                </a:lnTo>
                <a:lnTo>
                  <a:pt x="545" y="1502"/>
                </a:lnTo>
                <a:lnTo>
                  <a:pt x="564" y="1488"/>
                </a:lnTo>
                <a:lnTo>
                  <a:pt x="584" y="1479"/>
                </a:lnTo>
                <a:lnTo>
                  <a:pt x="604" y="1473"/>
                </a:lnTo>
                <a:lnTo>
                  <a:pt x="625" y="1472"/>
                </a:lnTo>
                <a:lnTo>
                  <a:pt x="644" y="1475"/>
                </a:lnTo>
                <a:lnTo>
                  <a:pt x="664" y="1483"/>
                </a:lnTo>
                <a:lnTo>
                  <a:pt x="683" y="1493"/>
                </a:lnTo>
                <a:lnTo>
                  <a:pt x="701" y="1507"/>
                </a:lnTo>
                <a:lnTo>
                  <a:pt x="716" y="1524"/>
                </a:lnTo>
                <a:lnTo>
                  <a:pt x="731" y="1546"/>
                </a:lnTo>
                <a:lnTo>
                  <a:pt x="741" y="1567"/>
                </a:lnTo>
                <a:lnTo>
                  <a:pt x="749" y="1592"/>
                </a:lnTo>
                <a:lnTo>
                  <a:pt x="753" y="1622"/>
                </a:lnTo>
                <a:lnTo>
                  <a:pt x="755" y="1655"/>
                </a:lnTo>
                <a:lnTo>
                  <a:pt x="754" y="1691"/>
                </a:lnTo>
                <a:lnTo>
                  <a:pt x="752" y="1730"/>
                </a:lnTo>
                <a:lnTo>
                  <a:pt x="748" y="1771"/>
                </a:lnTo>
                <a:lnTo>
                  <a:pt x="742" y="1815"/>
                </a:lnTo>
                <a:lnTo>
                  <a:pt x="736" y="1860"/>
                </a:lnTo>
                <a:lnTo>
                  <a:pt x="730" y="1908"/>
                </a:lnTo>
                <a:lnTo>
                  <a:pt x="724" y="1957"/>
                </a:lnTo>
                <a:lnTo>
                  <a:pt x="716" y="2007"/>
                </a:lnTo>
                <a:lnTo>
                  <a:pt x="713" y="2034"/>
                </a:lnTo>
                <a:lnTo>
                  <a:pt x="707" y="2067"/>
                </a:lnTo>
                <a:lnTo>
                  <a:pt x="700" y="2103"/>
                </a:lnTo>
                <a:lnTo>
                  <a:pt x="692" y="2142"/>
                </a:lnTo>
                <a:lnTo>
                  <a:pt x="683" y="2184"/>
                </a:lnTo>
                <a:lnTo>
                  <a:pt x="1517" y="3035"/>
                </a:lnTo>
                <a:lnTo>
                  <a:pt x="2356" y="2181"/>
                </a:lnTo>
                <a:lnTo>
                  <a:pt x="2293" y="2117"/>
                </a:lnTo>
                <a:lnTo>
                  <a:pt x="2220" y="2191"/>
                </a:lnTo>
                <a:lnTo>
                  <a:pt x="2200" y="2208"/>
                </a:lnTo>
                <a:lnTo>
                  <a:pt x="2177" y="2221"/>
                </a:lnTo>
                <a:lnTo>
                  <a:pt x="2153" y="2227"/>
                </a:lnTo>
                <a:lnTo>
                  <a:pt x="2128" y="2231"/>
                </a:lnTo>
                <a:lnTo>
                  <a:pt x="2103" y="2227"/>
                </a:lnTo>
                <a:lnTo>
                  <a:pt x="2079" y="2221"/>
                </a:lnTo>
                <a:lnTo>
                  <a:pt x="2057" y="2208"/>
                </a:lnTo>
                <a:lnTo>
                  <a:pt x="2036" y="2191"/>
                </a:lnTo>
                <a:lnTo>
                  <a:pt x="2026" y="2182"/>
                </a:lnTo>
                <a:lnTo>
                  <a:pt x="2009" y="2160"/>
                </a:lnTo>
                <a:lnTo>
                  <a:pt x="1998" y="2138"/>
                </a:lnTo>
                <a:lnTo>
                  <a:pt x="1991" y="2112"/>
                </a:lnTo>
                <a:lnTo>
                  <a:pt x="1989" y="2088"/>
                </a:lnTo>
                <a:lnTo>
                  <a:pt x="1991" y="2062"/>
                </a:lnTo>
                <a:lnTo>
                  <a:pt x="1998" y="2038"/>
                </a:lnTo>
                <a:lnTo>
                  <a:pt x="2009" y="2015"/>
                </a:lnTo>
                <a:lnTo>
                  <a:pt x="2026" y="1994"/>
                </a:lnTo>
                <a:lnTo>
                  <a:pt x="2049" y="1970"/>
                </a:lnTo>
                <a:lnTo>
                  <a:pt x="2220" y="1795"/>
                </a:lnTo>
                <a:lnTo>
                  <a:pt x="2241" y="1778"/>
                </a:lnTo>
                <a:lnTo>
                  <a:pt x="2264" y="1767"/>
                </a:lnTo>
                <a:lnTo>
                  <a:pt x="2288" y="1759"/>
                </a:lnTo>
                <a:lnTo>
                  <a:pt x="2313" y="1757"/>
                </a:lnTo>
                <a:lnTo>
                  <a:pt x="2337" y="1759"/>
                </a:lnTo>
                <a:lnTo>
                  <a:pt x="2362" y="1767"/>
                </a:lnTo>
                <a:lnTo>
                  <a:pt x="2384" y="1778"/>
                </a:lnTo>
                <a:lnTo>
                  <a:pt x="2405" y="1795"/>
                </a:lnTo>
                <a:lnTo>
                  <a:pt x="2414" y="1806"/>
                </a:lnTo>
                <a:lnTo>
                  <a:pt x="2431" y="1826"/>
                </a:lnTo>
                <a:lnTo>
                  <a:pt x="2443" y="1850"/>
                </a:lnTo>
                <a:lnTo>
                  <a:pt x="2450" y="1874"/>
                </a:lnTo>
                <a:lnTo>
                  <a:pt x="2453" y="1900"/>
                </a:lnTo>
                <a:lnTo>
                  <a:pt x="2450" y="1925"/>
                </a:lnTo>
                <a:lnTo>
                  <a:pt x="2443" y="1950"/>
                </a:lnTo>
                <a:lnTo>
                  <a:pt x="2431" y="1972"/>
                </a:lnTo>
                <a:lnTo>
                  <a:pt x="2414" y="1993"/>
                </a:lnTo>
                <a:lnTo>
                  <a:pt x="2391" y="2016"/>
                </a:lnTo>
                <a:lnTo>
                  <a:pt x="2392" y="2017"/>
                </a:lnTo>
                <a:lnTo>
                  <a:pt x="2374" y="2035"/>
                </a:lnTo>
                <a:lnTo>
                  <a:pt x="2535" y="2200"/>
                </a:lnTo>
                <a:lnTo>
                  <a:pt x="2554" y="2222"/>
                </a:lnTo>
                <a:lnTo>
                  <a:pt x="2568" y="2248"/>
                </a:lnTo>
                <a:lnTo>
                  <a:pt x="2578" y="2275"/>
                </a:lnTo>
                <a:lnTo>
                  <a:pt x="2583" y="2303"/>
                </a:lnTo>
                <a:lnTo>
                  <a:pt x="2583" y="2332"/>
                </a:lnTo>
                <a:lnTo>
                  <a:pt x="2578" y="2360"/>
                </a:lnTo>
                <a:lnTo>
                  <a:pt x="2568" y="2387"/>
                </a:lnTo>
                <a:lnTo>
                  <a:pt x="2554" y="2412"/>
                </a:lnTo>
                <a:lnTo>
                  <a:pt x="2535" y="2436"/>
                </a:lnTo>
                <a:lnTo>
                  <a:pt x="1767" y="3219"/>
                </a:lnTo>
                <a:lnTo>
                  <a:pt x="1746" y="3238"/>
                </a:lnTo>
                <a:lnTo>
                  <a:pt x="1721" y="3253"/>
                </a:lnTo>
                <a:lnTo>
                  <a:pt x="1693" y="3262"/>
                </a:lnTo>
                <a:lnTo>
                  <a:pt x="1665" y="3266"/>
                </a:lnTo>
                <a:lnTo>
                  <a:pt x="1637" y="3266"/>
                </a:lnTo>
                <a:lnTo>
                  <a:pt x="1610" y="3262"/>
                </a:lnTo>
                <a:lnTo>
                  <a:pt x="1583" y="3253"/>
                </a:lnTo>
                <a:lnTo>
                  <a:pt x="1558" y="3238"/>
                </a:lnTo>
                <a:lnTo>
                  <a:pt x="1535" y="3219"/>
                </a:lnTo>
                <a:lnTo>
                  <a:pt x="1404" y="3085"/>
                </a:lnTo>
                <a:lnTo>
                  <a:pt x="1264" y="3226"/>
                </a:lnTo>
                <a:lnTo>
                  <a:pt x="1262" y="3228"/>
                </a:lnTo>
                <a:lnTo>
                  <a:pt x="1257" y="3234"/>
                </a:lnTo>
                <a:lnTo>
                  <a:pt x="1247" y="3242"/>
                </a:lnTo>
                <a:lnTo>
                  <a:pt x="1235" y="3253"/>
                </a:lnTo>
                <a:lnTo>
                  <a:pt x="1218" y="3265"/>
                </a:lnTo>
                <a:lnTo>
                  <a:pt x="1199" y="3279"/>
                </a:lnTo>
                <a:lnTo>
                  <a:pt x="1177" y="3294"/>
                </a:lnTo>
                <a:lnTo>
                  <a:pt x="1152" y="3309"/>
                </a:lnTo>
                <a:lnTo>
                  <a:pt x="1124" y="3324"/>
                </a:lnTo>
                <a:lnTo>
                  <a:pt x="1094" y="3339"/>
                </a:lnTo>
                <a:lnTo>
                  <a:pt x="1062" y="3353"/>
                </a:lnTo>
                <a:lnTo>
                  <a:pt x="1026" y="3364"/>
                </a:lnTo>
                <a:lnTo>
                  <a:pt x="989" y="3375"/>
                </a:lnTo>
                <a:lnTo>
                  <a:pt x="949" y="3382"/>
                </a:lnTo>
                <a:lnTo>
                  <a:pt x="908" y="3387"/>
                </a:lnTo>
                <a:lnTo>
                  <a:pt x="864" y="3388"/>
                </a:lnTo>
                <a:lnTo>
                  <a:pt x="820" y="3385"/>
                </a:lnTo>
                <a:lnTo>
                  <a:pt x="774" y="3377"/>
                </a:lnTo>
                <a:lnTo>
                  <a:pt x="771" y="3377"/>
                </a:lnTo>
                <a:lnTo>
                  <a:pt x="767" y="3376"/>
                </a:lnTo>
                <a:lnTo>
                  <a:pt x="749" y="3372"/>
                </a:lnTo>
                <a:lnTo>
                  <a:pt x="730" y="3365"/>
                </a:lnTo>
                <a:lnTo>
                  <a:pt x="699" y="3355"/>
                </a:lnTo>
                <a:lnTo>
                  <a:pt x="684" y="3349"/>
                </a:lnTo>
                <a:lnTo>
                  <a:pt x="668" y="3343"/>
                </a:lnTo>
                <a:lnTo>
                  <a:pt x="637" y="3328"/>
                </a:lnTo>
                <a:lnTo>
                  <a:pt x="606" y="3311"/>
                </a:lnTo>
                <a:lnTo>
                  <a:pt x="596" y="3305"/>
                </a:lnTo>
                <a:lnTo>
                  <a:pt x="586" y="3298"/>
                </a:lnTo>
                <a:lnTo>
                  <a:pt x="560" y="3280"/>
                </a:lnTo>
                <a:lnTo>
                  <a:pt x="533" y="3260"/>
                </a:lnTo>
                <a:lnTo>
                  <a:pt x="512" y="3244"/>
                </a:lnTo>
                <a:lnTo>
                  <a:pt x="475" y="3213"/>
                </a:lnTo>
                <a:lnTo>
                  <a:pt x="440" y="3178"/>
                </a:lnTo>
                <a:lnTo>
                  <a:pt x="392" y="3127"/>
                </a:lnTo>
                <a:lnTo>
                  <a:pt x="350" y="3076"/>
                </a:lnTo>
                <a:lnTo>
                  <a:pt x="315" y="3026"/>
                </a:lnTo>
                <a:lnTo>
                  <a:pt x="286" y="2977"/>
                </a:lnTo>
                <a:lnTo>
                  <a:pt x="261" y="2930"/>
                </a:lnTo>
                <a:lnTo>
                  <a:pt x="241" y="2885"/>
                </a:lnTo>
                <a:lnTo>
                  <a:pt x="225" y="2840"/>
                </a:lnTo>
                <a:lnTo>
                  <a:pt x="214" y="2796"/>
                </a:lnTo>
                <a:lnTo>
                  <a:pt x="206" y="2756"/>
                </a:lnTo>
                <a:lnTo>
                  <a:pt x="203" y="2717"/>
                </a:lnTo>
                <a:lnTo>
                  <a:pt x="202" y="2679"/>
                </a:lnTo>
                <a:lnTo>
                  <a:pt x="203" y="2645"/>
                </a:lnTo>
                <a:lnTo>
                  <a:pt x="208" y="2612"/>
                </a:lnTo>
                <a:lnTo>
                  <a:pt x="214" y="2583"/>
                </a:lnTo>
                <a:lnTo>
                  <a:pt x="221" y="2555"/>
                </a:lnTo>
                <a:lnTo>
                  <a:pt x="230" y="2530"/>
                </a:lnTo>
                <a:lnTo>
                  <a:pt x="231" y="2527"/>
                </a:lnTo>
                <a:lnTo>
                  <a:pt x="234" y="2518"/>
                </a:lnTo>
                <a:lnTo>
                  <a:pt x="238" y="2503"/>
                </a:lnTo>
                <a:lnTo>
                  <a:pt x="243" y="2483"/>
                </a:lnTo>
                <a:lnTo>
                  <a:pt x="250" y="2458"/>
                </a:lnTo>
                <a:lnTo>
                  <a:pt x="258" y="2428"/>
                </a:lnTo>
                <a:lnTo>
                  <a:pt x="267" y="2395"/>
                </a:lnTo>
                <a:lnTo>
                  <a:pt x="276" y="2359"/>
                </a:lnTo>
                <a:lnTo>
                  <a:pt x="287" y="2320"/>
                </a:lnTo>
                <a:lnTo>
                  <a:pt x="298" y="2278"/>
                </a:lnTo>
                <a:lnTo>
                  <a:pt x="310" y="2235"/>
                </a:lnTo>
                <a:lnTo>
                  <a:pt x="322" y="2189"/>
                </a:lnTo>
                <a:lnTo>
                  <a:pt x="344" y="2108"/>
                </a:lnTo>
                <a:lnTo>
                  <a:pt x="366" y="2026"/>
                </a:lnTo>
                <a:lnTo>
                  <a:pt x="47" y="1700"/>
                </a:lnTo>
                <a:lnTo>
                  <a:pt x="28" y="1677"/>
                </a:lnTo>
                <a:lnTo>
                  <a:pt x="14" y="1652"/>
                </a:lnTo>
                <a:lnTo>
                  <a:pt x="4" y="1624"/>
                </a:lnTo>
                <a:lnTo>
                  <a:pt x="0" y="1597"/>
                </a:lnTo>
                <a:lnTo>
                  <a:pt x="0" y="1568"/>
                </a:lnTo>
                <a:lnTo>
                  <a:pt x="4" y="1539"/>
                </a:lnTo>
                <a:lnTo>
                  <a:pt x="14" y="1513"/>
                </a:lnTo>
                <a:lnTo>
                  <a:pt x="28" y="1487"/>
                </a:lnTo>
                <a:lnTo>
                  <a:pt x="47" y="1464"/>
                </a:lnTo>
                <a:lnTo>
                  <a:pt x="814" y="681"/>
                </a:lnTo>
                <a:lnTo>
                  <a:pt x="836" y="662"/>
                </a:lnTo>
                <a:lnTo>
                  <a:pt x="862" y="647"/>
                </a:lnTo>
                <a:lnTo>
                  <a:pt x="888" y="637"/>
                </a:lnTo>
                <a:lnTo>
                  <a:pt x="917" y="633"/>
                </a:lnTo>
                <a:close/>
                <a:moveTo>
                  <a:pt x="884" y="364"/>
                </a:moveTo>
                <a:lnTo>
                  <a:pt x="925" y="364"/>
                </a:lnTo>
                <a:lnTo>
                  <a:pt x="966" y="369"/>
                </a:lnTo>
                <a:lnTo>
                  <a:pt x="1006" y="379"/>
                </a:lnTo>
                <a:lnTo>
                  <a:pt x="1045" y="394"/>
                </a:lnTo>
                <a:lnTo>
                  <a:pt x="1082" y="414"/>
                </a:lnTo>
                <a:lnTo>
                  <a:pt x="1117" y="438"/>
                </a:lnTo>
                <a:lnTo>
                  <a:pt x="1150" y="467"/>
                </a:lnTo>
                <a:lnTo>
                  <a:pt x="1078" y="540"/>
                </a:lnTo>
                <a:lnTo>
                  <a:pt x="1050" y="516"/>
                </a:lnTo>
                <a:lnTo>
                  <a:pt x="1021" y="497"/>
                </a:lnTo>
                <a:lnTo>
                  <a:pt x="989" y="483"/>
                </a:lnTo>
                <a:lnTo>
                  <a:pt x="956" y="473"/>
                </a:lnTo>
                <a:lnTo>
                  <a:pt x="922" y="468"/>
                </a:lnTo>
                <a:lnTo>
                  <a:pt x="887" y="468"/>
                </a:lnTo>
                <a:lnTo>
                  <a:pt x="854" y="473"/>
                </a:lnTo>
                <a:lnTo>
                  <a:pt x="821" y="483"/>
                </a:lnTo>
                <a:lnTo>
                  <a:pt x="789" y="497"/>
                </a:lnTo>
                <a:lnTo>
                  <a:pt x="759" y="516"/>
                </a:lnTo>
                <a:lnTo>
                  <a:pt x="732" y="540"/>
                </a:lnTo>
                <a:lnTo>
                  <a:pt x="660" y="467"/>
                </a:lnTo>
                <a:lnTo>
                  <a:pt x="692" y="438"/>
                </a:lnTo>
                <a:lnTo>
                  <a:pt x="728" y="414"/>
                </a:lnTo>
                <a:lnTo>
                  <a:pt x="765" y="394"/>
                </a:lnTo>
                <a:lnTo>
                  <a:pt x="804" y="379"/>
                </a:lnTo>
                <a:lnTo>
                  <a:pt x="844" y="369"/>
                </a:lnTo>
                <a:lnTo>
                  <a:pt x="884" y="364"/>
                </a:lnTo>
                <a:close/>
                <a:moveTo>
                  <a:pt x="905" y="179"/>
                </a:moveTo>
                <a:lnTo>
                  <a:pt x="955" y="182"/>
                </a:lnTo>
                <a:lnTo>
                  <a:pt x="1006" y="189"/>
                </a:lnTo>
                <a:lnTo>
                  <a:pt x="1055" y="201"/>
                </a:lnTo>
                <a:lnTo>
                  <a:pt x="1103" y="218"/>
                </a:lnTo>
                <a:lnTo>
                  <a:pt x="1150" y="240"/>
                </a:lnTo>
                <a:lnTo>
                  <a:pt x="1195" y="268"/>
                </a:lnTo>
                <a:lnTo>
                  <a:pt x="1238" y="300"/>
                </a:lnTo>
                <a:lnTo>
                  <a:pt x="1278" y="336"/>
                </a:lnTo>
                <a:lnTo>
                  <a:pt x="1206" y="410"/>
                </a:lnTo>
                <a:lnTo>
                  <a:pt x="1169" y="376"/>
                </a:lnTo>
                <a:lnTo>
                  <a:pt x="1129" y="348"/>
                </a:lnTo>
                <a:lnTo>
                  <a:pt x="1088" y="324"/>
                </a:lnTo>
                <a:lnTo>
                  <a:pt x="1043" y="306"/>
                </a:lnTo>
                <a:lnTo>
                  <a:pt x="998" y="293"/>
                </a:lnTo>
                <a:lnTo>
                  <a:pt x="952" y="285"/>
                </a:lnTo>
                <a:lnTo>
                  <a:pt x="905" y="283"/>
                </a:lnTo>
                <a:lnTo>
                  <a:pt x="858" y="285"/>
                </a:lnTo>
                <a:lnTo>
                  <a:pt x="812" y="293"/>
                </a:lnTo>
                <a:lnTo>
                  <a:pt x="766" y="306"/>
                </a:lnTo>
                <a:lnTo>
                  <a:pt x="723" y="324"/>
                </a:lnTo>
                <a:lnTo>
                  <a:pt x="681" y="348"/>
                </a:lnTo>
                <a:lnTo>
                  <a:pt x="640" y="376"/>
                </a:lnTo>
                <a:lnTo>
                  <a:pt x="604" y="410"/>
                </a:lnTo>
                <a:lnTo>
                  <a:pt x="532" y="337"/>
                </a:lnTo>
                <a:lnTo>
                  <a:pt x="571" y="300"/>
                </a:lnTo>
                <a:lnTo>
                  <a:pt x="614" y="268"/>
                </a:lnTo>
                <a:lnTo>
                  <a:pt x="659" y="240"/>
                </a:lnTo>
                <a:lnTo>
                  <a:pt x="706" y="219"/>
                </a:lnTo>
                <a:lnTo>
                  <a:pt x="755" y="201"/>
                </a:lnTo>
                <a:lnTo>
                  <a:pt x="804" y="189"/>
                </a:lnTo>
                <a:lnTo>
                  <a:pt x="854" y="182"/>
                </a:lnTo>
                <a:lnTo>
                  <a:pt x="905" y="179"/>
                </a:lnTo>
                <a:close/>
                <a:moveTo>
                  <a:pt x="902" y="0"/>
                </a:moveTo>
                <a:lnTo>
                  <a:pt x="908" y="0"/>
                </a:lnTo>
                <a:lnTo>
                  <a:pt x="965" y="2"/>
                </a:lnTo>
                <a:lnTo>
                  <a:pt x="1024" y="11"/>
                </a:lnTo>
                <a:lnTo>
                  <a:pt x="1083" y="23"/>
                </a:lnTo>
                <a:lnTo>
                  <a:pt x="1141" y="42"/>
                </a:lnTo>
                <a:lnTo>
                  <a:pt x="1197" y="65"/>
                </a:lnTo>
                <a:lnTo>
                  <a:pt x="1252" y="94"/>
                </a:lnTo>
                <a:lnTo>
                  <a:pt x="1304" y="127"/>
                </a:lnTo>
                <a:lnTo>
                  <a:pt x="1355" y="166"/>
                </a:lnTo>
                <a:lnTo>
                  <a:pt x="1401" y="210"/>
                </a:lnTo>
                <a:lnTo>
                  <a:pt x="1331" y="283"/>
                </a:lnTo>
                <a:lnTo>
                  <a:pt x="1288" y="244"/>
                </a:lnTo>
                <a:lnTo>
                  <a:pt x="1242" y="209"/>
                </a:lnTo>
                <a:lnTo>
                  <a:pt x="1194" y="179"/>
                </a:lnTo>
                <a:lnTo>
                  <a:pt x="1144" y="154"/>
                </a:lnTo>
                <a:lnTo>
                  <a:pt x="1093" y="134"/>
                </a:lnTo>
                <a:lnTo>
                  <a:pt x="1040" y="119"/>
                </a:lnTo>
                <a:lnTo>
                  <a:pt x="986" y="110"/>
                </a:lnTo>
                <a:lnTo>
                  <a:pt x="932" y="104"/>
                </a:lnTo>
                <a:lnTo>
                  <a:pt x="878" y="104"/>
                </a:lnTo>
                <a:lnTo>
                  <a:pt x="824" y="109"/>
                </a:lnTo>
                <a:lnTo>
                  <a:pt x="770" y="119"/>
                </a:lnTo>
                <a:lnTo>
                  <a:pt x="717" y="134"/>
                </a:lnTo>
                <a:lnTo>
                  <a:pt x="665" y="153"/>
                </a:lnTo>
                <a:lnTo>
                  <a:pt x="615" y="179"/>
                </a:lnTo>
                <a:lnTo>
                  <a:pt x="568" y="209"/>
                </a:lnTo>
                <a:lnTo>
                  <a:pt x="522" y="243"/>
                </a:lnTo>
                <a:lnTo>
                  <a:pt x="480" y="283"/>
                </a:lnTo>
                <a:lnTo>
                  <a:pt x="408" y="210"/>
                </a:lnTo>
                <a:lnTo>
                  <a:pt x="456" y="166"/>
                </a:lnTo>
                <a:lnTo>
                  <a:pt x="506" y="127"/>
                </a:lnTo>
                <a:lnTo>
                  <a:pt x="558" y="94"/>
                </a:lnTo>
                <a:lnTo>
                  <a:pt x="612" y="65"/>
                </a:lnTo>
                <a:lnTo>
                  <a:pt x="668" y="42"/>
                </a:lnTo>
                <a:lnTo>
                  <a:pt x="727" y="23"/>
                </a:lnTo>
                <a:lnTo>
                  <a:pt x="785" y="11"/>
                </a:lnTo>
                <a:lnTo>
                  <a:pt x="845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1365763" y="4948605"/>
            <a:ext cx="539209" cy="573732"/>
          </a:xfrm>
          <a:custGeom>
            <a:avLst/>
            <a:gdLst>
              <a:gd name="T0" fmla="*/ 2274 w 3226"/>
              <a:gd name="T1" fmla="*/ 1332 h 3359"/>
              <a:gd name="T2" fmla="*/ 2484 w 3226"/>
              <a:gd name="T3" fmla="*/ 1526 h 3359"/>
              <a:gd name="T4" fmla="*/ 2498 w 3226"/>
              <a:gd name="T5" fmla="*/ 1708 h 3359"/>
              <a:gd name="T6" fmla="*/ 2340 w 3226"/>
              <a:gd name="T7" fmla="*/ 1688 h 3359"/>
              <a:gd name="T8" fmla="*/ 2229 w 3226"/>
              <a:gd name="T9" fmla="*/ 1589 h 3359"/>
              <a:gd name="T10" fmla="*/ 2059 w 3226"/>
              <a:gd name="T11" fmla="*/ 1644 h 3359"/>
              <a:gd name="T12" fmla="*/ 2129 w 3226"/>
              <a:gd name="T13" fmla="*/ 1786 h 3359"/>
              <a:gd name="T14" fmla="*/ 2414 w 3226"/>
              <a:gd name="T15" fmla="*/ 1919 h 3359"/>
              <a:gd name="T16" fmla="*/ 2498 w 3226"/>
              <a:gd name="T17" fmla="*/ 2153 h 3359"/>
              <a:gd name="T18" fmla="*/ 2313 w 3226"/>
              <a:gd name="T19" fmla="*/ 2403 h 3359"/>
              <a:gd name="T20" fmla="*/ 2195 w 3226"/>
              <a:gd name="T21" fmla="*/ 2579 h 3359"/>
              <a:gd name="T22" fmla="*/ 2070 w 3226"/>
              <a:gd name="T23" fmla="*/ 2480 h 3359"/>
              <a:gd name="T24" fmla="*/ 1861 w 3226"/>
              <a:gd name="T25" fmla="*/ 2286 h 3359"/>
              <a:gd name="T26" fmla="*/ 1845 w 3226"/>
              <a:gd name="T27" fmla="*/ 2104 h 3359"/>
              <a:gd name="T28" fmla="*/ 2003 w 3226"/>
              <a:gd name="T29" fmla="*/ 2122 h 3359"/>
              <a:gd name="T30" fmla="*/ 2140 w 3226"/>
              <a:gd name="T31" fmla="*/ 2227 h 3359"/>
              <a:gd name="T32" fmla="*/ 2291 w 3226"/>
              <a:gd name="T33" fmla="*/ 2150 h 3359"/>
              <a:gd name="T34" fmla="*/ 2186 w 3226"/>
              <a:gd name="T35" fmla="*/ 2015 h 3359"/>
              <a:gd name="T36" fmla="*/ 1906 w 3226"/>
              <a:gd name="T37" fmla="*/ 1865 h 3359"/>
              <a:gd name="T38" fmla="*/ 1853 w 3226"/>
              <a:gd name="T39" fmla="*/ 1617 h 3359"/>
              <a:gd name="T40" fmla="*/ 2070 w 3226"/>
              <a:gd name="T41" fmla="*/ 1394 h 3359"/>
              <a:gd name="T42" fmla="*/ 2172 w 3226"/>
              <a:gd name="T43" fmla="*/ 1230 h 3359"/>
              <a:gd name="T44" fmla="*/ 795 w 3226"/>
              <a:gd name="T45" fmla="*/ 1071 h 3359"/>
              <a:gd name="T46" fmla="*/ 1090 w 3226"/>
              <a:gd name="T47" fmla="*/ 888 h 3359"/>
              <a:gd name="T48" fmla="*/ 1571 w 3226"/>
              <a:gd name="T49" fmla="*/ 1077 h 3359"/>
              <a:gd name="T50" fmla="*/ 1351 w 3226"/>
              <a:gd name="T51" fmla="*/ 2370 h 3359"/>
              <a:gd name="T52" fmla="*/ 392 w 3226"/>
              <a:gd name="T53" fmla="*/ 2370 h 3359"/>
              <a:gd name="T54" fmla="*/ 99 w 3226"/>
              <a:gd name="T55" fmla="*/ 1112 h 3359"/>
              <a:gd name="T56" fmla="*/ 329 w 3226"/>
              <a:gd name="T57" fmla="*/ 927 h 3359"/>
              <a:gd name="T58" fmla="*/ 939 w 3226"/>
              <a:gd name="T59" fmla="*/ 872 h 3359"/>
              <a:gd name="T60" fmla="*/ 922 w 3226"/>
              <a:gd name="T61" fmla="*/ 990 h 3359"/>
              <a:gd name="T62" fmla="*/ 814 w 3226"/>
              <a:gd name="T63" fmla="*/ 1017 h 3359"/>
              <a:gd name="T64" fmla="*/ 729 w 3226"/>
              <a:gd name="T65" fmla="*/ 920 h 3359"/>
              <a:gd name="T66" fmla="*/ 810 w 3226"/>
              <a:gd name="T67" fmla="*/ 857 h 3359"/>
              <a:gd name="T68" fmla="*/ 2551 w 3226"/>
              <a:gd name="T69" fmla="*/ 892 h 3359"/>
              <a:gd name="T70" fmla="*/ 3038 w 3226"/>
              <a:gd name="T71" fmla="*/ 1281 h 3359"/>
              <a:gd name="T72" fmla="*/ 3226 w 3226"/>
              <a:gd name="T73" fmla="*/ 1890 h 3359"/>
              <a:gd name="T74" fmla="*/ 3038 w 3226"/>
              <a:gd name="T75" fmla="*/ 2500 h 3359"/>
              <a:gd name="T76" fmla="*/ 2551 w 3226"/>
              <a:gd name="T77" fmla="*/ 2890 h 3359"/>
              <a:gd name="T78" fmla="*/ 1919 w 3226"/>
              <a:gd name="T79" fmla="*/ 2941 h 3359"/>
              <a:gd name="T80" fmla="*/ 1399 w 3226"/>
              <a:gd name="T81" fmla="*/ 2659 h 3359"/>
              <a:gd name="T82" fmla="*/ 1855 w 3226"/>
              <a:gd name="T83" fmla="*/ 2740 h 3359"/>
              <a:gd name="T84" fmla="*/ 2449 w 3226"/>
              <a:gd name="T85" fmla="*/ 2739 h 3359"/>
              <a:gd name="T86" fmla="*/ 2901 w 3226"/>
              <a:gd name="T87" fmla="*/ 2385 h 3359"/>
              <a:gd name="T88" fmla="*/ 3046 w 3226"/>
              <a:gd name="T89" fmla="*/ 1813 h 3359"/>
              <a:gd name="T90" fmla="*/ 2812 w 3226"/>
              <a:gd name="T91" fmla="*/ 1281 h 3359"/>
              <a:gd name="T92" fmla="*/ 2304 w 3226"/>
              <a:gd name="T93" fmla="*/ 1005 h 3359"/>
              <a:gd name="T94" fmla="*/ 1724 w 3226"/>
              <a:gd name="T95" fmla="*/ 1099 h 3359"/>
              <a:gd name="T96" fmla="*/ 1921 w 3226"/>
              <a:gd name="T97" fmla="*/ 839 h 3359"/>
              <a:gd name="T98" fmla="*/ 1021 w 3226"/>
              <a:gd name="T99" fmla="*/ 45 h 3359"/>
              <a:gd name="T100" fmla="*/ 1218 w 3226"/>
              <a:gd name="T101" fmla="*/ 332 h 3359"/>
              <a:gd name="T102" fmla="*/ 1094 w 3226"/>
              <a:gd name="T103" fmla="*/ 661 h 3359"/>
              <a:gd name="T104" fmla="*/ 750 w 3226"/>
              <a:gd name="T105" fmla="*/ 745 h 3359"/>
              <a:gd name="T106" fmla="*/ 491 w 3226"/>
              <a:gd name="T107" fmla="*/ 515 h 3359"/>
              <a:gd name="T108" fmla="*/ 533 w 3226"/>
              <a:gd name="T109" fmla="*/ 163 h 3359"/>
              <a:gd name="T110" fmla="*/ 843 w 3226"/>
              <a:gd name="T111" fmla="*/ 0 h 3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26" h="3359">
                <a:moveTo>
                  <a:pt x="2172" y="1230"/>
                </a:moveTo>
                <a:lnTo>
                  <a:pt x="2195" y="1233"/>
                </a:lnTo>
                <a:lnTo>
                  <a:pt x="2217" y="1240"/>
                </a:lnTo>
                <a:lnTo>
                  <a:pt x="2235" y="1252"/>
                </a:lnTo>
                <a:lnTo>
                  <a:pt x="2252" y="1268"/>
                </a:lnTo>
                <a:lnTo>
                  <a:pt x="2263" y="1286"/>
                </a:lnTo>
                <a:lnTo>
                  <a:pt x="2272" y="1308"/>
                </a:lnTo>
                <a:lnTo>
                  <a:pt x="2274" y="1332"/>
                </a:lnTo>
                <a:lnTo>
                  <a:pt x="2274" y="1391"/>
                </a:lnTo>
                <a:lnTo>
                  <a:pt x="2314" y="1402"/>
                </a:lnTo>
                <a:lnTo>
                  <a:pt x="2351" y="1417"/>
                </a:lnTo>
                <a:lnTo>
                  <a:pt x="2384" y="1435"/>
                </a:lnTo>
                <a:lnTo>
                  <a:pt x="2414" y="1455"/>
                </a:lnTo>
                <a:lnTo>
                  <a:pt x="2440" y="1477"/>
                </a:lnTo>
                <a:lnTo>
                  <a:pt x="2464" y="1501"/>
                </a:lnTo>
                <a:lnTo>
                  <a:pt x="2484" y="1526"/>
                </a:lnTo>
                <a:lnTo>
                  <a:pt x="2500" y="1552"/>
                </a:lnTo>
                <a:lnTo>
                  <a:pt x="2514" y="1578"/>
                </a:lnTo>
                <a:lnTo>
                  <a:pt x="2524" y="1602"/>
                </a:lnTo>
                <a:lnTo>
                  <a:pt x="2528" y="1626"/>
                </a:lnTo>
                <a:lnTo>
                  <a:pt x="2528" y="1649"/>
                </a:lnTo>
                <a:lnTo>
                  <a:pt x="2523" y="1671"/>
                </a:lnTo>
                <a:lnTo>
                  <a:pt x="2513" y="1690"/>
                </a:lnTo>
                <a:lnTo>
                  <a:pt x="2498" y="1708"/>
                </a:lnTo>
                <a:lnTo>
                  <a:pt x="2481" y="1722"/>
                </a:lnTo>
                <a:lnTo>
                  <a:pt x="2459" y="1732"/>
                </a:lnTo>
                <a:lnTo>
                  <a:pt x="2436" y="1737"/>
                </a:lnTo>
                <a:lnTo>
                  <a:pt x="2413" y="1736"/>
                </a:lnTo>
                <a:lnTo>
                  <a:pt x="2392" y="1731"/>
                </a:lnTo>
                <a:lnTo>
                  <a:pt x="2372" y="1720"/>
                </a:lnTo>
                <a:lnTo>
                  <a:pt x="2354" y="1707"/>
                </a:lnTo>
                <a:lnTo>
                  <a:pt x="2340" y="1688"/>
                </a:lnTo>
                <a:lnTo>
                  <a:pt x="2331" y="1668"/>
                </a:lnTo>
                <a:lnTo>
                  <a:pt x="2324" y="1654"/>
                </a:lnTo>
                <a:lnTo>
                  <a:pt x="2316" y="1641"/>
                </a:lnTo>
                <a:lnTo>
                  <a:pt x="2305" y="1628"/>
                </a:lnTo>
                <a:lnTo>
                  <a:pt x="2290" y="1616"/>
                </a:lnTo>
                <a:lnTo>
                  <a:pt x="2274" y="1605"/>
                </a:lnTo>
                <a:lnTo>
                  <a:pt x="2253" y="1596"/>
                </a:lnTo>
                <a:lnTo>
                  <a:pt x="2229" y="1589"/>
                </a:lnTo>
                <a:lnTo>
                  <a:pt x="2202" y="1584"/>
                </a:lnTo>
                <a:lnTo>
                  <a:pt x="2172" y="1583"/>
                </a:lnTo>
                <a:lnTo>
                  <a:pt x="2145" y="1585"/>
                </a:lnTo>
                <a:lnTo>
                  <a:pt x="2123" y="1591"/>
                </a:lnTo>
                <a:lnTo>
                  <a:pt x="2102" y="1600"/>
                </a:lnTo>
                <a:lnTo>
                  <a:pt x="2084" y="1613"/>
                </a:lnTo>
                <a:lnTo>
                  <a:pt x="2070" y="1627"/>
                </a:lnTo>
                <a:lnTo>
                  <a:pt x="2059" y="1644"/>
                </a:lnTo>
                <a:lnTo>
                  <a:pt x="2052" y="1660"/>
                </a:lnTo>
                <a:lnTo>
                  <a:pt x="2049" y="1679"/>
                </a:lnTo>
                <a:lnTo>
                  <a:pt x="2049" y="1701"/>
                </a:lnTo>
                <a:lnTo>
                  <a:pt x="2055" y="1720"/>
                </a:lnTo>
                <a:lnTo>
                  <a:pt x="2067" y="1740"/>
                </a:lnTo>
                <a:lnTo>
                  <a:pt x="2082" y="1757"/>
                </a:lnTo>
                <a:lnTo>
                  <a:pt x="2103" y="1772"/>
                </a:lnTo>
                <a:lnTo>
                  <a:pt x="2129" y="1786"/>
                </a:lnTo>
                <a:lnTo>
                  <a:pt x="2159" y="1797"/>
                </a:lnTo>
                <a:lnTo>
                  <a:pt x="2193" y="1805"/>
                </a:lnTo>
                <a:lnTo>
                  <a:pt x="2241" y="1818"/>
                </a:lnTo>
                <a:lnTo>
                  <a:pt x="2283" y="1833"/>
                </a:lnTo>
                <a:lnTo>
                  <a:pt x="2322" y="1851"/>
                </a:lnTo>
                <a:lnTo>
                  <a:pt x="2356" y="1872"/>
                </a:lnTo>
                <a:lnTo>
                  <a:pt x="2388" y="1894"/>
                </a:lnTo>
                <a:lnTo>
                  <a:pt x="2414" y="1919"/>
                </a:lnTo>
                <a:lnTo>
                  <a:pt x="2437" y="1946"/>
                </a:lnTo>
                <a:lnTo>
                  <a:pt x="2457" y="1974"/>
                </a:lnTo>
                <a:lnTo>
                  <a:pt x="2472" y="2003"/>
                </a:lnTo>
                <a:lnTo>
                  <a:pt x="2485" y="2033"/>
                </a:lnTo>
                <a:lnTo>
                  <a:pt x="2493" y="2063"/>
                </a:lnTo>
                <a:lnTo>
                  <a:pt x="2498" y="2093"/>
                </a:lnTo>
                <a:lnTo>
                  <a:pt x="2499" y="2124"/>
                </a:lnTo>
                <a:lnTo>
                  <a:pt x="2498" y="2153"/>
                </a:lnTo>
                <a:lnTo>
                  <a:pt x="2491" y="2195"/>
                </a:lnTo>
                <a:lnTo>
                  <a:pt x="2479" y="2233"/>
                </a:lnTo>
                <a:lnTo>
                  <a:pt x="2461" y="2269"/>
                </a:lnTo>
                <a:lnTo>
                  <a:pt x="2439" y="2304"/>
                </a:lnTo>
                <a:lnTo>
                  <a:pt x="2413" y="2334"/>
                </a:lnTo>
                <a:lnTo>
                  <a:pt x="2383" y="2361"/>
                </a:lnTo>
                <a:lnTo>
                  <a:pt x="2349" y="2383"/>
                </a:lnTo>
                <a:lnTo>
                  <a:pt x="2313" y="2403"/>
                </a:lnTo>
                <a:lnTo>
                  <a:pt x="2274" y="2418"/>
                </a:lnTo>
                <a:lnTo>
                  <a:pt x="2274" y="2480"/>
                </a:lnTo>
                <a:lnTo>
                  <a:pt x="2272" y="2503"/>
                </a:lnTo>
                <a:lnTo>
                  <a:pt x="2263" y="2524"/>
                </a:lnTo>
                <a:lnTo>
                  <a:pt x="2252" y="2544"/>
                </a:lnTo>
                <a:lnTo>
                  <a:pt x="2235" y="2559"/>
                </a:lnTo>
                <a:lnTo>
                  <a:pt x="2217" y="2572"/>
                </a:lnTo>
                <a:lnTo>
                  <a:pt x="2195" y="2579"/>
                </a:lnTo>
                <a:lnTo>
                  <a:pt x="2172" y="2582"/>
                </a:lnTo>
                <a:lnTo>
                  <a:pt x="2148" y="2579"/>
                </a:lnTo>
                <a:lnTo>
                  <a:pt x="2128" y="2572"/>
                </a:lnTo>
                <a:lnTo>
                  <a:pt x="2108" y="2559"/>
                </a:lnTo>
                <a:lnTo>
                  <a:pt x="2092" y="2544"/>
                </a:lnTo>
                <a:lnTo>
                  <a:pt x="2080" y="2524"/>
                </a:lnTo>
                <a:lnTo>
                  <a:pt x="2073" y="2503"/>
                </a:lnTo>
                <a:lnTo>
                  <a:pt x="2070" y="2480"/>
                </a:lnTo>
                <a:lnTo>
                  <a:pt x="2070" y="2421"/>
                </a:lnTo>
                <a:lnTo>
                  <a:pt x="2030" y="2409"/>
                </a:lnTo>
                <a:lnTo>
                  <a:pt x="1993" y="2394"/>
                </a:lnTo>
                <a:lnTo>
                  <a:pt x="1960" y="2376"/>
                </a:lnTo>
                <a:lnTo>
                  <a:pt x="1930" y="2356"/>
                </a:lnTo>
                <a:lnTo>
                  <a:pt x="1903" y="2334"/>
                </a:lnTo>
                <a:lnTo>
                  <a:pt x="1880" y="2311"/>
                </a:lnTo>
                <a:lnTo>
                  <a:pt x="1861" y="2286"/>
                </a:lnTo>
                <a:lnTo>
                  <a:pt x="1844" y="2260"/>
                </a:lnTo>
                <a:lnTo>
                  <a:pt x="1831" y="2234"/>
                </a:lnTo>
                <a:lnTo>
                  <a:pt x="1820" y="2208"/>
                </a:lnTo>
                <a:lnTo>
                  <a:pt x="1815" y="2186"/>
                </a:lnTo>
                <a:lnTo>
                  <a:pt x="1816" y="2163"/>
                </a:lnTo>
                <a:lnTo>
                  <a:pt x="1821" y="2141"/>
                </a:lnTo>
                <a:lnTo>
                  <a:pt x="1832" y="2121"/>
                </a:lnTo>
                <a:lnTo>
                  <a:pt x="1845" y="2104"/>
                </a:lnTo>
                <a:lnTo>
                  <a:pt x="1864" y="2089"/>
                </a:lnTo>
                <a:lnTo>
                  <a:pt x="1884" y="2080"/>
                </a:lnTo>
                <a:lnTo>
                  <a:pt x="1908" y="2075"/>
                </a:lnTo>
                <a:lnTo>
                  <a:pt x="1931" y="2075"/>
                </a:lnTo>
                <a:lnTo>
                  <a:pt x="1953" y="2081"/>
                </a:lnTo>
                <a:lnTo>
                  <a:pt x="1972" y="2090"/>
                </a:lnTo>
                <a:lnTo>
                  <a:pt x="1990" y="2105"/>
                </a:lnTo>
                <a:lnTo>
                  <a:pt x="2003" y="2122"/>
                </a:lnTo>
                <a:lnTo>
                  <a:pt x="2014" y="2144"/>
                </a:lnTo>
                <a:lnTo>
                  <a:pt x="2021" y="2160"/>
                </a:lnTo>
                <a:lnTo>
                  <a:pt x="2031" y="2175"/>
                </a:lnTo>
                <a:lnTo>
                  <a:pt x="2047" y="2190"/>
                </a:lnTo>
                <a:lnTo>
                  <a:pt x="2065" y="2202"/>
                </a:lnTo>
                <a:lnTo>
                  <a:pt x="2086" y="2213"/>
                </a:lnTo>
                <a:lnTo>
                  <a:pt x="2111" y="2222"/>
                </a:lnTo>
                <a:lnTo>
                  <a:pt x="2140" y="2227"/>
                </a:lnTo>
                <a:lnTo>
                  <a:pt x="2172" y="2229"/>
                </a:lnTo>
                <a:lnTo>
                  <a:pt x="2198" y="2227"/>
                </a:lnTo>
                <a:lnTo>
                  <a:pt x="2222" y="2221"/>
                </a:lnTo>
                <a:lnTo>
                  <a:pt x="2243" y="2211"/>
                </a:lnTo>
                <a:lnTo>
                  <a:pt x="2260" y="2199"/>
                </a:lnTo>
                <a:lnTo>
                  <a:pt x="2274" y="2184"/>
                </a:lnTo>
                <a:lnTo>
                  <a:pt x="2284" y="2168"/>
                </a:lnTo>
                <a:lnTo>
                  <a:pt x="2291" y="2150"/>
                </a:lnTo>
                <a:lnTo>
                  <a:pt x="2295" y="2133"/>
                </a:lnTo>
                <a:lnTo>
                  <a:pt x="2295" y="2111"/>
                </a:lnTo>
                <a:lnTo>
                  <a:pt x="2289" y="2090"/>
                </a:lnTo>
                <a:lnTo>
                  <a:pt x="2278" y="2072"/>
                </a:lnTo>
                <a:lnTo>
                  <a:pt x="2262" y="2055"/>
                </a:lnTo>
                <a:lnTo>
                  <a:pt x="2241" y="2039"/>
                </a:lnTo>
                <a:lnTo>
                  <a:pt x="2216" y="2026"/>
                </a:lnTo>
                <a:lnTo>
                  <a:pt x="2186" y="2015"/>
                </a:lnTo>
                <a:lnTo>
                  <a:pt x="2151" y="2005"/>
                </a:lnTo>
                <a:lnTo>
                  <a:pt x="2104" y="1994"/>
                </a:lnTo>
                <a:lnTo>
                  <a:pt x="2060" y="1978"/>
                </a:lnTo>
                <a:lnTo>
                  <a:pt x="2022" y="1961"/>
                </a:lnTo>
                <a:lnTo>
                  <a:pt x="1987" y="1940"/>
                </a:lnTo>
                <a:lnTo>
                  <a:pt x="1957" y="1917"/>
                </a:lnTo>
                <a:lnTo>
                  <a:pt x="1930" y="1892"/>
                </a:lnTo>
                <a:lnTo>
                  <a:pt x="1906" y="1865"/>
                </a:lnTo>
                <a:lnTo>
                  <a:pt x="1887" y="1838"/>
                </a:lnTo>
                <a:lnTo>
                  <a:pt x="1872" y="1809"/>
                </a:lnTo>
                <a:lnTo>
                  <a:pt x="1860" y="1778"/>
                </a:lnTo>
                <a:lnTo>
                  <a:pt x="1851" y="1748"/>
                </a:lnTo>
                <a:lnTo>
                  <a:pt x="1846" y="1718"/>
                </a:lnTo>
                <a:lnTo>
                  <a:pt x="1844" y="1687"/>
                </a:lnTo>
                <a:lnTo>
                  <a:pt x="1846" y="1657"/>
                </a:lnTo>
                <a:lnTo>
                  <a:pt x="1853" y="1617"/>
                </a:lnTo>
                <a:lnTo>
                  <a:pt x="1866" y="1578"/>
                </a:lnTo>
                <a:lnTo>
                  <a:pt x="1883" y="1541"/>
                </a:lnTo>
                <a:lnTo>
                  <a:pt x="1905" y="1508"/>
                </a:lnTo>
                <a:lnTo>
                  <a:pt x="1931" y="1478"/>
                </a:lnTo>
                <a:lnTo>
                  <a:pt x="1961" y="1451"/>
                </a:lnTo>
                <a:lnTo>
                  <a:pt x="1994" y="1427"/>
                </a:lnTo>
                <a:lnTo>
                  <a:pt x="2031" y="1409"/>
                </a:lnTo>
                <a:lnTo>
                  <a:pt x="2070" y="1394"/>
                </a:lnTo>
                <a:lnTo>
                  <a:pt x="2070" y="1332"/>
                </a:lnTo>
                <a:lnTo>
                  <a:pt x="2073" y="1308"/>
                </a:lnTo>
                <a:lnTo>
                  <a:pt x="2080" y="1286"/>
                </a:lnTo>
                <a:lnTo>
                  <a:pt x="2092" y="1268"/>
                </a:lnTo>
                <a:lnTo>
                  <a:pt x="2108" y="1252"/>
                </a:lnTo>
                <a:lnTo>
                  <a:pt x="2127" y="1240"/>
                </a:lnTo>
                <a:lnTo>
                  <a:pt x="2148" y="1233"/>
                </a:lnTo>
                <a:lnTo>
                  <a:pt x="2172" y="1230"/>
                </a:lnTo>
                <a:close/>
                <a:moveTo>
                  <a:pt x="596" y="888"/>
                </a:moveTo>
                <a:lnTo>
                  <a:pt x="764" y="1274"/>
                </a:lnTo>
                <a:lnTo>
                  <a:pt x="784" y="1081"/>
                </a:lnTo>
                <a:lnTo>
                  <a:pt x="785" y="1078"/>
                </a:lnTo>
                <a:lnTo>
                  <a:pt x="787" y="1075"/>
                </a:lnTo>
                <a:lnTo>
                  <a:pt x="789" y="1073"/>
                </a:lnTo>
                <a:lnTo>
                  <a:pt x="792" y="1071"/>
                </a:lnTo>
                <a:lnTo>
                  <a:pt x="795" y="1071"/>
                </a:lnTo>
                <a:lnTo>
                  <a:pt x="890" y="1071"/>
                </a:lnTo>
                <a:lnTo>
                  <a:pt x="895" y="1071"/>
                </a:lnTo>
                <a:lnTo>
                  <a:pt x="897" y="1072"/>
                </a:lnTo>
                <a:lnTo>
                  <a:pt x="900" y="1075"/>
                </a:lnTo>
                <a:lnTo>
                  <a:pt x="902" y="1077"/>
                </a:lnTo>
                <a:lnTo>
                  <a:pt x="902" y="1081"/>
                </a:lnTo>
                <a:lnTo>
                  <a:pt x="924" y="1269"/>
                </a:lnTo>
                <a:lnTo>
                  <a:pt x="1090" y="888"/>
                </a:lnTo>
                <a:lnTo>
                  <a:pt x="1356" y="927"/>
                </a:lnTo>
                <a:lnTo>
                  <a:pt x="1396" y="935"/>
                </a:lnTo>
                <a:lnTo>
                  <a:pt x="1433" y="949"/>
                </a:lnTo>
                <a:lnTo>
                  <a:pt x="1467" y="966"/>
                </a:lnTo>
                <a:lnTo>
                  <a:pt x="1498" y="989"/>
                </a:lnTo>
                <a:lnTo>
                  <a:pt x="1526" y="1015"/>
                </a:lnTo>
                <a:lnTo>
                  <a:pt x="1550" y="1044"/>
                </a:lnTo>
                <a:lnTo>
                  <a:pt x="1571" y="1077"/>
                </a:lnTo>
                <a:lnTo>
                  <a:pt x="1586" y="1112"/>
                </a:lnTo>
                <a:lnTo>
                  <a:pt x="1598" y="1150"/>
                </a:lnTo>
                <a:lnTo>
                  <a:pt x="1604" y="1189"/>
                </a:lnTo>
                <a:lnTo>
                  <a:pt x="1686" y="2138"/>
                </a:lnTo>
                <a:lnTo>
                  <a:pt x="1425" y="2138"/>
                </a:lnTo>
                <a:lnTo>
                  <a:pt x="1381" y="1498"/>
                </a:lnTo>
                <a:lnTo>
                  <a:pt x="1322" y="1934"/>
                </a:lnTo>
                <a:lnTo>
                  <a:pt x="1351" y="2370"/>
                </a:lnTo>
                <a:lnTo>
                  <a:pt x="1264" y="2370"/>
                </a:lnTo>
                <a:lnTo>
                  <a:pt x="1264" y="3359"/>
                </a:lnTo>
                <a:lnTo>
                  <a:pt x="915" y="3359"/>
                </a:lnTo>
                <a:lnTo>
                  <a:pt x="859" y="2370"/>
                </a:lnTo>
                <a:lnTo>
                  <a:pt x="797" y="2370"/>
                </a:lnTo>
                <a:lnTo>
                  <a:pt x="741" y="3359"/>
                </a:lnTo>
                <a:lnTo>
                  <a:pt x="392" y="3359"/>
                </a:lnTo>
                <a:lnTo>
                  <a:pt x="392" y="2370"/>
                </a:lnTo>
                <a:lnTo>
                  <a:pt x="334" y="2370"/>
                </a:lnTo>
                <a:lnTo>
                  <a:pt x="363" y="1934"/>
                </a:lnTo>
                <a:lnTo>
                  <a:pt x="305" y="1498"/>
                </a:lnTo>
                <a:lnTo>
                  <a:pt x="262" y="2138"/>
                </a:lnTo>
                <a:lnTo>
                  <a:pt x="0" y="2138"/>
                </a:lnTo>
                <a:lnTo>
                  <a:pt x="82" y="1189"/>
                </a:lnTo>
                <a:lnTo>
                  <a:pt x="88" y="1150"/>
                </a:lnTo>
                <a:lnTo>
                  <a:pt x="99" y="1112"/>
                </a:lnTo>
                <a:lnTo>
                  <a:pt x="116" y="1077"/>
                </a:lnTo>
                <a:lnTo>
                  <a:pt x="136" y="1044"/>
                </a:lnTo>
                <a:lnTo>
                  <a:pt x="160" y="1015"/>
                </a:lnTo>
                <a:lnTo>
                  <a:pt x="188" y="989"/>
                </a:lnTo>
                <a:lnTo>
                  <a:pt x="219" y="966"/>
                </a:lnTo>
                <a:lnTo>
                  <a:pt x="254" y="949"/>
                </a:lnTo>
                <a:lnTo>
                  <a:pt x="291" y="935"/>
                </a:lnTo>
                <a:lnTo>
                  <a:pt x="329" y="927"/>
                </a:lnTo>
                <a:lnTo>
                  <a:pt x="596" y="888"/>
                </a:lnTo>
                <a:close/>
                <a:moveTo>
                  <a:pt x="843" y="856"/>
                </a:moveTo>
                <a:lnTo>
                  <a:pt x="859" y="856"/>
                </a:lnTo>
                <a:lnTo>
                  <a:pt x="876" y="857"/>
                </a:lnTo>
                <a:lnTo>
                  <a:pt x="894" y="859"/>
                </a:lnTo>
                <a:lnTo>
                  <a:pt x="910" y="862"/>
                </a:lnTo>
                <a:lnTo>
                  <a:pt x="926" y="866"/>
                </a:lnTo>
                <a:lnTo>
                  <a:pt x="939" y="872"/>
                </a:lnTo>
                <a:lnTo>
                  <a:pt x="949" y="879"/>
                </a:lnTo>
                <a:lnTo>
                  <a:pt x="957" y="890"/>
                </a:lnTo>
                <a:lnTo>
                  <a:pt x="960" y="902"/>
                </a:lnTo>
                <a:lnTo>
                  <a:pt x="957" y="920"/>
                </a:lnTo>
                <a:lnTo>
                  <a:pt x="951" y="940"/>
                </a:lnTo>
                <a:lnTo>
                  <a:pt x="942" y="958"/>
                </a:lnTo>
                <a:lnTo>
                  <a:pt x="933" y="975"/>
                </a:lnTo>
                <a:lnTo>
                  <a:pt x="922" y="990"/>
                </a:lnTo>
                <a:lnTo>
                  <a:pt x="913" y="1001"/>
                </a:lnTo>
                <a:lnTo>
                  <a:pt x="901" y="1009"/>
                </a:lnTo>
                <a:lnTo>
                  <a:pt x="887" y="1014"/>
                </a:lnTo>
                <a:lnTo>
                  <a:pt x="873" y="1017"/>
                </a:lnTo>
                <a:lnTo>
                  <a:pt x="857" y="1018"/>
                </a:lnTo>
                <a:lnTo>
                  <a:pt x="843" y="1018"/>
                </a:lnTo>
                <a:lnTo>
                  <a:pt x="828" y="1018"/>
                </a:lnTo>
                <a:lnTo>
                  <a:pt x="814" y="1017"/>
                </a:lnTo>
                <a:lnTo>
                  <a:pt x="798" y="1014"/>
                </a:lnTo>
                <a:lnTo>
                  <a:pt x="785" y="1009"/>
                </a:lnTo>
                <a:lnTo>
                  <a:pt x="773" y="1001"/>
                </a:lnTo>
                <a:lnTo>
                  <a:pt x="764" y="990"/>
                </a:lnTo>
                <a:lnTo>
                  <a:pt x="754" y="975"/>
                </a:lnTo>
                <a:lnTo>
                  <a:pt x="743" y="958"/>
                </a:lnTo>
                <a:lnTo>
                  <a:pt x="735" y="940"/>
                </a:lnTo>
                <a:lnTo>
                  <a:pt x="729" y="920"/>
                </a:lnTo>
                <a:lnTo>
                  <a:pt x="727" y="902"/>
                </a:lnTo>
                <a:lnTo>
                  <a:pt x="729" y="890"/>
                </a:lnTo>
                <a:lnTo>
                  <a:pt x="736" y="879"/>
                </a:lnTo>
                <a:lnTo>
                  <a:pt x="746" y="872"/>
                </a:lnTo>
                <a:lnTo>
                  <a:pt x="760" y="866"/>
                </a:lnTo>
                <a:lnTo>
                  <a:pt x="775" y="862"/>
                </a:lnTo>
                <a:lnTo>
                  <a:pt x="793" y="859"/>
                </a:lnTo>
                <a:lnTo>
                  <a:pt x="810" y="857"/>
                </a:lnTo>
                <a:lnTo>
                  <a:pt x="827" y="856"/>
                </a:lnTo>
                <a:lnTo>
                  <a:pt x="843" y="856"/>
                </a:lnTo>
                <a:close/>
                <a:moveTo>
                  <a:pt x="2150" y="815"/>
                </a:moveTo>
                <a:lnTo>
                  <a:pt x="2235" y="818"/>
                </a:lnTo>
                <a:lnTo>
                  <a:pt x="2317" y="828"/>
                </a:lnTo>
                <a:lnTo>
                  <a:pt x="2398" y="843"/>
                </a:lnTo>
                <a:lnTo>
                  <a:pt x="2476" y="865"/>
                </a:lnTo>
                <a:lnTo>
                  <a:pt x="2551" y="892"/>
                </a:lnTo>
                <a:lnTo>
                  <a:pt x="2624" y="924"/>
                </a:lnTo>
                <a:lnTo>
                  <a:pt x="2694" y="961"/>
                </a:lnTo>
                <a:lnTo>
                  <a:pt x="2760" y="1004"/>
                </a:lnTo>
                <a:lnTo>
                  <a:pt x="2823" y="1051"/>
                </a:lnTo>
                <a:lnTo>
                  <a:pt x="2884" y="1102"/>
                </a:lnTo>
                <a:lnTo>
                  <a:pt x="2938" y="1158"/>
                </a:lnTo>
                <a:lnTo>
                  <a:pt x="2990" y="1218"/>
                </a:lnTo>
                <a:lnTo>
                  <a:pt x="3038" y="1281"/>
                </a:lnTo>
                <a:lnTo>
                  <a:pt x="3079" y="1348"/>
                </a:lnTo>
                <a:lnTo>
                  <a:pt x="3118" y="1417"/>
                </a:lnTo>
                <a:lnTo>
                  <a:pt x="3150" y="1491"/>
                </a:lnTo>
                <a:lnTo>
                  <a:pt x="3177" y="1566"/>
                </a:lnTo>
                <a:lnTo>
                  <a:pt x="3198" y="1644"/>
                </a:lnTo>
                <a:lnTo>
                  <a:pt x="3214" y="1725"/>
                </a:lnTo>
                <a:lnTo>
                  <a:pt x="3223" y="1806"/>
                </a:lnTo>
                <a:lnTo>
                  <a:pt x="3226" y="1890"/>
                </a:lnTo>
                <a:lnTo>
                  <a:pt x="3223" y="1974"/>
                </a:lnTo>
                <a:lnTo>
                  <a:pt x="3214" y="2057"/>
                </a:lnTo>
                <a:lnTo>
                  <a:pt x="3198" y="2137"/>
                </a:lnTo>
                <a:lnTo>
                  <a:pt x="3177" y="2216"/>
                </a:lnTo>
                <a:lnTo>
                  <a:pt x="3150" y="2291"/>
                </a:lnTo>
                <a:lnTo>
                  <a:pt x="3118" y="2364"/>
                </a:lnTo>
                <a:lnTo>
                  <a:pt x="3079" y="2433"/>
                </a:lnTo>
                <a:lnTo>
                  <a:pt x="3038" y="2500"/>
                </a:lnTo>
                <a:lnTo>
                  <a:pt x="2990" y="2564"/>
                </a:lnTo>
                <a:lnTo>
                  <a:pt x="2938" y="2623"/>
                </a:lnTo>
                <a:lnTo>
                  <a:pt x="2884" y="2679"/>
                </a:lnTo>
                <a:lnTo>
                  <a:pt x="2823" y="2730"/>
                </a:lnTo>
                <a:lnTo>
                  <a:pt x="2760" y="2777"/>
                </a:lnTo>
                <a:lnTo>
                  <a:pt x="2694" y="2819"/>
                </a:lnTo>
                <a:lnTo>
                  <a:pt x="2624" y="2857"/>
                </a:lnTo>
                <a:lnTo>
                  <a:pt x="2551" y="2890"/>
                </a:lnTo>
                <a:lnTo>
                  <a:pt x="2476" y="2917"/>
                </a:lnTo>
                <a:lnTo>
                  <a:pt x="2398" y="2937"/>
                </a:lnTo>
                <a:lnTo>
                  <a:pt x="2317" y="2954"/>
                </a:lnTo>
                <a:lnTo>
                  <a:pt x="2235" y="2963"/>
                </a:lnTo>
                <a:lnTo>
                  <a:pt x="2150" y="2966"/>
                </a:lnTo>
                <a:lnTo>
                  <a:pt x="2072" y="2963"/>
                </a:lnTo>
                <a:lnTo>
                  <a:pt x="1994" y="2955"/>
                </a:lnTo>
                <a:lnTo>
                  <a:pt x="1919" y="2941"/>
                </a:lnTo>
                <a:lnTo>
                  <a:pt x="1845" y="2922"/>
                </a:lnTo>
                <a:lnTo>
                  <a:pt x="1773" y="2898"/>
                </a:lnTo>
                <a:lnTo>
                  <a:pt x="1703" y="2869"/>
                </a:lnTo>
                <a:lnTo>
                  <a:pt x="1637" y="2835"/>
                </a:lnTo>
                <a:lnTo>
                  <a:pt x="1573" y="2798"/>
                </a:lnTo>
                <a:lnTo>
                  <a:pt x="1512" y="2755"/>
                </a:lnTo>
                <a:lnTo>
                  <a:pt x="1454" y="2710"/>
                </a:lnTo>
                <a:lnTo>
                  <a:pt x="1399" y="2659"/>
                </a:lnTo>
                <a:lnTo>
                  <a:pt x="1495" y="2505"/>
                </a:lnTo>
                <a:lnTo>
                  <a:pt x="1495" y="2505"/>
                </a:lnTo>
                <a:lnTo>
                  <a:pt x="1547" y="2554"/>
                </a:lnTo>
                <a:lnTo>
                  <a:pt x="1602" y="2601"/>
                </a:lnTo>
                <a:lnTo>
                  <a:pt x="1661" y="2643"/>
                </a:lnTo>
                <a:lnTo>
                  <a:pt x="1723" y="2681"/>
                </a:lnTo>
                <a:lnTo>
                  <a:pt x="1787" y="2713"/>
                </a:lnTo>
                <a:lnTo>
                  <a:pt x="1855" y="2740"/>
                </a:lnTo>
                <a:lnTo>
                  <a:pt x="1926" y="2761"/>
                </a:lnTo>
                <a:lnTo>
                  <a:pt x="1999" y="2777"/>
                </a:lnTo>
                <a:lnTo>
                  <a:pt x="2074" y="2786"/>
                </a:lnTo>
                <a:lnTo>
                  <a:pt x="2150" y="2789"/>
                </a:lnTo>
                <a:lnTo>
                  <a:pt x="2228" y="2786"/>
                </a:lnTo>
                <a:lnTo>
                  <a:pt x="2304" y="2777"/>
                </a:lnTo>
                <a:lnTo>
                  <a:pt x="2378" y="2760"/>
                </a:lnTo>
                <a:lnTo>
                  <a:pt x="2449" y="2739"/>
                </a:lnTo>
                <a:lnTo>
                  <a:pt x="2518" y="2712"/>
                </a:lnTo>
                <a:lnTo>
                  <a:pt x="2583" y="2679"/>
                </a:lnTo>
                <a:lnTo>
                  <a:pt x="2646" y="2641"/>
                </a:lnTo>
                <a:lnTo>
                  <a:pt x="2705" y="2599"/>
                </a:lnTo>
                <a:lnTo>
                  <a:pt x="2760" y="2551"/>
                </a:lnTo>
                <a:lnTo>
                  <a:pt x="2812" y="2500"/>
                </a:lnTo>
                <a:lnTo>
                  <a:pt x="2859" y="2444"/>
                </a:lnTo>
                <a:lnTo>
                  <a:pt x="2901" y="2385"/>
                </a:lnTo>
                <a:lnTo>
                  <a:pt x="2939" y="2323"/>
                </a:lnTo>
                <a:lnTo>
                  <a:pt x="2972" y="2257"/>
                </a:lnTo>
                <a:lnTo>
                  <a:pt x="2999" y="2189"/>
                </a:lnTo>
                <a:lnTo>
                  <a:pt x="3021" y="2117"/>
                </a:lnTo>
                <a:lnTo>
                  <a:pt x="3037" y="2044"/>
                </a:lnTo>
                <a:lnTo>
                  <a:pt x="3046" y="1968"/>
                </a:lnTo>
                <a:lnTo>
                  <a:pt x="3050" y="1890"/>
                </a:lnTo>
                <a:lnTo>
                  <a:pt x="3046" y="1813"/>
                </a:lnTo>
                <a:lnTo>
                  <a:pt x="3037" y="1737"/>
                </a:lnTo>
                <a:lnTo>
                  <a:pt x="3021" y="1663"/>
                </a:lnTo>
                <a:lnTo>
                  <a:pt x="2999" y="1592"/>
                </a:lnTo>
                <a:lnTo>
                  <a:pt x="2972" y="1524"/>
                </a:lnTo>
                <a:lnTo>
                  <a:pt x="2939" y="1458"/>
                </a:lnTo>
                <a:lnTo>
                  <a:pt x="2901" y="1395"/>
                </a:lnTo>
                <a:lnTo>
                  <a:pt x="2859" y="1336"/>
                </a:lnTo>
                <a:lnTo>
                  <a:pt x="2812" y="1281"/>
                </a:lnTo>
                <a:lnTo>
                  <a:pt x="2760" y="1230"/>
                </a:lnTo>
                <a:lnTo>
                  <a:pt x="2705" y="1183"/>
                </a:lnTo>
                <a:lnTo>
                  <a:pt x="2646" y="1139"/>
                </a:lnTo>
                <a:lnTo>
                  <a:pt x="2583" y="1102"/>
                </a:lnTo>
                <a:lnTo>
                  <a:pt x="2518" y="1069"/>
                </a:lnTo>
                <a:lnTo>
                  <a:pt x="2449" y="1042"/>
                </a:lnTo>
                <a:lnTo>
                  <a:pt x="2378" y="1020"/>
                </a:lnTo>
                <a:lnTo>
                  <a:pt x="2304" y="1005"/>
                </a:lnTo>
                <a:lnTo>
                  <a:pt x="2228" y="994"/>
                </a:lnTo>
                <a:lnTo>
                  <a:pt x="2150" y="991"/>
                </a:lnTo>
                <a:lnTo>
                  <a:pt x="2075" y="994"/>
                </a:lnTo>
                <a:lnTo>
                  <a:pt x="1999" y="1004"/>
                </a:lnTo>
                <a:lnTo>
                  <a:pt x="1927" y="1019"/>
                </a:lnTo>
                <a:lnTo>
                  <a:pt x="1856" y="1041"/>
                </a:lnTo>
                <a:lnTo>
                  <a:pt x="1789" y="1068"/>
                </a:lnTo>
                <a:lnTo>
                  <a:pt x="1724" y="1099"/>
                </a:lnTo>
                <a:lnTo>
                  <a:pt x="1709" y="1057"/>
                </a:lnTo>
                <a:lnTo>
                  <a:pt x="1691" y="1016"/>
                </a:lnTo>
                <a:lnTo>
                  <a:pt x="1668" y="978"/>
                </a:lnTo>
                <a:lnTo>
                  <a:pt x="1642" y="943"/>
                </a:lnTo>
                <a:lnTo>
                  <a:pt x="1708" y="911"/>
                </a:lnTo>
                <a:lnTo>
                  <a:pt x="1777" y="882"/>
                </a:lnTo>
                <a:lnTo>
                  <a:pt x="1848" y="858"/>
                </a:lnTo>
                <a:lnTo>
                  <a:pt x="1921" y="839"/>
                </a:lnTo>
                <a:lnTo>
                  <a:pt x="1996" y="826"/>
                </a:lnTo>
                <a:lnTo>
                  <a:pt x="2073" y="817"/>
                </a:lnTo>
                <a:lnTo>
                  <a:pt x="2150" y="815"/>
                </a:lnTo>
                <a:close/>
                <a:moveTo>
                  <a:pt x="843" y="0"/>
                </a:moveTo>
                <a:lnTo>
                  <a:pt x="890" y="3"/>
                </a:lnTo>
                <a:lnTo>
                  <a:pt x="936" y="13"/>
                </a:lnTo>
                <a:lnTo>
                  <a:pt x="979" y="26"/>
                </a:lnTo>
                <a:lnTo>
                  <a:pt x="1021" y="45"/>
                </a:lnTo>
                <a:lnTo>
                  <a:pt x="1059" y="68"/>
                </a:lnTo>
                <a:lnTo>
                  <a:pt x="1094" y="96"/>
                </a:lnTo>
                <a:lnTo>
                  <a:pt x="1125" y="127"/>
                </a:lnTo>
                <a:lnTo>
                  <a:pt x="1153" y="163"/>
                </a:lnTo>
                <a:lnTo>
                  <a:pt x="1176" y="201"/>
                </a:lnTo>
                <a:lnTo>
                  <a:pt x="1196" y="242"/>
                </a:lnTo>
                <a:lnTo>
                  <a:pt x="1209" y="286"/>
                </a:lnTo>
                <a:lnTo>
                  <a:pt x="1218" y="332"/>
                </a:lnTo>
                <a:lnTo>
                  <a:pt x="1221" y="378"/>
                </a:lnTo>
                <a:lnTo>
                  <a:pt x="1218" y="426"/>
                </a:lnTo>
                <a:lnTo>
                  <a:pt x="1209" y="471"/>
                </a:lnTo>
                <a:lnTo>
                  <a:pt x="1196" y="515"/>
                </a:lnTo>
                <a:lnTo>
                  <a:pt x="1176" y="556"/>
                </a:lnTo>
                <a:lnTo>
                  <a:pt x="1153" y="595"/>
                </a:lnTo>
                <a:lnTo>
                  <a:pt x="1125" y="630"/>
                </a:lnTo>
                <a:lnTo>
                  <a:pt x="1094" y="661"/>
                </a:lnTo>
                <a:lnTo>
                  <a:pt x="1059" y="689"/>
                </a:lnTo>
                <a:lnTo>
                  <a:pt x="1021" y="713"/>
                </a:lnTo>
                <a:lnTo>
                  <a:pt x="979" y="731"/>
                </a:lnTo>
                <a:lnTo>
                  <a:pt x="936" y="745"/>
                </a:lnTo>
                <a:lnTo>
                  <a:pt x="890" y="754"/>
                </a:lnTo>
                <a:lnTo>
                  <a:pt x="843" y="756"/>
                </a:lnTo>
                <a:lnTo>
                  <a:pt x="795" y="754"/>
                </a:lnTo>
                <a:lnTo>
                  <a:pt x="750" y="745"/>
                </a:lnTo>
                <a:lnTo>
                  <a:pt x="706" y="731"/>
                </a:lnTo>
                <a:lnTo>
                  <a:pt x="666" y="713"/>
                </a:lnTo>
                <a:lnTo>
                  <a:pt x="627" y="689"/>
                </a:lnTo>
                <a:lnTo>
                  <a:pt x="592" y="661"/>
                </a:lnTo>
                <a:lnTo>
                  <a:pt x="560" y="630"/>
                </a:lnTo>
                <a:lnTo>
                  <a:pt x="533" y="595"/>
                </a:lnTo>
                <a:lnTo>
                  <a:pt x="509" y="556"/>
                </a:lnTo>
                <a:lnTo>
                  <a:pt x="491" y="515"/>
                </a:lnTo>
                <a:lnTo>
                  <a:pt x="476" y="471"/>
                </a:lnTo>
                <a:lnTo>
                  <a:pt x="468" y="426"/>
                </a:lnTo>
                <a:lnTo>
                  <a:pt x="465" y="378"/>
                </a:lnTo>
                <a:lnTo>
                  <a:pt x="468" y="332"/>
                </a:lnTo>
                <a:lnTo>
                  <a:pt x="476" y="286"/>
                </a:lnTo>
                <a:lnTo>
                  <a:pt x="491" y="242"/>
                </a:lnTo>
                <a:lnTo>
                  <a:pt x="509" y="201"/>
                </a:lnTo>
                <a:lnTo>
                  <a:pt x="533" y="163"/>
                </a:lnTo>
                <a:lnTo>
                  <a:pt x="560" y="127"/>
                </a:lnTo>
                <a:lnTo>
                  <a:pt x="592" y="96"/>
                </a:lnTo>
                <a:lnTo>
                  <a:pt x="627" y="68"/>
                </a:lnTo>
                <a:lnTo>
                  <a:pt x="666" y="45"/>
                </a:lnTo>
                <a:lnTo>
                  <a:pt x="706" y="26"/>
                </a:lnTo>
                <a:lnTo>
                  <a:pt x="750" y="13"/>
                </a:lnTo>
                <a:lnTo>
                  <a:pt x="795" y="3"/>
                </a:lnTo>
                <a:lnTo>
                  <a:pt x="8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21324" y="927241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962291" y="2844681"/>
            <a:ext cx="27871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419697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187042" y="4104131"/>
            <a:ext cx="6008914" cy="274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4108862"/>
            <a:ext cx="6008914" cy="2749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0" y="2774094"/>
            <a:ext cx="6008914" cy="13300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187042" y="2796360"/>
            <a:ext cx="6008914" cy="133003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03943" y="4690983"/>
            <a:ext cx="4504327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761207" y="4690983"/>
            <a:ext cx="4504327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481878" y="3183195"/>
            <a:ext cx="2871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573920" y="3146724"/>
            <a:ext cx="2871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77620" y="1042727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34" name="Diamond 33"/>
          <p:cNvSpPr/>
          <p:nvPr/>
        </p:nvSpPr>
        <p:spPr>
          <a:xfrm>
            <a:off x="300999" y="2314226"/>
            <a:ext cx="1879881" cy="174330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6440541" y="2325198"/>
            <a:ext cx="1879881" cy="174330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933566" y="2814246"/>
            <a:ext cx="614746" cy="743269"/>
          </a:xfrm>
          <a:custGeom>
            <a:avLst/>
            <a:gdLst>
              <a:gd name="T0" fmla="*/ 1745 w 3444"/>
              <a:gd name="T1" fmla="*/ 2612 h 3767"/>
              <a:gd name="T2" fmla="*/ 2192 w 3444"/>
              <a:gd name="T3" fmla="*/ 2645 h 3767"/>
              <a:gd name="T4" fmla="*/ 2537 w 3444"/>
              <a:gd name="T5" fmla="*/ 2652 h 3767"/>
              <a:gd name="T6" fmla="*/ 2702 w 3444"/>
              <a:gd name="T7" fmla="*/ 2851 h 3767"/>
              <a:gd name="T8" fmla="*/ 2514 w 3444"/>
              <a:gd name="T9" fmla="*/ 3022 h 3767"/>
              <a:gd name="T10" fmla="*/ 2134 w 3444"/>
              <a:gd name="T11" fmla="*/ 3069 h 3767"/>
              <a:gd name="T12" fmla="*/ 2285 w 3444"/>
              <a:gd name="T13" fmla="*/ 3183 h 3767"/>
              <a:gd name="T14" fmla="*/ 2669 w 3444"/>
              <a:gd name="T15" fmla="*/ 3282 h 3767"/>
              <a:gd name="T16" fmla="*/ 2997 w 3444"/>
              <a:gd name="T17" fmla="*/ 2993 h 3767"/>
              <a:gd name="T18" fmla="*/ 3282 w 3444"/>
              <a:gd name="T19" fmla="*/ 2720 h 3767"/>
              <a:gd name="T20" fmla="*/ 3444 w 3444"/>
              <a:gd name="T21" fmla="*/ 2779 h 3767"/>
              <a:gd name="T22" fmla="*/ 3299 w 3444"/>
              <a:gd name="T23" fmla="*/ 3250 h 3767"/>
              <a:gd name="T24" fmla="*/ 2930 w 3444"/>
              <a:gd name="T25" fmla="*/ 3653 h 3767"/>
              <a:gd name="T26" fmla="*/ 2168 w 3444"/>
              <a:gd name="T27" fmla="*/ 3762 h 3767"/>
              <a:gd name="T28" fmla="*/ 1393 w 3444"/>
              <a:gd name="T29" fmla="*/ 3659 h 3767"/>
              <a:gd name="T30" fmla="*/ 703 w 3444"/>
              <a:gd name="T31" fmla="*/ 3695 h 3767"/>
              <a:gd name="T32" fmla="*/ 331 w 3444"/>
              <a:gd name="T33" fmla="*/ 2977 h 3767"/>
              <a:gd name="T34" fmla="*/ 922 w 3444"/>
              <a:gd name="T35" fmla="*/ 2581 h 3767"/>
              <a:gd name="T36" fmla="*/ 2025 w 3444"/>
              <a:gd name="T37" fmla="*/ 2567 h 3767"/>
              <a:gd name="T38" fmla="*/ 3152 w 3444"/>
              <a:gd name="T39" fmla="*/ 1634 h 3767"/>
              <a:gd name="T40" fmla="*/ 3053 w 3444"/>
              <a:gd name="T41" fmla="*/ 2049 h 3767"/>
              <a:gd name="T42" fmla="*/ 2886 w 3444"/>
              <a:gd name="T43" fmla="*/ 2413 h 3767"/>
              <a:gd name="T44" fmla="*/ 2469 w 3444"/>
              <a:gd name="T45" fmla="*/ 2517 h 3767"/>
              <a:gd name="T46" fmla="*/ 2179 w 3444"/>
              <a:gd name="T47" fmla="*/ 2193 h 3767"/>
              <a:gd name="T48" fmla="*/ 2319 w 3444"/>
              <a:gd name="T49" fmla="*/ 1806 h 3767"/>
              <a:gd name="T50" fmla="*/ 2715 w 3444"/>
              <a:gd name="T51" fmla="*/ 1647 h 3767"/>
              <a:gd name="T52" fmla="*/ 3110 w 3444"/>
              <a:gd name="T53" fmla="*/ 1558 h 3767"/>
              <a:gd name="T54" fmla="*/ 930 w 3444"/>
              <a:gd name="T55" fmla="*/ 1558 h 3767"/>
              <a:gd name="T56" fmla="*/ 1326 w 3444"/>
              <a:gd name="T57" fmla="*/ 1647 h 3767"/>
              <a:gd name="T58" fmla="*/ 1721 w 3444"/>
              <a:gd name="T59" fmla="*/ 1806 h 3767"/>
              <a:gd name="T60" fmla="*/ 1862 w 3444"/>
              <a:gd name="T61" fmla="*/ 2193 h 3767"/>
              <a:gd name="T62" fmla="*/ 1621 w 3444"/>
              <a:gd name="T63" fmla="*/ 2498 h 3767"/>
              <a:gd name="T64" fmla="*/ 1133 w 3444"/>
              <a:gd name="T65" fmla="*/ 2389 h 3767"/>
              <a:gd name="T66" fmla="*/ 973 w 3444"/>
              <a:gd name="T67" fmla="*/ 1997 h 3767"/>
              <a:gd name="T68" fmla="*/ 883 w 3444"/>
              <a:gd name="T69" fmla="*/ 1606 h 3767"/>
              <a:gd name="T70" fmla="*/ 2158 w 3444"/>
              <a:gd name="T71" fmla="*/ 1053 h 3767"/>
              <a:gd name="T72" fmla="*/ 2107 w 3444"/>
              <a:gd name="T73" fmla="*/ 1253 h 3767"/>
              <a:gd name="T74" fmla="*/ 1890 w 3444"/>
              <a:gd name="T75" fmla="*/ 836 h 3767"/>
              <a:gd name="T76" fmla="*/ 1964 w 3444"/>
              <a:gd name="T77" fmla="*/ 655 h 3767"/>
              <a:gd name="T78" fmla="*/ 1810 w 3444"/>
              <a:gd name="T79" fmla="*/ 671 h 3767"/>
              <a:gd name="T80" fmla="*/ 1855 w 3444"/>
              <a:gd name="T81" fmla="*/ 933 h 3767"/>
              <a:gd name="T82" fmla="*/ 1891 w 3444"/>
              <a:gd name="T83" fmla="*/ 1219 h 3767"/>
              <a:gd name="T84" fmla="*/ 1779 w 3444"/>
              <a:gd name="T85" fmla="*/ 1207 h 3767"/>
              <a:gd name="T86" fmla="*/ 1996 w 3444"/>
              <a:gd name="T87" fmla="*/ 1440 h 3767"/>
              <a:gd name="T88" fmla="*/ 2254 w 3444"/>
              <a:gd name="T89" fmla="*/ 1222 h 3767"/>
              <a:gd name="T90" fmla="*/ 2187 w 3444"/>
              <a:gd name="T91" fmla="*/ 952 h 3767"/>
              <a:gd name="T92" fmla="*/ 2134 w 3444"/>
              <a:gd name="T93" fmla="*/ 688 h 3767"/>
              <a:gd name="T94" fmla="*/ 2223 w 3444"/>
              <a:gd name="T95" fmla="*/ 657 h 3767"/>
              <a:gd name="T96" fmla="*/ 2020 w 3444"/>
              <a:gd name="T97" fmla="*/ 0 h 3767"/>
              <a:gd name="T98" fmla="*/ 2149 w 3444"/>
              <a:gd name="T99" fmla="*/ 175 h 3767"/>
              <a:gd name="T100" fmla="*/ 2409 w 3444"/>
              <a:gd name="T101" fmla="*/ 568 h 3767"/>
              <a:gd name="T102" fmla="*/ 2604 w 3444"/>
              <a:gd name="T103" fmla="*/ 986 h 3767"/>
              <a:gd name="T104" fmla="*/ 2495 w 3444"/>
              <a:gd name="T105" fmla="*/ 1459 h 3767"/>
              <a:gd name="T106" fmla="*/ 2048 w 3444"/>
              <a:gd name="T107" fmla="*/ 1696 h 3767"/>
              <a:gd name="T108" fmla="*/ 1739 w 3444"/>
              <a:gd name="T109" fmla="*/ 1621 h 3767"/>
              <a:gd name="T110" fmla="*/ 1424 w 3444"/>
              <a:gd name="T111" fmla="*/ 1164 h 3767"/>
              <a:gd name="T112" fmla="*/ 1526 w 3444"/>
              <a:gd name="T113" fmla="*/ 763 h 3767"/>
              <a:gd name="T114" fmla="*/ 1780 w 3444"/>
              <a:gd name="T115" fmla="*/ 334 h 3767"/>
              <a:gd name="T116" fmla="*/ 1991 w 3444"/>
              <a:gd name="T117" fmla="*/ 37 h 3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4" h="3767">
                <a:moveTo>
                  <a:pt x="1202" y="2515"/>
                </a:moveTo>
                <a:lnTo>
                  <a:pt x="1264" y="2517"/>
                </a:lnTo>
                <a:lnTo>
                  <a:pt x="1329" y="2523"/>
                </a:lnTo>
                <a:lnTo>
                  <a:pt x="1394" y="2534"/>
                </a:lnTo>
                <a:lnTo>
                  <a:pt x="1461" y="2547"/>
                </a:lnTo>
                <a:lnTo>
                  <a:pt x="1531" y="2563"/>
                </a:lnTo>
                <a:lnTo>
                  <a:pt x="1601" y="2579"/>
                </a:lnTo>
                <a:lnTo>
                  <a:pt x="1673" y="2595"/>
                </a:lnTo>
                <a:lnTo>
                  <a:pt x="1745" y="2612"/>
                </a:lnTo>
                <a:lnTo>
                  <a:pt x="1818" y="2627"/>
                </a:lnTo>
                <a:lnTo>
                  <a:pt x="1891" y="2639"/>
                </a:lnTo>
                <a:lnTo>
                  <a:pt x="1964" y="2649"/>
                </a:lnTo>
                <a:lnTo>
                  <a:pt x="1998" y="2650"/>
                </a:lnTo>
                <a:lnTo>
                  <a:pt x="2035" y="2651"/>
                </a:lnTo>
                <a:lnTo>
                  <a:pt x="2073" y="2651"/>
                </a:lnTo>
                <a:lnTo>
                  <a:pt x="2112" y="2649"/>
                </a:lnTo>
                <a:lnTo>
                  <a:pt x="2152" y="2647"/>
                </a:lnTo>
                <a:lnTo>
                  <a:pt x="2192" y="2645"/>
                </a:lnTo>
                <a:lnTo>
                  <a:pt x="2232" y="2641"/>
                </a:lnTo>
                <a:lnTo>
                  <a:pt x="2274" y="2639"/>
                </a:lnTo>
                <a:lnTo>
                  <a:pt x="2314" y="2638"/>
                </a:lnTo>
                <a:lnTo>
                  <a:pt x="2354" y="2637"/>
                </a:lnTo>
                <a:lnTo>
                  <a:pt x="2393" y="2637"/>
                </a:lnTo>
                <a:lnTo>
                  <a:pt x="2432" y="2638"/>
                </a:lnTo>
                <a:lnTo>
                  <a:pt x="2469" y="2640"/>
                </a:lnTo>
                <a:lnTo>
                  <a:pt x="2504" y="2645"/>
                </a:lnTo>
                <a:lnTo>
                  <a:pt x="2537" y="2652"/>
                </a:lnTo>
                <a:lnTo>
                  <a:pt x="2568" y="2661"/>
                </a:lnTo>
                <a:lnTo>
                  <a:pt x="2596" y="2673"/>
                </a:lnTo>
                <a:lnTo>
                  <a:pt x="2622" y="2688"/>
                </a:lnTo>
                <a:lnTo>
                  <a:pt x="2645" y="2707"/>
                </a:lnTo>
                <a:lnTo>
                  <a:pt x="2665" y="2729"/>
                </a:lnTo>
                <a:lnTo>
                  <a:pt x="2680" y="2755"/>
                </a:lnTo>
                <a:lnTo>
                  <a:pt x="2693" y="2785"/>
                </a:lnTo>
                <a:lnTo>
                  <a:pt x="2700" y="2820"/>
                </a:lnTo>
                <a:lnTo>
                  <a:pt x="2702" y="2851"/>
                </a:lnTo>
                <a:lnTo>
                  <a:pt x="2699" y="2880"/>
                </a:lnTo>
                <a:lnTo>
                  <a:pt x="2690" y="2907"/>
                </a:lnTo>
                <a:lnTo>
                  <a:pt x="2676" y="2930"/>
                </a:lnTo>
                <a:lnTo>
                  <a:pt x="2659" y="2950"/>
                </a:lnTo>
                <a:lnTo>
                  <a:pt x="2637" y="2969"/>
                </a:lnTo>
                <a:lnTo>
                  <a:pt x="2610" y="2985"/>
                </a:lnTo>
                <a:lnTo>
                  <a:pt x="2581" y="2999"/>
                </a:lnTo>
                <a:lnTo>
                  <a:pt x="2549" y="3011"/>
                </a:lnTo>
                <a:lnTo>
                  <a:pt x="2514" y="3022"/>
                </a:lnTo>
                <a:lnTo>
                  <a:pt x="2476" y="3031"/>
                </a:lnTo>
                <a:lnTo>
                  <a:pt x="2437" y="3039"/>
                </a:lnTo>
                <a:lnTo>
                  <a:pt x="2395" y="3045"/>
                </a:lnTo>
                <a:lnTo>
                  <a:pt x="2353" y="3051"/>
                </a:lnTo>
                <a:lnTo>
                  <a:pt x="2310" y="3055"/>
                </a:lnTo>
                <a:lnTo>
                  <a:pt x="2266" y="3059"/>
                </a:lnTo>
                <a:lnTo>
                  <a:pt x="2221" y="3063"/>
                </a:lnTo>
                <a:lnTo>
                  <a:pt x="2177" y="3065"/>
                </a:lnTo>
                <a:lnTo>
                  <a:pt x="2134" y="3069"/>
                </a:lnTo>
                <a:lnTo>
                  <a:pt x="2090" y="3071"/>
                </a:lnTo>
                <a:lnTo>
                  <a:pt x="2048" y="3074"/>
                </a:lnTo>
                <a:lnTo>
                  <a:pt x="2007" y="3077"/>
                </a:lnTo>
                <a:lnTo>
                  <a:pt x="2053" y="3088"/>
                </a:lnTo>
                <a:lnTo>
                  <a:pt x="2100" y="3103"/>
                </a:lnTo>
                <a:lnTo>
                  <a:pt x="2146" y="3121"/>
                </a:lnTo>
                <a:lnTo>
                  <a:pt x="2192" y="3141"/>
                </a:lnTo>
                <a:lnTo>
                  <a:pt x="2238" y="3162"/>
                </a:lnTo>
                <a:lnTo>
                  <a:pt x="2285" y="3183"/>
                </a:lnTo>
                <a:lnTo>
                  <a:pt x="2331" y="3205"/>
                </a:lnTo>
                <a:lnTo>
                  <a:pt x="2376" y="3226"/>
                </a:lnTo>
                <a:lnTo>
                  <a:pt x="2421" y="3245"/>
                </a:lnTo>
                <a:lnTo>
                  <a:pt x="2466" y="3262"/>
                </a:lnTo>
                <a:lnTo>
                  <a:pt x="2509" y="3275"/>
                </a:lnTo>
                <a:lnTo>
                  <a:pt x="2551" y="3285"/>
                </a:lnTo>
                <a:lnTo>
                  <a:pt x="2592" y="3290"/>
                </a:lnTo>
                <a:lnTo>
                  <a:pt x="2632" y="3290"/>
                </a:lnTo>
                <a:lnTo>
                  <a:pt x="2669" y="3282"/>
                </a:lnTo>
                <a:lnTo>
                  <a:pt x="2715" y="3267"/>
                </a:lnTo>
                <a:lnTo>
                  <a:pt x="2756" y="3245"/>
                </a:lnTo>
                <a:lnTo>
                  <a:pt x="2795" y="3218"/>
                </a:lnTo>
                <a:lnTo>
                  <a:pt x="2833" y="3187"/>
                </a:lnTo>
                <a:lnTo>
                  <a:pt x="2868" y="3152"/>
                </a:lnTo>
                <a:lnTo>
                  <a:pt x="2902" y="3115"/>
                </a:lnTo>
                <a:lnTo>
                  <a:pt x="2935" y="3075"/>
                </a:lnTo>
                <a:lnTo>
                  <a:pt x="2965" y="3034"/>
                </a:lnTo>
                <a:lnTo>
                  <a:pt x="2997" y="2993"/>
                </a:lnTo>
                <a:lnTo>
                  <a:pt x="3026" y="2952"/>
                </a:lnTo>
                <a:lnTo>
                  <a:pt x="3057" y="2912"/>
                </a:lnTo>
                <a:lnTo>
                  <a:pt x="3086" y="2874"/>
                </a:lnTo>
                <a:lnTo>
                  <a:pt x="3115" y="2839"/>
                </a:lnTo>
                <a:lnTo>
                  <a:pt x="3146" y="2808"/>
                </a:lnTo>
                <a:lnTo>
                  <a:pt x="3176" y="2780"/>
                </a:lnTo>
                <a:lnTo>
                  <a:pt x="3208" y="2758"/>
                </a:lnTo>
                <a:lnTo>
                  <a:pt x="3247" y="2736"/>
                </a:lnTo>
                <a:lnTo>
                  <a:pt x="3282" y="2720"/>
                </a:lnTo>
                <a:lnTo>
                  <a:pt x="3314" y="2708"/>
                </a:lnTo>
                <a:lnTo>
                  <a:pt x="3343" y="2702"/>
                </a:lnTo>
                <a:lnTo>
                  <a:pt x="3367" y="2701"/>
                </a:lnTo>
                <a:lnTo>
                  <a:pt x="3389" y="2704"/>
                </a:lnTo>
                <a:lnTo>
                  <a:pt x="3406" y="2711"/>
                </a:lnTo>
                <a:lnTo>
                  <a:pt x="3421" y="2723"/>
                </a:lnTo>
                <a:lnTo>
                  <a:pt x="3432" y="2738"/>
                </a:lnTo>
                <a:lnTo>
                  <a:pt x="3439" y="2757"/>
                </a:lnTo>
                <a:lnTo>
                  <a:pt x="3444" y="2779"/>
                </a:lnTo>
                <a:lnTo>
                  <a:pt x="3444" y="2804"/>
                </a:lnTo>
                <a:lnTo>
                  <a:pt x="3442" y="2832"/>
                </a:lnTo>
                <a:lnTo>
                  <a:pt x="3435" y="2862"/>
                </a:lnTo>
                <a:lnTo>
                  <a:pt x="3417" y="2930"/>
                </a:lnTo>
                <a:lnTo>
                  <a:pt x="3398" y="2998"/>
                </a:lnTo>
                <a:lnTo>
                  <a:pt x="3376" y="3063"/>
                </a:lnTo>
                <a:lnTo>
                  <a:pt x="3353" y="3128"/>
                </a:lnTo>
                <a:lnTo>
                  <a:pt x="3327" y="3189"/>
                </a:lnTo>
                <a:lnTo>
                  <a:pt x="3299" y="3250"/>
                </a:lnTo>
                <a:lnTo>
                  <a:pt x="3269" y="3308"/>
                </a:lnTo>
                <a:lnTo>
                  <a:pt x="3237" y="3363"/>
                </a:lnTo>
                <a:lnTo>
                  <a:pt x="3202" y="3416"/>
                </a:lnTo>
                <a:lnTo>
                  <a:pt x="3164" y="3465"/>
                </a:lnTo>
                <a:lnTo>
                  <a:pt x="3122" y="3511"/>
                </a:lnTo>
                <a:lnTo>
                  <a:pt x="3080" y="3553"/>
                </a:lnTo>
                <a:lnTo>
                  <a:pt x="3032" y="3590"/>
                </a:lnTo>
                <a:lnTo>
                  <a:pt x="2982" y="3624"/>
                </a:lnTo>
                <a:lnTo>
                  <a:pt x="2930" y="3653"/>
                </a:lnTo>
                <a:lnTo>
                  <a:pt x="2873" y="3677"/>
                </a:lnTo>
                <a:lnTo>
                  <a:pt x="2785" y="3706"/>
                </a:lnTo>
                <a:lnTo>
                  <a:pt x="2697" y="3729"/>
                </a:lnTo>
                <a:lnTo>
                  <a:pt x="2610" y="3746"/>
                </a:lnTo>
                <a:lnTo>
                  <a:pt x="2521" y="3757"/>
                </a:lnTo>
                <a:lnTo>
                  <a:pt x="2433" y="3764"/>
                </a:lnTo>
                <a:lnTo>
                  <a:pt x="2344" y="3767"/>
                </a:lnTo>
                <a:lnTo>
                  <a:pt x="2255" y="3765"/>
                </a:lnTo>
                <a:lnTo>
                  <a:pt x="2168" y="3762"/>
                </a:lnTo>
                <a:lnTo>
                  <a:pt x="2079" y="3754"/>
                </a:lnTo>
                <a:lnTo>
                  <a:pt x="1991" y="3746"/>
                </a:lnTo>
                <a:lnTo>
                  <a:pt x="1903" y="3734"/>
                </a:lnTo>
                <a:lnTo>
                  <a:pt x="1817" y="3722"/>
                </a:lnTo>
                <a:lnTo>
                  <a:pt x="1731" y="3710"/>
                </a:lnTo>
                <a:lnTo>
                  <a:pt x="1645" y="3697"/>
                </a:lnTo>
                <a:lnTo>
                  <a:pt x="1560" y="3683"/>
                </a:lnTo>
                <a:lnTo>
                  <a:pt x="1476" y="3671"/>
                </a:lnTo>
                <a:lnTo>
                  <a:pt x="1393" y="3659"/>
                </a:lnTo>
                <a:lnTo>
                  <a:pt x="1312" y="3651"/>
                </a:lnTo>
                <a:lnTo>
                  <a:pt x="1230" y="3643"/>
                </a:lnTo>
                <a:lnTo>
                  <a:pt x="1151" y="3639"/>
                </a:lnTo>
                <a:lnTo>
                  <a:pt x="1072" y="3637"/>
                </a:lnTo>
                <a:lnTo>
                  <a:pt x="995" y="3640"/>
                </a:lnTo>
                <a:lnTo>
                  <a:pt x="919" y="3646"/>
                </a:lnTo>
                <a:lnTo>
                  <a:pt x="845" y="3657"/>
                </a:lnTo>
                <a:lnTo>
                  <a:pt x="773" y="3674"/>
                </a:lnTo>
                <a:lnTo>
                  <a:pt x="703" y="3695"/>
                </a:lnTo>
                <a:lnTo>
                  <a:pt x="633" y="3723"/>
                </a:lnTo>
                <a:lnTo>
                  <a:pt x="568" y="3758"/>
                </a:lnTo>
                <a:lnTo>
                  <a:pt x="0" y="3196"/>
                </a:lnTo>
                <a:lnTo>
                  <a:pt x="51" y="3171"/>
                </a:lnTo>
                <a:lnTo>
                  <a:pt x="105" y="3141"/>
                </a:lnTo>
                <a:lnTo>
                  <a:pt x="158" y="3105"/>
                </a:lnTo>
                <a:lnTo>
                  <a:pt x="214" y="3065"/>
                </a:lnTo>
                <a:lnTo>
                  <a:pt x="272" y="3023"/>
                </a:lnTo>
                <a:lnTo>
                  <a:pt x="331" y="2977"/>
                </a:lnTo>
                <a:lnTo>
                  <a:pt x="391" y="2929"/>
                </a:lnTo>
                <a:lnTo>
                  <a:pt x="453" y="2880"/>
                </a:lnTo>
                <a:lnTo>
                  <a:pt x="516" y="2831"/>
                </a:lnTo>
                <a:lnTo>
                  <a:pt x="581" y="2783"/>
                </a:lnTo>
                <a:lnTo>
                  <a:pt x="647" y="2737"/>
                </a:lnTo>
                <a:lnTo>
                  <a:pt x="714" y="2692"/>
                </a:lnTo>
                <a:lnTo>
                  <a:pt x="782" y="2651"/>
                </a:lnTo>
                <a:lnTo>
                  <a:pt x="851" y="2614"/>
                </a:lnTo>
                <a:lnTo>
                  <a:pt x="922" y="2581"/>
                </a:lnTo>
                <a:lnTo>
                  <a:pt x="995" y="2553"/>
                </a:lnTo>
                <a:lnTo>
                  <a:pt x="1068" y="2533"/>
                </a:lnTo>
                <a:lnTo>
                  <a:pt x="1142" y="2519"/>
                </a:lnTo>
                <a:lnTo>
                  <a:pt x="1202" y="2515"/>
                </a:lnTo>
                <a:close/>
                <a:moveTo>
                  <a:pt x="2009" y="1696"/>
                </a:moveTo>
                <a:lnTo>
                  <a:pt x="2030" y="1696"/>
                </a:lnTo>
                <a:lnTo>
                  <a:pt x="2142" y="2564"/>
                </a:lnTo>
                <a:lnTo>
                  <a:pt x="2082" y="2567"/>
                </a:lnTo>
                <a:lnTo>
                  <a:pt x="2025" y="2567"/>
                </a:lnTo>
                <a:lnTo>
                  <a:pt x="1972" y="2564"/>
                </a:lnTo>
                <a:lnTo>
                  <a:pt x="1899" y="2556"/>
                </a:lnTo>
                <a:lnTo>
                  <a:pt x="2009" y="1696"/>
                </a:lnTo>
                <a:close/>
                <a:moveTo>
                  <a:pt x="3168" y="1548"/>
                </a:moveTo>
                <a:lnTo>
                  <a:pt x="3168" y="1551"/>
                </a:lnTo>
                <a:lnTo>
                  <a:pt x="3165" y="1563"/>
                </a:lnTo>
                <a:lnTo>
                  <a:pt x="3161" y="1581"/>
                </a:lnTo>
                <a:lnTo>
                  <a:pt x="3158" y="1606"/>
                </a:lnTo>
                <a:lnTo>
                  <a:pt x="3152" y="1634"/>
                </a:lnTo>
                <a:lnTo>
                  <a:pt x="3144" y="1670"/>
                </a:lnTo>
                <a:lnTo>
                  <a:pt x="3137" y="1708"/>
                </a:lnTo>
                <a:lnTo>
                  <a:pt x="3127" y="1750"/>
                </a:lnTo>
                <a:lnTo>
                  <a:pt x="3118" y="1796"/>
                </a:lnTo>
                <a:lnTo>
                  <a:pt x="3107" y="1845"/>
                </a:lnTo>
                <a:lnTo>
                  <a:pt x="3094" y="1894"/>
                </a:lnTo>
                <a:lnTo>
                  <a:pt x="3081" y="1946"/>
                </a:lnTo>
                <a:lnTo>
                  <a:pt x="3068" y="1997"/>
                </a:lnTo>
                <a:lnTo>
                  <a:pt x="3053" y="2049"/>
                </a:lnTo>
                <a:lnTo>
                  <a:pt x="3037" y="2101"/>
                </a:lnTo>
                <a:lnTo>
                  <a:pt x="3020" y="2150"/>
                </a:lnTo>
                <a:lnTo>
                  <a:pt x="3003" y="2198"/>
                </a:lnTo>
                <a:lnTo>
                  <a:pt x="2985" y="2244"/>
                </a:lnTo>
                <a:lnTo>
                  <a:pt x="2967" y="2286"/>
                </a:lnTo>
                <a:lnTo>
                  <a:pt x="2947" y="2325"/>
                </a:lnTo>
                <a:lnTo>
                  <a:pt x="2928" y="2360"/>
                </a:lnTo>
                <a:lnTo>
                  <a:pt x="2907" y="2389"/>
                </a:lnTo>
                <a:lnTo>
                  <a:pt x="2886" y="2413"/>
                </a:lnTo>
                <a:lnTo>
                  <a:pt x="2846" y="2448"/>
                </a:lnTo>
                <a:lnTo>
                  <a:pt x="2805" y="2477"/>
                </a:lnTo>
                <a:lnTo>
                  <a:pt x="2760" y="2500"/>
                </a:lnTo>
                <a:lnTo>
                  <a:pt x="2712" y="2517"/>
                </a:lnTo>
                <a:lnTo>
                  <a:pt x="2665" y="2528"/>
                </a:lnTo>
                <a:lnTo>
                  <a:pt x="2615" y="2534"/>
                </a:lnTo>
                <a:lnTo>
                  <a:pt x="2566" y="2534"/>
                </a:lnTo>
                <a:lnTo>
                  <a:pt x="2516" y="2528"/>
                </a:lnTo>
                <a:lnTo>
                  <a:pt x="2469" y="2517"/>
                </a:lnTo>
                <a:lnTo>
                  <a:pt x="2421" y="2500"/>
                </a:lnTo>
                <a:lnTo>
                  <a:pt x="2376" y="2477"/>
                </a:lnTo>
                <a:lnTo>
                  <a:pt x="2333" y="2448"/>
                </a:lnTo>
                <a:lnTo>
                  <a:pt x="2294" y="2413"/>
                </a:lnTo>
                <a:lnTo>
                  <a:pt x="2259" y="2375"/>
                </a:lnTo>
                <a:lnTo>
                  <a:pt x="2231" y="2332"/>
                </a:lnTo>
                <a:lnTo>
                  <a:pt x="2208" y="2288"/>
                </a:lnTo>
                <a:lnTo>
                  <a:pt x="2190" y="2241"/>
                </a:lnTo>
                <a:lnTo>
                  <a:pt x="2179" y="2193"/>
                </a:lnTo>
                <a:lnTo>
                  <a:pt x="2173" y="2145"/>
                </a:lnTo>
                <a:lnTo>
                  <a:pt x="2173" y="2096"/>
                </a:lnTo>
                <a:lnTo>
                  <a:pt x="2179" y="2047"/>
                </a:lnTo>
                <a:lnTo>
                  <a:pt x="2190" y="1999"/>
                </a:lnTo>
                <a:lnTo>
                  <a:pt x="2208" y="1953"/>
                </a:lnTo>
                <a:lnTo>
                  <a:pt x="2231" y="1909"/>
                </a:lnTo>
                <a:lnTo>
                  <a:pt x="2259" y="1866"/>
                </a:lnTo>
                <a:lnTo>
                  <a:pt x="2294" y="1828"/>
                </a:lnTo>
                <a:lnTo>
                  <a:pt x="2319" y="1806"/>
                </a:lnTo>
                <a:lnTo>
                  <a:pt x="2348" y="1785"/>
                </a:lnTo>
                <a:lnTo>
                  <a:pt x="2383" y="1766"/>
                </a:lnTo>
                <a:lnTo>
                  <a:pt x="2422" y="1747"/>
                </a:lnTo>
                <a:lnTo>
                  <a:pt x="2465" y="1729"/>
                </a:lnTo>
                <a:lnTo>
                  <a:pt x="2511" y="1711"/>
                </a:lnTo>
                <a:lnTo>
                  <a:pt x="2560" y="1694"/>
                </a:lnTo>
                <a:lnTo>
                  <a:pt x="2610" y="1677"/>
                </a:lnTo>
                <a:lnTo>
                  <a:pt x="2662" y="1661"/>
                </a:lnTo>
                <a:lnTo>
                  <a:pt x="2715" y="1647"/>
                </a:lnTo>
                <a:lnTo>
                  <a:pt x="2767" y="1633"/>
                </a:lnTo>
                <a:lnTo>
                  <a:pt x="2818" y="1620"/>
                </a:lnTo>
                <a:lnTo>
                  <a:pt x="2868" y="1608"/>
                </a:lnTo>
                <a:lnTo>
                  <a:pt x="2917" y="1597"/>
                </a:lnTo>
                <a:lnTo>
                  <a:pt x="2963" y="1587"/>
                </a:lnTo>
                <a:lnTo>
                  <a:pt x="3006" y="1578"/>
                </a:lnTo>
                <a:lnTo>
                  <a:pt x="3046" y="1571"/>
                </a:lnTo>
                <a:lnTo>
                  <a:pt x="3080" y="1563"/>
                </a:lnTo>
                <a:lnTo>
                  <a:pt x="3110" y="1558"/>
                </a:lnTo>
                <a:lnTo>
                  <a:pt x="3135" y="1554"/>
                </a:lnTo>
                <a:lnTo>
                  <a:pt x="3153" y="1550"/>
                </a:lnTo>
                <a:lnTo>
                  <a:pt x="3164" y="1549"/>
                </a:lnTo>
                <a:lnTo>
                  <a:pt x="3168" y="1548"/>
                </a:lnTo>
                <a:close/>
                <a:moveTo>
                  <a:pt x="873" y="1548"/>
                </a:moveTo>
                <a:lnTo>
                  <a:pt x="877" y="1549"/>
                </a:lnTo>
                <a:lnTo>
                  <a:pt x="888" y="1550"/>
                </a:lnTo>
                <a:lnTo>
                  <a:pt x="906" y="1554"/>
                </a:lnTo>
                <a:lnTo>
                  <a:pt x="930" y="1558"/>
                </a:lnTo>
                <a:lnTo>
                  <a:pt x="961" y="1563"/>
                </a:lnTo>
                <a:lnTo>
                  <a:pt x="995" y="1571"/>
                </a:lnTo>
                <a:lnTo>
                  <a:pt x="1034" y="1578"/>
                </a:lnTo>
                <a:lnTo>
                  <a:pt x="1078" y="1587"/>
                </a:lnTo>
                <a:lnTo>
                  <a:pt x="1123" y="1597"/>
                </a:lnTo>
                <a:lnTo>
                  <a:pt x="1172" y="1608"/>
                </a:lnTo>
                <a:lnTo>
                  <a:pt x="1223" y="1620"/>
                </a:lnTo>
                <a:lnTo>
                  <a:pt x="1274" y="1633"/>
                </a:lnTo>
                <a:lnTo>
                  <a:pt x="1326" y="1647"/>
                </a:lnTo>
                <a:lnTo>
                  <a:pt x="1379" y="1661"/>
                </a:lnTo>
                <a:lnTo>
                  <a:pt x="1430" y="1677"/>
                </a:lnTo>
                <a:lnTo>
                  <a:pt x="1480" y="1694"/>
                </a:lnTo>
                <a:lnTo>
                  <a:pt x="1528" y="1711"/>
                </a:lnTo>
                <a:lnTo>
                  <a:pt x="1575" y="1729"/>
                </a:lnTo>
                <a:lnTo>
                  <a:pt x="1617" y="1747"/>
                </a:lnTo>
                <a:lnTo>
                  <a:pt x="1656" y="1766"/>
                </a:lnTo>
                <a:lnTo>
                  <a:pt x="1692" y="1785"/>
                </a:lnTo>
                <a:lnTo>
                  <a:pt x="1721" y="1806"/>
                </a:lnTo>
                <a:lnTo>
                  <a:pt x="1745" y="1828"/>
                </a:lnTo>
                <a:lnTo>
                  <a:pt x="1780" y="1866"/>
                </a:lnTo>
                <a:lnTo>
                  <a:pt x="1810" y="1909"/>
                </a:lnTo>
                <a:lnTo>
                  <a:pt x="1833" y="1953"/>
                </a:lnTo>
                <a:lnTo>
                  <a:pt x="1850" y="1999"/>
                </a:lnTo>
                <a:lnTo>
                  <a:pt x="1862" y="2047"/>
                </a:lnTo>
                <a:lnTo>
                  <a:pt x="1868" y="2096"/>
                </a:lnTo>
                <a:lnTo>
                  <a:pt x="1868" y="2145"/>
                </a:lnTo>
                <a:lnTo>
                  <a:pt x="1862" y="2193"/>
                </a:lnTo>
                <a:lnTo>
                  <a:pt x="1850" y="2241"/>
                </a:lnTo>
                <a:lnTo>
                  <a:pt x="1833" y="2288"/>
                </a:lnTo>
                <a:lnTo>
                  <a:pt x="1810" y="2332"/>
                </a:lnTo>
                <a:lnTo>
                  <a:pt x="1780" y="2375"/>
                </a:lnTo>
                <a:lnTo>
                  <a:pt x="1745" y="2413"/>
                </a:lnTo>
                <a:lnTo>
                  <a:pt x="1717" y="2440"/>
                </a:lnTo>
                <a:lnTo>
                  <a:pt x="1687" y="2461"/>
                </a:lnTo>
                <a:lnTo>
                  <a:pt x="1654" y="2481"/>
                </a:lnTo>
                <a:lnTo>
                  <a:pt x="1621" y="2498"/>
                </a:lnTo>
                <a:lnTo>
                  <a:pt x="1543" y="2478"/>
                </a:lnTo>
                <a:lnTo>
                  <a:pt x="1467" y="2463"/>
                </a:lnTo>
                <a:lnTo>
                  <a:pt x="1392" y="2448"/>
                </a:lnTo>
                <a:lnTo>
                  <a:pt x="1319" y="2437"/>
                </a:lnTo>
                <a:lnTo>
                  <a:pt x="1247" y="2433"/>
                </a:lnTo>
                <a:lnTo>
                  <a:pt x="1178" y="2433"/>
                </a:lnTo>
                <a:lnTo>
                  <a:pt x="1165" y="2423"/>
                </a:lnTo>
                <a:lnTo>
                  <a:pt x="1154" y="2413"/>
                </a:lnTo>
                <a:lnTo>
                  <a:pt x="1133" y="2389"/>
                </a:lnTo>
                <a:lnTo>
                  <a:pt x="1113" y="2360"/>
                </a:lnTo>
                <a:lnTo>
                  <a:pt x="1092" y="2325"/>
                </a:lnTo>
                <a:lnTo>
                  <a:pt x="1073" y="2286"/>
                </a:lnTo>
                <a:lnTo>
                  <a:pt x="1055" y="2244"/>
                </a:lnTo>
                <a:lnTo>
                  <a:pt x="1036" y="2198"/>
                </a:lnTo>
                <a:lnTo>
                  <a:pt x="1019" y="2150"/>
                </a:lnTo>
                <a:lnTo>
                  <a:pt x="1003" y="2101"/>
                </a:lnTo>
                <a:lnTo>
                  <a:pt x="988" y="2049"/>
                </a:lnTo>
                <a:lnTo>
                  <a:pt x="973" y="1997"/>
                </a:lnTo>
                <a:lnTo>
                  <a:pt x="958" y="1946"/>
                </a:lnTo>
                <a:lnTo>
                  <a:pt x="946" y="1894"/>
                </a:lnTo>
                <a:lnTo>
                  <a:pt x="934" y="1845"/>
                </a:lnTo>
                <a:lnTo>
                  <a:pt x="923" y="1796"/>
                </a:lnTo>
                <a:lnTo>
                  <a:pt x="912" y="1750"/>
                </a:lnTo>
                <a:lnTo>
                  <a:pt x="904" y="1708"/>
                </a:lnTo>
                <a:lnTo>
                  <a:pt x="895" y="1670"/>
                </a:lnTo>
                <a:lnTo>
                  <a:pt x="889" y="1634"/>
                </a:lnTo>
                <a:lnTo>
                  <a:pt x="883" y="1606"/>
                </a:lnTo>
                <a:lnTo>
                  <a:pt x="878" y="1581"/>
                </a:lnTo>
                <a:lnTo>
                  <a:pt x="876" y="1563"/>
                </a:lnTo>
                <a:lnTo>
                  <a:pt x="873" y="1551"/>
                </a:lnTo>
                <a:lnTo>
                  <a:pt x="873" y="1548"/>
                </a:lnTo>
                <a:close/>
                <a:moveTo>
                  <a:pt x="2045" y="997"/>
                </a:moveTo>
                <a:lnTo>
                  <a:pt x="2084" y="1009"/>
                </a:lnTo>
                <a:lnTo>
                  <a:pt x="2114" y="1021"/>
                </a:lnTo>
                <a:lnTo>
                  <a:pt x="2137" y="1033"/>
                </a:lnTo>
                <a:lnTo>
                  <a:pt x="2158" y="1053"/>
                </a:lnTo>
                <a:lnTo>
                  <a:pt x="2173" y="1074"/>
                </a:lnTo>
                <a:lnTo>
                  <a:pt x="2181" y="1101"/>
                </a:lnTo>
                <a:lnTo>
                  <a:pt x="2185" y="1131"/>
                </a:lnTo>
                <a:lnTo>
                  <a:pt x="2182" y="1156"/>
                </a:lnTo>
                <a:lnTo>
                  <a:pt x="2176" y="1181"/>
                </a:lnTo>
                <a:lnTo>
                  <a:pt x="2167" y="1201"/>
                </a:lnTo>
                <a:lnTo>
                  <a:pt x="2151" y="1223"/>
                </a:lnTo>
                <a:lnTo>
                  <a:pt x="2131" y="1241"/>
                </a:lnTo>
                <a:lnTo>
                  <a:pt x="2107" y="1253"/>
                </a:lnTo>
                <a:lnTo>
                  <a:pt x="2078" y="1261"/>
                </a:lnTo>
                <a:lnTo>
                  <a:pt x="2045" y="1266"/>
                </a:lnTo>
                <a:lnTo>
                  <a:pt x="2045" y="997"/>
                </a:lnTo>
                <a:close/>
                <a:moveTo>
                  <a:pt x="1996" y="652"/>
                </a:moveTo>
                <a:lnTo>
                  <a:pt x="1996" y="892"/>
                </a:lnTo>
                <a:lnTo>
                  <a:pt x="1961" y="882"/>
                </a:lnTo>
                <a:lnTo>
                  <a:pt x="1930" y="869"/>
                </a:lnTo>
                <a:lnTo>
                  <a:pt x="1905" y="852"/>
                </a:lnTo>
                <a:lnTo>
                  <a:pt x="1890" y="836"/>
                </a:lnTo>
                <a:lnTo>
                  <a:pt x="1879" y="818"/>
                </a:lnTo>
                <a:lnTo>
                  <a:pt x="1873" y="797"/>
                </a:lnTo>
                <a:lnTo>
                  <a:pt x="1871" y="773"/>
                </a:lnTo>
                <a:lnTo>
                  <a:pt x="1874" y="745"/>
                </a:lnTo>
                <a:lnTo>
                  <a:pt x="1883" y="718"/>
                </a:lnTo>
                <a:lnTo>
                  <a:pt x="1899" y="692"/>
                </a:lnTo>
                <a:lnTo>
                  <a:pt x="1916" y="676"/>
                </a:lnTo>
                <a:lnTo>
                  <a:pt x="1938" y="663"/>
                </a:lnTo>
                <a:lnTo>
                  <a:pt x="1964" y="655"/>
                </a:lnTo>
                <a:lnTo>
                  <a:pt x="1996" y="652"/>
                </a:lnTo>
                <a:close/>
                <a:moveTo>
                  <a:pt x="1996" y="508"/>
                </a:moveTo>
                <a:lnTo>
                  <a:pt x="1996" y="576"/>
                </a:lnTo>
                <a:lnTo>
                  <a:pt x="1956" y="578"/>
                </a:lnTo>
                <a:lnTo>
                  <a:pt x="1921" y="587"/>
                </a:lnTo>
                <a:lnTo>
                  <a:pt x="1889" y="599"/>
                </a:lnTo>
                <a:lnTo>
                  <a:pt x="1860" y="617"/>
                </a:lnTo>
                <a:lnTo>
                  <a:pt x="1835" y="638"/>
                </a:lnTo>
                <a:lnTo>
                  <a:pt x="1810" y="671"/>
                </a:lnTo>
                <a:lnTo>
                  <a:pt x="1791" y="705"/>
                </a:lnTo>
                <a:lnTo>
                  <a:pt x="1782" y="741"/>
                </a:lnTo>
                <a:lnTo>
                  <a:pt x="1778" y="779"/>
                </a:lnTo>
                <a:lnTo>
                  <a:pt x="1779" y="812"/>
                </a:lnTo>
                <a:lnTo>
                  <a:pt x="1787" y="843"/>
                </a:lnTo>
                <a:lnTo>
                  <a:pt x="1796" y="869"/>
                </a:lnTo>
                <a:lnTo>
                  <a:pt x="1812" y="893"/>
                </a:lnTo>
                <a:lnTo>
                  <a:pt x="1830" y="915"/>
                </a:lnTo>
                <a:lnTo>
                  <a:pt x="1855" y="933"/>
                </a:lnTo>
                <a:lnTo>
                  <a:pt x="1883" y="949"/>
                </a:lnTo>
                <a:lnTo>
                  <a:pt x="1916" y="963"/>
                </a:lnTo>
                <a:lnTo>
                  <a:pt x="1953" y="975"/>
                </a:lnTo>
                <a:lnTo>
                  <a:pt x="1996" y="985"/>
                </a:lnTo>
                <a:lnTo>
                  <a:pt x="1996" y="1263"/>
                </a:lnTo>
                <a:lnTo>
                  <a:pt x="1963" y="1258"/>
                </a:lnTo>
                <a:lnTo>
                  <a:pt x="1935" y="1249"/>
                </a:lnTo>
                <a:lnTo>
                  <a:pt x="1911" y="1236"/>
                </a:lnTo>
                <a:lnTo>
                  <a:pt x="1891" y="1219"/>
                </a:lnTo>
                <a:lnTo>
                  <a:pt x="1877" y="1197"/>
                </a:lnTo>
                <a:lnTo>
                  <a:pt x="1868" y="1179"/>
                </a:lnTo>
                <a:lnTo>
                  <a:pt x="1862" y="1156"/>
                </a:lnTo>
                <a:lnTo>
                  <a:pt x="1857" y="1129"/>
                </a:lnTo>
                <a:lnTo>
                  <a:pt x="1855" y="1096"/>
                </a:lnTo>
                <a:lnTo>
                  <a:pt x="1763" y="1096"/>
                </a:lnTo>
                <a:lnTo>
                  <a:pt x="1766" y="1137"/>
                </a:lnTo>
                <a:lnTo>
                  <a:pt x="1771" y="1175"/>
                </a:lnTo>
                <a:lnTo>
                  <a:pt x="1779" y="1207"/>
                </a:lnTo>
                <a:lnTo>
                  <a:pt x="1793" y="1236"/>
                </a:lnTo>
                <a:lnTo>
                  <a:pt x="1810" y="1261"/>
                </a:lnTo>
                <a:lnTo>
                  <a:pt x="1832" y="1283"/>
                </a:lnTo>
                <a:lnTo>
                  <a:pt x="1856" y="1301"/>
                </a:lnTo>
                <a:lnTo>
                  <a:pt x="1885" y="1317"/>
                </a:lnTo>
                <a:lnTo>
                  <a:pt x="1918" y="1328"/>
                </a:lnTo>
                <a:lnTo>
                  <a:pt x="1955" y="1336"/>
                </a:lnTo>
                <a:lnTo>
                  <a:pt x="1996" y="1341"/>
                </a:lnTo>
                <a:lnTo>
                  <a:pt x="1996" y="1440"/>
                </a:lnTo>
                <a:lnTo>
                  <a:pt x="2045" y="1440"/>
                </a:lnTo>
                <a:lnTo>
                  <a:pt x="2045" y="1341"/>
                </a:lnTo>
                <a:lnTo>
                  <a:pt x="2089" y="1334"/>
                </a:lnTo>
                <a:lnTo>
                  <a:pt x="2128" y="1325"/>
                </a:lnTo>
                <a:lnTo>
                  <a:pt x="2160" y="1313"/>
                </a:lnTo>
                <a:lnTo>
                  <a:pt x="2187" y="1299"/>
                </a:lnTo>
                <a:lnTo>
                  <a:pt x="2215" y="1277"/>
                </a:lnTo>
                <a:lnTo>
                  <a:pt x="2237" y="1252"/>
                </a:lnTo>
                <a:lnTo>
                  <a:pt x="2254" y="1222"/>
                </a:lnTo>
                <a:lnTo>
                  <a:pt x="2266" y="1188"/>
                </a:lnTo>
                <a:lnTo>
                  <a:pt x="2274" y="1149"/>
                </a:lnTo>
                <a:lnTo>
                  <a:pt x="2276" y="1106"/>
                </a:lnTo>
                <a:lnTo>
                  <a:pt x="2274" y="1069"/>
                </a:lnTo>
                <a:lnTo>
                  <a:pt x="2265" y="1038"/>
                </a:lnTo>
                <a:lnTo>
                  <a:pt x="2252" y="1009"/>
                </a:lnTo>
                <a:lnTo>
                  <a:pt x="2232" y="985"/>
                </a:lnTo>
                <a:lnTo>
                  <a:pt x="2208" y="964"/>
                </a:lnTo>
                <a:lnTo>
                  <a:pt x="2187" y="952"/>
                </a:lnTo>
                <a:lnTo>
                  <a:pt x="2160" y="940"/>
                </a:lnTo>
                <a:lnTo>
                  <a:pt x="2129" y="927"/>
                </a:lnTo>
                <a:lnTo>
                  <a:pt x="2090" y="915"/>
                </a:lnTo>
                <a:lnTo>
                  <a:pt x="2045" y="902"/>
                </a:lnTo>
                <a:lnTo>
                  <a:pt x="2045" y="653"/>
                </a:lnTo>
                <a:lnTo>
                  <a:pt x="2072" y="655"/>
                </a:lnTo>
                <a:lnTo>
                  <a:pt x="2096" y="663"/>
                </a:lnTo>
                <a:lnTo>
                  <a:pt x="2117" y="674"/>
                </a:lnTo>
                <a:lnTo>
                  <a:pt x="2134" y="688"/>
                </a:lnTo>
                <a:lnTo>
                  <a:pt x="2148" y="706"/>
                </a:lnTo>
                <a:lnTo>
                  <a:pt x="2159" y="727"/>
                </a:lnTo>
                <a:lnTo>
                  <a:pt x="2165" y="750"/>
                </a:lnTo>
                <a:lnTo>
                  <a:pt x="2170" y="774"/>
                </a:lnTo>
                <a:lnTo>
                  <a:pt x="2259" y="774"/>
                </a:lnTo>
                <a:lnTo>
                  <a:pt x="2257" y="741"/>
                </a:lnTo>
                <a:lnTo>
                  <a:pt x="2249" y="710"/>
                </a:lnTo>
                <a:lnTo>
                  <a:pt x="2238" y="682"/>
                </a:lnTo>
                <a:lnTo>
                  <a:pt x="2223" y="657"/>
                </a:lnTo>
                <a:lnTo>
                  <a:pt x="2203" y="634"/>
                </a:lnTo>
                <a:lnTo>
                  <a:pt x="2179" y="614"/>
                </a:lnTo>
                <a:lnTo>
                  <a:pt x="2151" y="600"/>
                </a:lnTo>
                <a:lnTo>
                  <a:pt x="2119" y="588"/>
                </a:lnTo>
                <a:lnTo>
                  <a:pt x="2084" y="579"/>
                </a:lnTo>
                <a:lnTo>
                  <a:pt x="2045" y="575"/>
                </a:lnTo>
                <a:lnTo>
                  <a:pt x="2045" y="508"/>
                </a:lnTo>
                <a:lnTo>
                  <a:pt x="1996" y="508"/>
                </a:lnTo>
                <a:close/>
                <a:moveTo>
                  <a:pt x="2020" y="0"/>
                </a:moveTo>
                <a:lnTo>
                  <a:pt x="2023" y="2"/>
                </a:lnTo>
                <a:lnTo>
                  <a:pt x="2028" y="10"/>
                </a:lnTo>
                <a:lnTo>
                  <a:pt x="2037" y="22"/>
                </a:lnTo>
                <a:lnTo>
                  <a:pt x="2050" y="37"/>
                </a:lnTo>
                <a:lnTo>
                  <a:pt x="2064" y="58"/>
                </a:lnTo>
                <a:lnTo>
                  <a:pt x="2082" y="82"/>
                </a:lnTo>
                <a:lnTo>
                  <a:pt x="2103" y="110"/>
                </a:lnTo>
                <a:lnTo>
                  <a:pt x="2125" y="141"/>
                </a:lnTo>
                <a:lnTo>
                  <a:pt x="2149" y="175"/>
                </a:lnTo>
                <a:lnTo>
                  <a:pt x="2176" y="211"/>
                </a:lnTo>
                <a:lnTo>
                  <a:pt x="2203" y="250"/>
                </a:lnTo>
                <a:lnTo>
                  <a:pt x="2231" y="291"/>
                </a:lnTo>
                <a:lnTo>
                  <a:pt x="2260" y="334"/>
                </a:lnTo>
                <a:lnTo>
                  <a:pt x="2291" y="379"/>
                </a:lnTo>
                <a:lnTo>
                  <a:pt x="2320" y="425"/>
                </a:lnTo>
                <a:lnTo>
                  <a:pt x="2350" y="472"/>
                </a:lnTo>
                <a:lnTo>
                  <a:pt x="2380" y="520"/>
                </a:lnTo>
                <a:lnTo>
                  <a:pt x="2409" y="568"/>
                </a:lnTo>
                <a:lnTo>
                  <a:pt x="2438" y="617"/>
                </a:lnTo>
                <a:lnTo>
                  <a:pt x="2465" y="666"/>
                </a:lnTo>
                <a:lnTo>
                  <a:pt x="2492" y="715"/>
                </a:lnTo>
                <a:lnTo>
                  <a:pt x="2516" y="763"/>
                </a:lnTo>
                <a:lnTo>
                  <a:pt x="2538" y="810"/>
                </a:lnTo>
                <a:lnTo>
                  <a:pt x="2559" y="856"/>
                </a:lnTo>
                <a:lnTo>
                  <a:pt x="2576" y="900"/>
                </a:lnTo>
                <a:lnTo>
                  <a:pt x="2592" y="944"/>
                </a:lnTo>
                <a:lnTo>
                  <a:pt x="2604" y="986"/>
                </a:lnTo>
                <a:lnTo>
                  <a:pt x="2613" y="1025"/>
                </a:lnTo>
                <a:lnTo>
                  <a:pt x="2618" y="1062"/>
                </a:lnTo>
                <a:lnTo>
                  <a:pt x="2621" y="1096"/>
                </a:lnTo>
                <a:lnTo>
                  <a:pt x="2617" y="1164"/>
                </a:lnTo>
                <a:lnTo>
                  <a:pt x="2606" y="1229"/>
                </a:lnTo>
                <a:lnTo>
                  <a:pt x="2588" y="1292"/>
                </a:lnTo>
                <a:lnTo>
                  <a:pt x="2564" y="1351"/>
                </a:lnTo>
                <a:lnTo>
                  <a:pt x="2532" y="1406"/>
                </a:lnTo>
                <a:lnTo>
                  <a:pt x="2495" y="1459"/>
                </a:lnTo>
                <a:lnTo>
                  <a:pt x="2454" y="1507"/>
                </a:lnTo>
                <a:lnTo>
                  <a:pt x="2408" y="1550"/>
                </a:lnTo>
                <a:lnTo>
                  <a:pt x="2356" y="1589"/>
                </a:lnTo>
                <a:lnTo>
                  <a:pt x="2302" y="1621"/>
                </a:lnTo>
                <a:lnTo>
                  <a:pt x="2242" y="1648"/>
                </a:lnTo>
                <a:lnTo>
                  <a:pt x="2181" y="1670"/>
                </a:lnTo>
                <a:lnTo>
                  <a:pt x="2115" y="1683"/>
                </a:lnTo>
                <a:lnTo>
                  <a:pt x="2048" y="1690"/>
                </a:lnTo>
                <a:lnTo>
                  <a:pt x="2048" y="1696"/>
                </a:lnTo>
                <a:lnTo>
                  <a:pt x="2031" y="1696"/>
                </a:lnTo>
                <a:lnTo>
                  <a:pt x="2020" y="1614"/>
                </a:lnTo>
                <a:lnTo>
                  <a:pt x="2009" y="1696"/>
                </a:lnTo>
                <a:lnTo>
                  <a:pt x="1992" y="1696"/>
                </a:lnTo>
                <a:lnTo>
                  <a:pt x="1992" y="1690"/>
                </a:lnTo>
                <a:lnTo>
                  <a:pt x="1925" y="1683"/>
                </a:lnTo>
                <a:lnTo>
                  <a:pt x="1861" y="1670"/>
                </a:lnTo>
                <a:lnTo>
                  <a:pt x="1799" y="1648"/>
                </a:lnTo>
                <a:lnTo>
                  <a:pt x="1739" y="1621"/>
                </a:lnTo>
                <a:lnTo>
                  <a:pt x="1684" y="1589"/>
                </a:lnTo>
                <a:lnTo>
                  <a:pt x="1633" y="1550"/>
                </a:lnTo>
                <a:lnTo>
                  <a:pt x="1587" y="1507"/>
                </a:lnTo>
                <a:lnTo>
                  <a:pt x="1545" y="1459"/>
                </a:lnTo>
                <a:lnTo>
                  <a:pt x="1509" y="1406"/>
                </a:lnTo>
                <a:lnTo>
                  <a:pt x="1478" y="1351"/>
                </a:lnTo>
                <a:lnTo>
                  <a:pt x="1453" y="1292"/>
                </a:lnTo>
                <a:lnTo>
                  <a:pt x="1436" y="1229"/>
                </a:lnTo>
                <a:lnTo>
                  <a:pt x="1424" y="1164"/>
                </a:lnTo>
                <a:lnTo>
                  <a:pt x="1420" y="1096"/>
                </a:lnTo>
                <a:lnTo>
                  <a:pt x="1422" y="1062"/>
                </a:lnTo>
                <a:lnTo>
                  <a:pt x="1429" y="1025"/>
                </a:lnTo>
                <a:lnTo>
                  <a:pt x="1437" y="986"/>
                </a:lnTo>
                <a:lnTo>
                  <a:pt x="1449" y="944"/>
                </a:lnTo>
                <a:lnTo>
                  <a:pt x="1465" y="900"/>
                </a:lnTo>
                <a:lnTo>
                  <a:pt x="1482" y="856"/>
                </a:lnTo>
                <a:lnTo>
                  <a:pt x="1503" y="810"/>
                </a:lnTo>
                <a:lnTo>
                  <a:pt x="1526" y="763"/>
                </a:lnTo>
                <a:lnTo>
                  <a:pt x="1550" y="715"/>
                </a:lnTo>
                <a:lnTo>
                  <a:pt x="1576" y="666"/>
                </a:lnTo>
                <a:lnTo>
                  <a:pt x="1603" y="617"/>
                </a:lnTo>
                <a:lnTo>
                  <a:pt x="1632" y="568"/>
                </a:lnTo>
                <a:lnTo>
                  <a:pt x="1661" y="520"/>
                </a:lnTo>
                <a:lnTo>
                  <a:pt x="1690" y="472"/>
                </a:lnTo>
                <a:lnTo>
                  <a:pt x="1721" y="425"/>
                </a:lnTo>
                <a:lnTo>
                  <a:pt x="1750" y="379"/>
                </a:lnTo>
                <a:lnTo>
                  <a:pt x="1780" y="334"/>
                </a:lnTo>
                <a:lnTo>
                  <a:pt x="1808" y="291"/>
                </a:lnTo>
                <a:lnTo>
                  <a:pt x="1838" y="250"/>
                </a:lnTo>
                <a:lnTo>
                  <a:pt x="1864" y="211"/>
                </a:lnTo>
                <a:lnTo>
                  <a:pt x="1890" y="175"/>
                </a:lnTo>
                <a:lnTo>
                  <a:pt x="1914" y="141"/>
                </a:lnTo>
                <a:lnTo>
                  <a:pt x="1938" y="110"/>
                </a:lnTo>
                <a:lnTo>
                  <a:pt x="1958" y="82"/>
                </a:lnTo>
                <a:lnTo>
                  <a:pt x="1975" y="58"/>
                </a:lnTo>
                <a:lnTo>
                  <a:pt x="1991" y="37"/>
                </a:lnTo>
                <a:lnTo>
                  <a:pt x="2003" y="22"/>
                </a:lnTo>
                <a:lnTo>
                  <a:pt x="2013" y="10"/>
                </a:lnTo>
                <a:lnTo>
                  <a:pt x="2018" y="2"/>
                </a:lnTo>
                <a:lnTo>
                  <a:pt x="20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9"/>
          <p:cNvGrpSpPr>
            <a:grpSpLocks noChangeAspect="1"/>
          </p:cNvGrpSpPr>
          <p:nvPr/>
        </p:nvGrpSpPr>
        <p:grpSpPr bwMode="auto">
          <a:xfrm>
            <a:off x="6977269" y="2889391"/>
            <a:ext cx="806425" cy="614922"/>
            <a:chOff x="1323" y="240"/>
            <a:chExt cx="5028" cy="3834"/>
          </a:xfrm>
          <a:solidFill>
            <a:schemeClr val="bg1"/>
          </a:solidFill>
        </p:grpSpPr>
        <p:sp>
          <p:nvSpPr>
            <p:cNvPr id="45" name="Freeform 11"/>
            <p:cNvSpPr>
              <a:spLocks noEditPoints="1"/>
            </p:cNvSpPr>
            <p:nvPr/>
          </p:nvSpPr>
          <p:spPr bwMode="auto">
            <a:xfrm>
              <a:off x="3724" y="1452"/>
              <a:ext cx="2261" cy="2258"/>
            </a:xfrm>
            <a:custGeom>
              <a:avLst/>
              <a:gdLst>
                <a:gd name="T0" fmla="*/ 1036 w 2261"/>
                <a:gd name="T1" fmla="*/ 637 h 2258"/>
                <a:gd name="T2" fmla="*/ 914 w 2261"/>
                <a:gd name="T3" fmla="*/ 712 h 2258"/>
                <a:gd name="T4" fmla="*/ 854 w 2261"/>
                <a:gd name="T5" fmla="*/ 831 h 2258"/>
                <a:gd name="T6" fmla="*/ 865 w 2261"/>
                <a:gd name="T7" fmla="*/ 960 h 2258"/>
                <a:gd name="T8" fmla="*/ 935 w 2261"/>
                <a:gd name="T9" fmla="*/ 1055 h 2258"/>
                <a:gd name="T10" fmla="*/ 1059 w 2261"/>
                <a:gd name="T11" fmla="*/ 1128 h 2258"/>
                <a:gd name="T12" fmla="*/ 1196 w 2261"/>
                <a:gd name="T13" fmla="*/ 1192 h 2258"/>
                <a:gd name="T14" fmla="*/ 1272 w 2261"/>
                <a:gd name="T15" fmla="*/ 1270 h 2258"/>
                <a:gd name="T16" fmla="*/ 1283 w 2261"/>
                <a:gd name="T17" fmla="*/ 1369 h 2258"/>
                <a:gd name="T18" fmla="*/ 1236 w 2261"/>
                <a:gd name="T19" fmla="*/ 1447 h 2258"/>
                <a:gd name="T20" fmla="*/ 1140 w 2261"/>
                <a:gd name="T21" fmla="*/ 1486 h 2258"/>
                <a:gd name="T22" fmla="*/ 999 w 2261"/>
                <a:gd name="T23" fmla="*/ 1477 h 2258"/>
                <a:gd name="T24" fmla="*/ 874 w 2261"/>
                <a:gd name="T25" fmla="*/ 1422 h 2258"/>
                <a:gd name="T26" fmla="*/ 918 w 2261"/>
                <a:gd name="T27" fmla="*/ 1569 h 2258"/>
                <a:gd name="T28" fmla="*/ 1077 w 2261"/>
                <a:gd name="T29" fmla="*/ 1596 h 2258"/>
                <a:gd name="T30" fmla="*/ 1175 w 2261"/>
                <a:gd name="T31" fmla="*/ 1591 h 2258"/>
                <a:gd name="T32" fmla="*/ 1300 w 2261"/>
                <a:gd name="T33" fmla="*/ 1546 h 2258"/>
                <a:gd name="T34" fmla="*/ 1382 w 2261"/>
                <a:gd name="T35" fmla="*/ 1465 h 2258"/>
                <a:gd name="T36" fmla="*/ 1420 w 2261"/>
                <a:gd name="T37" fmla="*/ 1361 h 2258"/>
                <a:gd name="T38" fmla="*/ 1411 w 2261"/>
                <a:gd name="T39" fmla="*/ 1239 h 2258"/>
                <a:gd name="T40" fmla="*/ 1349 w 2261"/>
                <a:gd name="T41" fmla="*/ 1139 h 2258"/>
                <a:gd name="T42" fmla="*/ 1231 w 2261"/>
                <a:gd name="T43" fmla="*/ 1061 h 2258"/>
                <a:gd name="T44" fmla="*/ 1082 w 2261"/>
                <a:gd name="T45" fmla="*/ 992 h 2258"/>
                <a:gd name="T46" fmla="*/ 999 w 2261"/>
                <a:gd name="T47" fmla="*/ 921 h 2258"/>
                <a:gd name="T48" fmla="*/ 987 w 2261"/>
                <a:gd name="T49" fmla="*/ 837 h 2258"/>
                <a:gd name="T50" fmla="*/ 1014 w 2261"/>
                <a:gd name="T51" fmla="*/ 776 h 2258"/>
                <a:gd name="T52" fmla="*/ 1082 w 2261"/>
                <a:gd name="T53" fmla="*/ 733 h 2258"/>
                <a:gd name="T54" fmla="*/ 1199 w 2261"/>
                <a:gd name="T55" fmla="*/ 726 h 2258"/>
                <a:gd name="T56" fmla="*/ 1306 w 2261"/>
                <a:gd name="T57" fmla="*/ 754 h 2258"/>
                <a:gd name="T58" fmla="*/ 1388 w 2261"/>
                <a:gd name="T59" fmla="*/ 674 h 2258"/>
                <a:gd name="T60" fmla="*/ 1304 w 2261"/>
                <a:gd name="T61" fmla="*/ 637 h 2258"/>
                <a:gd name="T62" fmla="*/ 1185 w 2261"/>
                <a:gd name="T63" fmla="*/ 619 h 2258"/>
                <a:gd name="T64" fmla="*/ 1129 w 2261"/>
                <a:gd name="T65" fmla="*/ 0 h 2258"/>
                <a:gd name="T66" fmla="*/ 1394 w 2261"/>
                <a:gd name="T67" fmla="*/ 30 h 2258"/>
                <a:gd name="T68" fmla="*/ 1641 w 2261"/>
                <a:gd name="T69" fmla="*/ 116 h 2258"/>
                <a:gd name="T70" fmla="*/ 1858 w 2261"/>
                <a:gd name="T71" fmla="*/ 251 h 2258"/>
                <a:gd name="T72" fmla="*/ 2038 w 2261"/>
                <a:gd name="T73" fmla="*/ 436 h 2258"/>
                <a:gd name="T74" fmla="*/ 2169 w 2261"/>
                <a:gd name="T75" fmla="*/ 663 h 2258"/>
                <a:gd name="T76" fmla="*/ 2246 w 2261"/>
                <a:gd name="T77" fmla="*/ 930 h 2258"/>
                <a:gd name="T78" fmla="*/ 2258 w 2261"/>
                <a:gd name="T79" fmla="*/ 1232 h 2258"/>
                <a:gd name="T80" fmla="*/ 2200 w 2261"/>
                <a:gd name="T81" fmla="*/ 1520 h 2258"/>
                <a:gd name="T82" fmla="*/ 2079 w 2261"/>
                <a:gd name="T83" fmla="*/ 1770 h 2258"/>
                <a:gd name="T84" fmla="*/ 1905 w 2261"/>
                <a:gd name="T85" fmla="*/ 1974 h 2258"/>
                <a:gd name="T86" fmla="*/ 1684 w 2261"/>
                <a:gd name="T87" fmla="*/ 2128 h 2258"/>
                <a:gd name="T88" fmla="*/ 1423 w 2261"/>
                <a:gd name="T89" fmla="*/ 2226 h 2258"/>
                <a:gd name="T90" fmla="*/ 1130 w 2261"/>
                <a:gd name="T91" fmla="*/ 2258 h 2258"/>
                <a:gd name="T92" fmla="*/ 833 w 2261"/>
                <a:gd name="T93" fmla="*/ 2221 h 2258"/>
                <a:gd name="T94" fmla="*/ 574 w 2261"/>
                <a:gd name="T95" fmla="*/ 2120 h 2258"/>
                <a:gd name="T96" fmla="*/ 357 w 2261"/>
                <a:gd name="T97" fmla="*/ 1963 h 2258"/>
                <a:gd name="T98" fmla="*/ 188 w 2261"/>
                <a:gd name="T99" fmla="*/ 1758 h 2258"/>
                <a:gd name="T100" fmla="*/ 70 w 2261"/>
                <a:gd name="T101" fmla="*/ 1514 h 2258"/>
                <a:gd name="T102" fmla="*/ 8 w 2261"/>
                <a:gd name="T103" fmla="*/ 1238 h 2258"/>
                <a:gd name="T104" fmla="*/ 17 w 2261"/>
                <a:gd name="T105" fmla="*/ 940 h 2258"/>
                <a:gd name="T106" fmla="*/ 107 w 2261"/>
                <a:gd name="T107" fmla="*/ 660 h 2258"/>
                <a:gd name="T108" fmla="*/ 264 w 2261"/>
                <a:gd name="T109" fmla="*/ 413 h 2258"/>
                <a:gd name="T110" fmla="*/ 476 w 2261"/>
                <a:gd name="T111" fmla="*/ 213 h 2258"/>
                <a:gd name="T112" fmla="*/ 735 w 2261"/>
                <a:gd name="T113" fmla="*/ 72 h 2258"/>
                <a:gd name="T114" fmla="*/ 1027 w 2261"/>
                <a:gd name="T115" fmla="*/ 5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61" h="2258">
                  <a:moveTo>
                    <a:pt x="1088" y="466"/>
                  </a:moveTo>
                  <a:lnTo>
                    <a:pt x="1088" y="625"/>
                  </a:lnTo>
                  <a:lnTo>
                    <a:pt x="1036" y="637"/>
                  </a:lnTo>
                  <a:lnTo>
                    <a:pt x="989" y="655"/>
                  </a:lnTo>
                  <a:lnTo>
                    <a:pt x="949" y="681"/>
                  </a:lnTo>
                  <a:lnTo>
                    <a:pt x="914" y="712"/>
                  </a:lnTo>
                  <a:lnTo>
                    <a:pt x="886" y="747"/>
                  </a:lnTo>
                  <a:lnTo>
                    <a:pt x="867" y="787"/>
                  </a:lnTo>
                  <a:lnTo>
                    <a:pt x="854" y="831"/>
                  </a:lnTo>
                  <a:lnTo>
                    <a:pt x="850" y="878"/>
                  </a:lnTo>
                  <a:lnTo>
                    <a:pt x="854" y="921"/>
                  </a:lnTo>
                  <a:lnTo>
                    <a:pt x="865" y="960"/>
                  </a:lnTo>
                  <a:lnTo>
                    <a:pt x="882" y="995"/>
                  </a:lnTo>
                  <a:lnTo>
                    <a:pt x="906" y="1026"/>
                  </a:lnTo>
                  <a:lnTo>
                    <a:pt x="935" y="1055"/>
                  </a:lnTo>
                  <a:lnTo>
                    <a:pt x="970" y="1081"/>
                  </a:lnTo>
                  <a:lnTo>
                    <a:pt x="1011" y="1105"/>
                  </a:lnTo>
                  <a:lnTo>
                    <a:pt x="1059" y="1128"/>
                  </a:lnTo>
                  <a:lnTo>
                    <a:pt x="1109" y="1149"/>
                  </a:lnTo>
                  <a:lnTo>
                    <a:pt x="1156" y="1169"/>
                  </a:lnTo>
                  <a:lnTo>
                    <a:pt x="1196" y="1192"/>
                  </a:lnTo>
                  <a:lnTo>
                    <a:pt x="1228" y="1215"/>
                  </a:lnTo>
                  <a:lnTo>
                    <a:pt x="1254" y="1241"/>
                  </a:lnTo>
                  <a:lnTo>
                    <a:pt x="1272" y="1270"/>
                  </a:lnTo>
                  <a:lnTo>
                    <a:pt x="1283" y="1300"/>
                  </a:lnTo>
                  <a:lnTo>
                    <a:pt x="1286" y="1335"/>
                  </a:lnTo>
                  <a:lnTo>
                    <a:pt x="1283" y="1369"/>
                  </a:lnTo>
                  <a:lnTo>
                    <a:pt x="1274" y="1398"/>
                  </a:lnTo>
                  <a:lnTo>
                    <a:pt x="1257" y="1424"/>
                  </a:lnTo>
                  <a:lnTo>
                    <a:pt x="1236" y="1447"/>
                  </a:lnTo>
                  <a:lnTo>
                    <a:pt x="1208" y="1465"/>
                  </a:lnTo>
                  <a:lnTo>
                    <a:pt x="1176" y="1479"/>
                  </a:lnTo>
                  <a:lnTo>
                    <a:pt x="1140" y="1486"/>
                  </a:lnTo>
                  <a:lnTo>
                    <a:pt x="1100" y="1489"/>
                  </a:lnTo>
                  <a:lnTo>
                    <a:pt x="1048" y="1486"/>
                  </a:lnTo>
                  <a:lnTo>
                    <a:pt x="999" y="1477"/>
                  </a:lnTo>
                  <a:lnTo>
                    <a:pt x="952" y="1462"/>
                  </a:lnTo>
                  <a:lnTo>
                    <a:pt x="911" y="1444"/>
                  </a:lnTo>
                  <a:lnTo>
                    <a:pt x="874" y="1422"/>
                  </a:lnTo>
                  <a:lnTo>
                    <a:pt x="836" y="1527"/>
                  </a:lnTo>
                  <a:lnTo>
                    <a:pt x="873" y="1549"/>
                  </a:lnTo>
                  <a:lnTo>
                    <a:pt x="918" y="1569"/>
                  </a:lnTo>
                  <a:lnTo>
                    <a:pt x="969" y="1582"/>
                  </a:lnTo>
                  <a:lnTo>
                    <a:pt x="1022" y="1593"/>
                  </a:lnTo>
                  <a:lnTo>
                    <a:pt x="1077" y="1596"/>
                  </a:lnTo>
                  <a:lnTo>
                    <a:pt x="1077" y="1754"/>
                  </a:lnTo>
                  <a:lnTo>
                    <a:pt x="1175" y="1754"/>
                  </a:lnTo>
                  <a:lnTo>
                    <a:pt x="1175" y="1591"/>
                  </a:lnTo>
                  <a:lnTo>
                    <a:pt x="1222" y="1581"/>
                  </a:lnTo>
                  <a:lnTo>
                    <a:pt x="1263" y="1565"/>
                  </a:lnTo>
                  <a:lnTo>
                    <a:pt x="1300" y="1546"/>
                  </a:lnTo>
                  <a:lnTo>
                    <a:pt x="1332" y="1521"/>
                  </a:lnTo>
                  <a:lnTo>
                    <a:pt x="1359" y="1495"/>
                  </a:lnTo>
                  <a:lnTo>
                    <a:pt x="1382" y="1465"/>
                  </a:lnTo>
                  <a:lnTo>
                    <a:pt x="1400" y="1433"/>
                  </a:lnTo>
                  <a:lnTo>
                    <a:pt x="1413" y="1398"/>
                  </a:lnTo>
                  <a:lnTo>
                    <a:pt x="1420" y="1361"/>
                  </a:lnTo>
                  <a:lnTo>
                    <a:pt x="1423" y="1325"/>
                  </a:lnTo>
                  <a:lnTo>
                    <a:pt x="1420" y="1280"/>
                  </a:lnTo>
                  <a:lnTo>
                    <a:pt x="1411" y="1239"/>
                  </a:lnTo>
                  <a:lnTo>
                    <a:pt x="1396" y="1203"/>
                  </a:lnTo>
                  <a:lnTo>
                    <a:pt x="1375" y="1169"/>
                  </a:lnTo>
                  <a:lnTo>
                    <a:pt x="1349" y="1139"/>
                  </a:lnTo>
                  <a:lnTo>
                    <a:pt x="1315" y="1110"/>
                  </a:lnTo>
                  <a:lnTo>
                    <a:pt x="1275" y="1084"/>
                  </a:lnTo>
                  <a:lnTo>
                    <a:pt x="1231" y="1061"/>
                  </a:lnTo>
                  <a:lnTo>
                    <a:pt x="1181" y="1038"/>
                  </a:lnTo>
                  <a:lnTo>
                    <a:pt x="1126" y="1014"/>
                  </a:lnTo>
                  <a:lnTo>
                    <a:pt x="1082" y="992"/>
                  </a:lnTo>
                  <a:lnTo>
                    <a:pt x="1047" y="969"/>
                  </a:lnTo>
                  <a:lnTo>
                    <a:pt x="1019" y="945"/>
                  </a:lnTo>
                  <a:lnTo>
                    <a:pt x="999" y="921"/>
                  </a:lnTo>
                  <a:lnTo>
                    <a:pt x="989" y="892"/>
                  </a:lnTo>
                  <a:lnTo>
                    <a:pt x="986" y="858"/>
                  </a:lnTo>
                  <a:lnTo>
                    <a:pt x="987" y="837"/>
                  </a:lnTo>
                  <a:lnTo>
                    <a:pt x="992" y="817"/>
                  </a:lnTo>
                  <a:lnTo>
                    <a:pt x="1001" y="796"/>
                  </a:lnTo>
                  <a:lnTo>
                    <a:pt x="1014" y="776"/>
                  </a:lnTo>
                  <a:lnTo>
                    <a:pt x="1033" y="759"/>
                  </a:lnTo>
                  <a:lnTo>
                    <a:pt x="1054" y="745"/>
                  </a:lnTo>
                  <a:lnTo>
                    <a:pt x="1082" y="733"/>
                  </a:lnTo>
                  <a:lnTo>
                    <a:pt x="1114" y="726"/>
                  </a:lnTo>
                  <a:lnTo>
                    <a:pt x="1152" y="724"/>
                  </a:lnTo>
                  <a:lnTo>
                    <a:pt x="1199" y="726"/>
                  </a:lnTo>
                  <a:lnTo>
                    <a:pt x="1240" y="733"/>
                  </a:lnTo>
                  <a:lnTo>
                    <a:pt x="1275" y="744"/>
                  </a:lnTo>
                  <a:lnTo>
                    <a:pt x="1306" y="754"/>
                  </a:lnTo>
                  <a:lnTo>
                    <a:pt x="1330" y="767"/>
                  </a:lnTo>
                  <a:lnTo>
                    <a:pt x="1350" y="777"/>
                  </a:lnTo>
                  <a:lnTo>
                    <a:pt x="1388" y="674"/>
                  </a:lnTo>
                  <a:lnTo>
                    <a:pt x="1364" y="660"/>
                  </a:lnTo>
                  <a:lnTo>
                    <a:pt x="1336" y="648"/>
                  </a:lnTo>
                  <a:lnTo>
                    <a:pt x="1304" y="637"/>
                  </a:lnTo>
                  <a:lnTo>
                    <a:pt x="1269" y="628"/>
                  </a:lnTo>
                  <a:lnTo>
                    <a:pt x="1230" y="622"/>
                  </a:lnTo>
                  <a:lnTo>
                    <a:pt x="1185" y="619"/>
                  </a:lnTo>
                  <a:lnTo>
                    <a:pt x="1185" y="466"/>
                  </a:lnTo>
                  <a:lnTo>
                    <a:pt x="1088" y="466"/>
                  </a:lnTo>
                  <a:close/>
                  <a:moveTo>
                    <a:pt x="1129" y="0"/>
                  </a:moveTo>
                  <a:lnTo>
                    <a:pt x="1219" y="3"/>
                  </a:lnTo>
                  <a:lnTo>
                    <a:pt x="1307" y="14"/>
                  </a:lnTo>
                  <a:lnTo>
                    <a:pt x="1394" y="30"/>
                  </a:lnTo>
                  <a:lnTo>
                    <a:pt x="1480" y="53"/>
                  </a:lnTo>
                  <a:lnTo>
                    <a:pt x="1562" y="81"/>
                  </a:lnTo>
                  <a:lnTo>
                    <a:pt x="1641" y="116"/>
                  </a:lnTo>
                  <a:lnTo>
                    <a:pt x="1716" y="155"/>
                  </a:lnTo>
                  <a:lnTo>
                    <a:pt x="1789" y="201"/>
                  </a:lnTo>
                  <a:lnTo>
                    <a:pt x="1858" y="251"/>
                  </a:lnTo>
                  <a:lnTo>
                    <a:pt x="1922" y="308"/>
                  </a:lnTo>
                  <a:lnTo>
                    <a:pt x="1983" y="369"/>
                  </a:lnTo>
                  <a:lnTo>
                    <a:pt x="2038" y="436"/>
                  </a:lnTo>
                  <a:lnTo>
                    <a:pt x="2087" y="506"/>
                  </a:lnTo>
                  <a:lnTo>
                    <a:pt x="2131" y="582"/>
                  </a:lnTo>
                  <a:lnTo>
                    <a:pt x="2169" y="663"/>
                  </a:lnTo>
                  <a:lnTo>
                    <a:pt x="2201" y="747"/>
                  </a:lnTo>
                  <a:lnTo>
                    <a:pt x="2227" y="837"/>
                  </a:lnTo>
                  <a:lnTo>
                    <a:pt x="2246" y="930"/>
                  </a:lnTo>
                  <a:lnTo>
                    <a:pt x="2258" y="1027"/>
                  </a:lnTo>
                  <a:lnTo>
                    <a:pt x="2261" y="1128"/>
                  </a:lnTo>
                  <a:lnTo>
                    <a:pt x="2258" y="1232"/>
                  </a:lnTo>
                  <a:lnTo>
                    <a:pt x="2246" y="1331"/>
                  </a:lnTo>
                  <a:lnTo>
                    <a:pt x="2226" y="1427"/>
                  </a:lnTo>
                  <a:lnTo>
                    <a:pt x="2200" y="1520"/>
                  </a:lnTo>
                  <a:lnTo>
                    <a:pt x="2166" y="1608"/>
                  </a:lnTo>
                  <a:lnTo>
                    <a:pt x="2127" y="1690"/>
                  </a:lnTo>
                  <a:lnTo>
                    <a:pt x="2079" y="1770"/>
                  </a:lnTo>
                  <a:lnTo>
                    <a:pt x="2027" y="1843"/>
                  </a:lnTo>
                  <a:lnTo>
                    <a:pt x="1969" y="1911"/>
                  </a:lnTo>
                  <a:lnTo>
                    <a:pt x="1905" y="1974"/>
                  </a:lnTo>
                  <a:lnTo>
                    <a:pt x="1837" y="2032"/>
                  </a:lnTo>
                  <a:lnTo>
                    <a:pt x="1762" y="2084"/>
                  </a:lnTo>
                  <a:lnTo>
                    <a:pt x="1684" y="2128"/>
                  </a:lnTo>
                  <a:lnTo>
                    <a:pt x="1600" y="2168"/>
                  </a:lnTo>
                  <a:lnTo>
                    <a:pt x="1513" y="2200"/>
                  </a:lnTo>
                  <a:lnTo>
                    <a:pt x="1423" y="2226"/>
                  </a:lnTo>
                  <a:lnTo>
                    <a:pt x="1329" y="2244"/>
                  </a:lnTo>
                  <a:lnTo>
                    <a:pt x="1231" y="2254"/>
                  </a:lnTo>
                  <a:lnTo>
                    <a:pt x="1130" y="2258"/>
                  </a:lnTo>
                  <a:lnTo>
                    <a:pt x="1027" y="2253"/>
                  </a:lnTo>
                  <a:lnTo>
                    <a:pt x="928" y="2241"/>
                  </a:lnTo>
                  <a:lnTo>
                    <a:pt x="833" y="2221"/>
                  </a:lnTo>
                  <a:lnTo>
                    <a:pt x="741" y="2195"/>
                  </a:lnTo>
                  <a:lnTo>
                    <a:pt x="654" y="2161"/>
                  </a:lnTo>
                  <a:lnTo>
                    <a:pt x="574" y="2120"/>
                  </a:lnTo>
                  <a:lnTo>
                    <a:pt x="496" y="2075"/>
                  </a:lnTo>
                  <a:lnTo>
                    <a:pt x="424" y="2021"/>
                  </a:lnTo>
                  <a:lnTo>
                    <a:pt x="357" y="1963"/>
                  </a:lnTo>
                  <a:lnTo>
                    <a:pt x="294" y="1899"/>
                  </a:lnTo>
                  <a:lnTo>
                    <a:pt x="238" y="1831"/>
                  </a:lnTo>
                  <a:lnTo>
                    <a:pt x="188" y="1758"/>
                  </a:lnTo>
                  <a:lnTo>
                    <a:pt x="142" y="1680"/>
                  </a:lnTo>
                  <a:lnTo>
                    <a:pt x="102" y="1599"/>
                  </a:lnTo>
                  <a:lnTo>
                    <a:pt x="70" y="1514"/>
                  </a:lnTo>
                  <a:lnTo>
                    <a:pt x="43" y="1424"/>
                  </a:lnTo>
                  <a:lnTo>
                    <a:pt x="21" y="1332"/>
                  </a:lnTo>
                  <a:lnTo>
                    <a:pt x="8" y="1238"/>
                  </a:lnTo>
                  <a:lnTo>
                    <a:pt x="0" y="1140"/>
                  </a:lnTo>
                  <a:lnTo>
                    <a:pt x="5" y="1040"/>
                  </a:lnTo>
                  <a:lnTo>
                    <a:pt x="17" y="940"/>
                  </a:lnTo>
                  <a:lnTo>
                    <a:pt x="38" y="844"/>
                  </a:lnTo>
                  <a:lnTo>
                    <a:pt x="69" y="751"/>
                  </a:lnTo>
                  <a:lnTo>
                    <a:pt x="107" y="660"/>
                  </a:lnTo>
                  <a:lnTo>
                    <a:pt x="151" y="573"/>
                  </a:lnTo>
                  <a:lnTo>
                    <a:pt x="204" y="491"/>
                  </a:lnTo>
                  <a:lnTo>
                    <a:pt x="264" y="413"/>
                  </a:lnTo>
                  <a:lnTo>
                    <a:pt x="328" y="340"/>
                  </a:lnTo>
                  <a:lnTo>
                    <a:pt x="400" y="273"/>
                  </a:lnTo>
                  <a:lnTo>
                    <a:pt x="476" y="213"/>
                  </a:lnTo>
                  <a:lnTo>
                    <a:pt x="558" y="158"/>
                  </a:lnTo>
                  <a:lnTo>
                    <a:pt x="645" y="111"/>
                  </a:lnTo>
                  <a:lnTo>
                    <a:pt x="735" y="72"/>
                  </a:lnTo>
                  <a:lnTo>
                    <a:pt x="828" y="41"/>
                  </a:lnTo>
                  <a:lnTo>
                    <a:pt x="926" y="18"/>
                  </a:lnTo>
                  <a:lnTo>
                    <a:pt x="1027" y="5"/>
                  </a:lnTo>
                  <a:lnTo>
                    <a:pt x="1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1323" y="240"/>
              <a:ext cx="3121" cy="1970"/>
            </a:xfrm>
            <a:custGeom>
              <a:avLst/>
              <a:gdLst>
                <a:gd name="T0" fmla="*/ 2117 w 3121"/>
                <a:gd name="T1" fmla="*/ 0 h 1970"/>
                <a:gd name="T2" fmla="*/ 2117 w 3121"/>
                <a:gd name="T3" fmla="*/ 0 h 1970"/>
                <a:gd name="T4" fmla="*/ 3121 w 3121"/>
                <a:gd name="T5" fmla="*/ 822 h 1970"/>
                <a:gd name="T6" fmla="*/ 2828 w 3121"/>
                <a:gd name="T7" fmla="*/ 956 h 1970"/>
                <a:gd name="T8" fmla="*/ 2119 w 3121"/>
                <a:gd name="T9" fmla="*/ 374 h 1970"/>
                <a:gd name="T10" fmla="*/ 183 w 3121"/>
                <a:gd name="T11" fmla="*/ 1970 h 1970"/>
                <a:gd name="T12" fmla="*/ 0 w 3121"/>
                <a:gd name="T13" fmla="*/ 1749 h 1970"/>
                <a:gd name="T14" fmla="*/ 2117 w 3121"/>
                <a:gd name="T15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1" h="1970">
                  <a:moveTo>
                    <a:pt x="2117" y="0"/>
                  </a:moveTo>
                  <a:lnTo>
                    <a:pt x="2117" y="0"/>
                  </a:lnTo>
                  <a:lnTo>
                    <a:pt x="3121" y="822"/>
                  </a:lnTo>
                  <a:lnTo>
                    <a:pt x="2828" y="956"/>
                  </a:lnTo>
                  <a:lnTo>
                    <a:pt x="2119" y="374"/>
                  </a:lnTo>
                  <a:lnTo>
                    <a:pt x="183" y="1970"/>
                  </a:lnTo>
                  <a:lnTo>
                    <a:pt x="0" y="1749"/>
                  </a:lnTo>
                  <a:lnTo>
                    <a:pt x="2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1656" y="891"/>
              <a:ext cx="2305" cy="2549"/>
            </a:xfrm>
            <a:custGeom>
              <a:avLst/>
              <a:gdLst>
                <a:gd name="T0" fmla="*/ 1803 w 2305"/>
                <a:gd name="T1" fmla="*/ 0 h 2549"/>
                <a:gd name="T2" fmla="*/ 2305 w 2305"/>
                <a:gd name="T3" fmla="*/ 412 h 2549"/>
                <a:gd name="T4" fmla="*/ 2215 w 2305"/>
                <a:gd name="T5" fmla="*/ 480 h 2549"/>
                <a:gd name="T6" fmla="*/ 2132 w 2305"/>
                <a:gd name="T7" fmla="*/ 553 h 2549"/>
                <a:gd name="T8" fmla="*/ 2054 w 2305"/>
                <a:gd name="T9" fmla="*/ 631 h 2549"/>
                <a:gd name="T10" fmla="*/ 1981 w 2305"/>
                <a:gd name="T11" fmla="*/ 713 h 2549"/>
                <a:gd name="T12" fmla="*/ 1916 w 2305"/>
                <a:gd name="T13" fmla="*/ 800 h 2549"/>
                <a:gd name="T14" fmla="*/ 1856 w 2305"/>
                <a:gd name="T15" fmla="*/ 890 h 2549"/>
                <a:gd name="T16" fmla="*/ 1804 w 2305"/>
                <a:gd name="T17" fmla="*/ 983 h 2549"/>
                <a:gd name="T18" fmla="*/ 1758 w 2305"/>
                <a:gd name="T19" fmla="*/ 1079 h 2549"/>
                <a:gd name="T20" fmla="*/ 1719 w 2305"/>
                <a:gd name="T21" fmla="*/ 1177 h 2549"/>
                <a:gd name="T22" fmla="*/ 1687 w 2305"/>
                <a:gd name="T23" fmla="*/ 1277 h 2549"/>
                <a:gd name="T24" fmla="*/ 1662 w 2305"/>
                <a:gd name="T25" fmla="*/ 1378 h 2549"/>
                <a:gd name="T26" fmla="*/ 1646 w 2305"/>
                <a:gd name="T27" fmla="*/ 1482 h 2549"/>
                <a:gd name="T28" fmla="*/ 1636 w 2305"/>
                <a:gd name="T29" fmla="*/ 1585 h 2549"/>
                <a:gd name="T30" fmla="*/ 1636 w 2305"/>
                <a:gd name="T31" fmla="*/ 1689 h 2549"/>
                <a:gd name="T32" fmla="*/ 1639 w 2305"/>
                <a:gd name="T33" fmla="*/ 1805 h 2549"/>
                <a:gd name="T34" fmla="*/ 1652 w 2305"/>
                <a:gd name="T35" fmla="*/ 1918 h 2549"/>
                <a:gd name="T36" fmla="*/ 1671 w 2305"/>
                <a:gd name="T37" fmla="*/ 2029 h 2549"/>
                <a:gd name="T38" fmla="*/ 1699 w 2305"/>
                <a:gd name="T39" fmla="*/ 2139 h 2549"/>
                <a:gd name="T40" fmla="*/ 1734 w 2305"/>
                <a:gd name="T41" fmla="*/ 2247 h 2549"/>
                <a:gd name="T42" fmla="*/ 1777 w 2305"/>
                <a:gd name="T43" fmla="*/ 2351 h 2549"/>
                <a:gd name="T44" fmla="*/ 1827 w 2305"/>
                <a:gd name="T45" fmla="*/ 2451 h 2549"/>
                <a:gd name="T46" fmla="*/ 1885 w 2305"/>
                <a:gd name="T47" fmla="*/ 2549 h 2549"/>
                <a:gd name="T48" fmla="*/ 0 w 2305"/>
                <a:gd name="T49" fmla="*/ 2549 h 2549"/>
                <a:gd name="T50" fmla="*/ 0 w 2305"/>
                <a:gd name="T51" fmla="*/ 1489 h 2549"/>
                <a:gd name="T52" fmla="*/ 1803 w 2305"/>
                <a:gd name="T53" fmla="*/ 0 h 2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05" h="2549">
                  <a:moveTo>
                    <a:pt x="1803" y="0"/>
                  </a:moveTo>
                  <a:lnTo>
                    <a:pt x="2305" y="412"/>
                  </a:lnTo>
                  <a:lnTo>
                    <a:pt x="2215" y="480"/>
                  </a:lnTo>
                  <a:lnTo>
                    <a:pt x="2132" y="553"/>
                  </a:lnTo>
                  <a:lnTo>
                    <a:pt x="2054" y="631"/>
                  </a:lnTo>
                  <a:lnTo>
                    <a:pt x="1981" y="713"/>
                  </a:lnTo>
                  <a:lnTo>
                    <a:pt x="1916" y="800"/>
                  </a:lnTo>
                  <a:lnTo>
                    <a:pt x="1856" y="890"/>
                  </a:lnTo>
                  <a:lnTo>
                    <a:pt x="1804" y="983"/>
                  </a:lnTo>
                  <a:lnTo>
                    <a:pt x="1758" y="1079"/>
                  </a:lnTo>
                  <a:lnTo>
                    <a:pt x="1719" y="1177"/>
                  </a:lnTo>
                  <a:lnTo>
                    <a:pt x="1687" y="1277"/>
                  </a:lnTo>
                  <a:lnTo>
                    <a:pt x="1662" y="1378"/>
                  </a:lnTo>
                  <a:lnTo>
                    <a:pt x="1646" y="1482"/>
                  </a:lnTo>
                  <a:lnTo>
                    <a:pt x="1636" y="1585"/>
                  </a:lnTo>
                  <a:lnTo>
                    <a:pt x="1636" y="1689"/>
                  </a:lnTo>
                  <a:lnTo>
                    <a:pt x="1639" y="1805"/>
                  </a:lnTo>
                  <a:lnTo>
                    <a:pt x="1652" y="1918"/>
                  </a:lnTo>
                  <a:lnTo>
                    <a:pt x="1671" y="2029"/>
                  </a:lnTo>
                  <a:lnTo>
                    <a:pt x="1699" y="2139"/>
                  </a:lnTo>
                  <a:lnTo>
                    <a:pt x="1734" y="2247"/>
                  </a:lnTo>
                  <a:lnTo>
                    <a:pt x="1777" y="2351"/>
                  </a:lnTo>
                  <a:lnTo>
                    <a:pt x="1827" y="2451"/>
                  </a:lnTo>
                  <a:lnTo>
                    <a:pt x="1885" y="2549"/>
                  </a:lnTo>
                  <a:lnTo>
                    <a:pt x="0" y="2549"/>
                  </a:lnTo>
                  <a:lnTo>
                    <a:pt x="0" y="1489"/>
                  </a:lnTo>
                  <a:lnTo>
                    <a:pt x="18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 noEditPoints="1"/>
            </p:cNvSpPr>
            <p:nvPr/>
          </p:nvSpPr>
          <p:spPr bwMode="auto">
            <a:xfrm>
              <a:off x="3364" y="1086"/>
              <a:ext cx="2987" cy="2988"/>
            </a:xfrm>
            <a:custGeom>
              <a:avLst/>
              <a:gdLst>
                <a:gd name="T0" fmla="*/ 1373 w 2987"/>
                <a:gd name="T1" fmla="*/ 172 h 2988"/>
                <a:gd name="T2" fmla="*/ 1077 w 2987"/>
                <a:gd name="T3" fmla="*/ 232 h 2988"/>
                <a:gd name="T4" fmla="*/ 844 w 2987"/>
                <a:gd name="T5" fmla="*/ 334 h 2988"/>
                <a:gd name="T6" fmla="*/ 632 w 2987"/>
                <a:gd name="T7" fmla="*/ 483 h 2988"/>
                <a:gd name="T8" fmla="*/ 426 w 2987"/>
                <a:gd name="T9" fmla="*/ 706 h 2988"/>
                <a:gd name="T10" fmla="*/ 273 w 2987"/>
                <a:gd name="T11" fmla="*/ 974 h 2988"/>
                <a:gd name="T12" fmla="*/ 189 w 2987"/>
                <a:gd name="T13" fmla="*/ 1253 h 2988"/>
                <a:gd name="T14" fmla="*/ 169 w 2987"/>
                <a:gd name="T15" fmla="*/ 1505 h 2988"/>
                <a:gd name="T16" fmla="*/ 204 w 2987"/>
                <a:gd name="T17" fmla="*/ 1806 h 2988"/>
                <a:gd name="T18" fmla="*/ 311 w 2987"/>
                <a:gd name="T19" fmla="*/ 2098 h 2988"/>
                <a:gd name="T20" fmla="*/ 476 w 2987"/>
                <a:gd name="T21" fmla="*/ 2354 h 2988"/>
                <a:gd name="T22" fmla="*/ 673 w 2987"/>
                <a:gd name="T23" fmla="*/ 2546 h 2988"/>
                <a:gd name="T24" fmla="*/ 909 w 2987"/>
                <a:gd name="T25" fmla="*/ 2694 h 2988"/>
                <a:gd name="T26" fmla="*/ 1182 w 2987"/>
                <a:gd name="T27" fmla="*/ 2787 h 2988"/>
                <a:gd name="T28" fmla="*/ 1490 w 2987"/>
                <a:gd name="T29" fmla="*/ 2822 h 2988"/>
                <a:gd name="T30" fmla="*/ 1603 w 2987"/>
                <a:gd name="T31" fmla="*/ 2817 h 2988"/>
                <a:gd name="T32" fmla="*/ 1899 w 2987"/>
                <a:gd name="T33" fmla="*/ 2762 h 2988"/>
                <a:gd name="T34" fmla="*/ 2162 w 2987"/>
                <a:gd name="T35" fmla="*/ 2649 h 2988"/>
                <a:gd name="T36" fmla="*/ 2384 w 2987"/>
                <a:gd name="T37" fmla="*/ 2486 h 2988"/>
                <a:gd name="T38" fmla="*/ 2572 w 2987"/>
                <a:gd name="T39" fmla="*/ 2273 h 2988"/>
                <a:gd name="T40" fmla="*/ 2718 w 2987"/>
                <a:gd name="T41" fmla="*/ 2005 h 2988"/>
                <a:gd name="T42" fmla="*/ 2801 w 2987"/>
                <a:gd name="T43" fmla="*/ 1709 h 2988"/>
                <a:gd name="T44" fmla="*/ 2816 w 2987"/>
                <a:gd name="T45" fmla="*/ 1419 h 2988"/>
                <a:gd name="T46" fmla="*/ 2782 w 2987"/>
                <a:gd name="T47" fmla="*/ 1174 h 2988"/>
                <a:gd name="T48" fmla="*/ 2670 w 2987"/>
                <a:gd name="T49" fmla="*/ 880 h 2988"/>
                <a:gd name="T50" fmla="*/ 2499 w 2987"/>
                <a:gd name="T51" fmla="*/ 627 h 2988"/>
                <a:gd name="T52" fmla="*/ 2278 w 2987"/>
                <a:gd name="T53" fmla="*/ 419 h 2988"/>
                <a:gd name="T54" fmla="*/ 2091 w 2987"/>
                <a:gd name="T55" fmla="*/ 305 h 2988"/>
                <a:gd name="T56" fmla="*/ 1814 w 2987"/>
                <a:gd name="T57" fmla="*/ 206 h 2988"/>
                <a:gd name="T58" fmla="*/ 1512 w 2987"/>
                <a:gd name="T59" fmla="*/ 168 h 2988"/>
                <a:gd name="T60" fmla="*/ 1611 w 2987"/>
                <a:gd name="T61" fmla="*/ 5 h 2988"/>
                <a:gd name="T62" fmla="*/ 1951 w 2987"/>
                <a:gd name="T63" fmla="*/ 73 h 2988"/>
                <a:gd name="T64" fmla="*/ 2261 w 2987"/>
                <a:gd name="T65" fmla="*/ 212 h 2988"/>
                <a:gd name="T66" fmla="*/ 2528 w 2987"/>
                <a:gd name="T67" fmla="*/ 410 h 2988"/>
                <a:gd name="T68" fmla="*/ 2741 w 2987"/>
                <a:gd name="T69" fmla="*/ 660 h 2988"/>
                <a:gd name="T70" fmla="*/ 2894 w 2987"/>
                <a:gd name="T71" fmla="*/ 954 h 2988"/>
                <a:gd name="T72" fmla="*/ 2973 w 2987"/>
                <a:gd name="T73" fmla="*/ 1268 h 2988"/>
                <a:gd name="T74" fmla="*/ 2987 w 2987"/>
                <a:gd name="T75" fmla="*/ 1497 h 2988"/>
                <a:gd name="T76" fmla="*/ 2969 w 2987"/>
                <a:gd name="T77" fmla="*/ 1729 h 2988"/>
                <a:gd name="T78" fmla="*/ 2888 w 2987"/>
                <a:gd name="T79" fmla="*/ 2052 h 2988"/>
                <a:gd name="T80" fmla="*/ 2747 w 2987"/>
                <a:gd name="T81" fmla="*/ 2335 h 2988"/>
                <a:gd name="T82" fmla="*/ 2554 w 2987"/>
                <a:gd name="T83" fmla="*/ 2575 h 2988"/>
                <a:gd name="T84" fmla="*/ 2311 w 2987"/>
                <a:gd name="T85" fmla="*/ 2765 h 2988"/>
                <a:gd name="T86" fmla="*/ 2024 w 2987"/>
                <a:gd name="T87" fmla="*/ 2899 h 2988"/>
                <a:gd name="T88" fmla="*/ 1716 w 2987"/>
                <a:gd name="T89" fmla="*/ 2976 h 2988"/>
                <a:gd name="T90" fmla="*/ 1493 w 2987"/>
                <a:gd name="T91" fmla="*/ 2988 h 2988"/>
                <a:gd name="T92" fmla="*/ 1271 w 2987"/>
                <a:gd name="T93" fmla="*/ 2976 h 2988"/>
                <a:gd name="T94" fmla="*/ 963 w 2987"/>
                <a:gd name="T95" fmla="*/ 2899 h 2988"/>
                <a:gd name="T96" fmla="*/ 677 w 2987"/>
                <a:gd name="T97" fmla="*/ 2765 h 2988"/>
                <a:gd name="T98" fmla="*/ 433 w 2987"/>
                <a:gd name="T99" fmla="*/ 2575 h 2988"/>
                <a:gd name="T100" fmla="*/ 240 w 2987"/>
                <a:gd name="T101" fmla="*/ 2335 h 2988"/>
                <a:gd name="T102" fmla="*/ 99 w 2987"/>
                <a:gd name="T103" fmla="*/ 2052 h 2988"/>
                <a:gd name="T104" fmla="*/ 18 w 2987"/>
                <a:gd name="T105" fmla="*/ 1729 h 2988"/>
                <a:gd name="T106" fmla="*/ 0 w 2987"/>
                <a:gd name="T107" fmla="*/ 1497 h 2988"/>
                <a:gd name="T108" fmla="*/ 14 w 2987"/>
                <a:gd name="T109" fmla="*/ 1268 h 2988"/>
                <a:gd name="T110" fmla="*/ 93 w 2987"/>
                <a:gd name="T111" fmla="*/ 954 h 2988"/>
                <a:gd name="T112" fmla="*/ 246 w 2987"/>
                <a:gd name="T113" fmla="*/ 660 h 2988"/>
                <a:gd name="T114" fmla="*/ 461 w 2987"/>
                <a:gd name="T115" fmla="*/ 410 h 2988"/>
                <a:gd name="T116" fmla="*/ 726 w 2987"/>
                <a:gd name="T117" fmla="*/ 212 h 2988"/>
                <a:gd name="T118" fmla="*/ 1036 w 2987"/>
                <a:gd name="T119" fmla="*/ 73 h 2988"/>
                <a:gd name="T120" fmla="*/ 1376 w 2987"/>
                <a:gd name="T121" fmla="*/ 5 h 2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87" h="2988">
                  <a:moveTo>
                    <a:pt x="1493" y="166"/>
                  </a:moveTo>
                  <a:lnTo>
                    <a:pt x="1475" y="168"/>
                  </a:lnTo>
                  <a:lnTo>
                    <a:pt x="1373" y="172"/>
                  </a:lnTo>
                  <a:lnTo>
                    <a:pt x="1272" y="186"/>
                  </a:lnTo>
                  <a:lnTo>
                    <a:pt x="1173" y="206"/>
                  </a:lnTo>
                  <a:lnTo>
                    <a:pt x="1077" y="232"/>
                  </a:lnTo>
                  <a:lnTo>
                    <a:pt x="986" y="265"/>
                  </a:lnTo>
                  <a:lnTo>
                    <a:pt x="896" y="305"/>
                  </a:lnTo>
                  <a:lnTo>
                    <a:pt x="844" y="334"/>
                  </a:lnTo>
                  <a:lnTo>
                    <a:pt x="793" y="363"/>
                  </a:lnTo>
                  <a:lnTo>
                    <a:pt x="709" y="419"/>
                  </a:lnTo>
                  <a:lnTo>
                    <a:pt x="632" y="483"/>
                  </a:lnTo>
                  <a:lnTo>
                    <a:pt x="557" y="552"/>
                  </a:lnTo>
                  <a:lnTo>
                    <a:pt x="488" y="627"/>
                  </a:lnTo>
                  <a:lnTo>
                    <a:pt x="426" y="706"/>
                  </a:lnTo>
                  <a:lnTo>
                    <a:pt x="368" y="790"/>
                  </a:lnTo>
                  <a:lnTo>
                    <a:pt x="317" y="880"/>
                  </a:lnTo>
                  <a:lnTo>
                    <a:pt x="273" y="974"/>
                  </a:lnTo>
                  <a:lnTo>
                    <a:pt x="235" y="1072"/>
                  </a:lnTo>
                  <a:lnTo>
                    <a:pt x="204" y="1174"/>
                  </a:lnTo>
                  <a:lnTo>
                    <a:pt x="189" y="1253"/>
                  </a:lnTo>
                  <a:lnTo>
                    <a:pt x="177" y="1335"/>
                  </a:lnTo>
                  <a:lnTo>
                    <a:pt x="171" y="1419"/>
                  </a:lnTo>
                  <a:lnTo>
                    <a:pt x="169" y="1505"/>
                  </a:lnTo>
                  <a:lnTo>
                    <a:pt x="174" y="1608"/>
                  </a:lnTo>
                  <a:lnTo>
                    <a:pt x="186" y="1709"/>
                  </a:lnTo>
                  <a:lnTo>
                    <a:pt x="204" y="1806"/>
                  </a:lnTo>
                  <a:lnTo>
                    <a:pt x="233" y="1907"/>
                  </a:lnTo>
                  <a:lnTo>
                    <a:pt x="269" y="2005"/>
                  </a:lnTo>
                  <a:lnTo>
                    <a:pt x="311" y="2098"/>
                  </a:lnTo>
                  <a:lnTo>
                    <a:pt x="360" y="2188"/>
                  </a:lnTo>
                  <a:lnTo>
                    <a:pt x="415" y="2273"/>
                  </a:lnTo>
                  <a:lnTo>
                    <a:pt x="476" y="2354"/>
                  </a:lnTo>
                  <a:lnTo>
                    <a:pt x="537" y="2422"/>
                  </a:lnTo>
                  <a:lnTo>
                    <a:pt x="603" y="2486"/>
                  </a:lnTo>
                  <a:lnTo>
                    <a:pt x="673" y="2546"/>
                  </a:lnTo>
                  <a:lnTo>
                    <a:pt x="748" y="2601"/>
                  </a:lnTo>
                  <a:lnTo>
                    <a:pt x="825" y="2649"/>
                  </a:lnTo>
                  <a:lnTo>
                    <a:pt x="909" y="2694"/>
                  </a:lnTo>
                  <a:lnTo>
                    <a:pt x="996" y="2730"/>
                  </a:lnTo>
                  <a:lnTo>
                    <a:pt x="1088" y="2762"/>
                  </a:lnTo>
                  <a:lnTo>
                    <a:pt x="1182" y="2787"/>
                  </a:lnTo>
                  <a:lnTo>
                    <a:pt x="1281" y="2805"/>
                  </a:lnTo>
                  <a:lnTo>
                    <a:pt x="1384" y="2817"/>
                  </a:lnTo>
                  <a:lnTo>
                    <a:pt x="1490" y="2822"/>
                  </a:lnTo>
                  <a:lnTo>
                    <a:pt x="1493" y="2822"/>
                  </a:lnTo>
                  <a:lnTo>
                    <a:pt x="1498" y="2822"/>
                  </a:lnTo>
                  <a:lnTo>
                    <a:pt x="1603" y="2817"/>
                  </a:lnTo>
                  <a:lnTo>
                    <a:pt x="1706" y="2805"/>
                  </a:lnTo>
                  <a:lnTo>
                    <a:pt x="1805" y="2787"/>
                  </a:lnTo>
                  <a:lnTo>
                    <a:pt x="1899" y="2762"/>
                  </a:lnTo>
                  <a:lnTo>
                    <a:pt x="1991" y="2730"/>
                  </a:lnTo>
                  <a:lnTo>
                    <a:pt x="2078" y="2694"/>
                  </a:lnTo>
                  <a:lnTo>
                    <a:pt x="2162" y="2649"/>
                  </a:lnTo>
                  <a:lnTo>
                    <a:pt x="2241" y="2601"/>
                  </a:lnTo>
                  <a:lnTo>
                    <a:pt x="2314" y="2546"/>
                  </a:lnTo>
                  <a:lnTo>
                    <a:pt x="2384" y="2486"/>
                  </a:lnTo>
                  <a:lnTo>
                    <a:pt x="2450" y="2422"/>
                  </a:lnTo>
                  <a:lnTo>
                    <a:pt x="2511" y="2354"/>
                  </a:lnTo>
                  <a:lnTo>
                    <a:pt x="2572" y="2273"/>
                  </a:lnTo>
                  <a:lnTo>
                    <a:pt x="2627" y="2188"/>
                  </a:lnTo>
                  <a:lnTo>
                    <a:pt x="2676" y="2098"/>
                  </a:lnTo>
                  <a:lnTo>
                    <a:pt x="2718" y="2005"/>
                  </a:lnTo>
                  <a:lnTo>
                    <a:pt x="2755" y="1907"/>
                  </a:lnTo>
                  <a:lnTo>
                    <a:pt x="2784" y="1806"/>
                  </a:lnTo>
                  <a:lnTo>
                    <a:pt x="2801" y="1709"/>
                  </a:lnTo>
                  <a:lnTo>
                    <a:pt x="2813" y="1608"/>
                  </a:lnTo>
                  <a:lnTo>
                    <a:pt x="2818" y="1505"/>
                  </a:lnTo>
                  <a:lnTo>
                    <a:pt x="2816" y="1419"/>
                  </a:lnTo>
                  <a:lnTo>
                    <a:pt x="2810" y="1335"/>
                  </a:lnTo>
                  <a:lnTo>
                    <a:pt x="2798" y="1253"/>
                  </a:lnTo>
                  <a:lnTo>
                    <a:pt x="2782" y="1174"/>
                  </a:lnTo>
                  <a:lnTo>
                    <a:pt x="2752" y="1072"/>
                  </a:lnTo>
                  <a:lnTo>
                    <a:pt x="2714" y="974"/>
                  </a:lnTo>
                  <a:lnTo>
                    <a:pt x="2670" y="880"/>
                  </a:lnTo>
                  <a:lnTo>
                    <a:pt x="2619" y="790"/>
                  </a:lnTo>
                  <a:lnTo>
                    <a:pt x="2561" y="706"/>
                  </a:lnTo>
                  <a:lnTo>
                    <a:pt x="2499" y="627"/>
                  </a:lnTo>
                  <a:lnTo>
                    <a:pt x="2430" y="552"/>
                  </a:lnTo>
                  <a:lnTo>
                    <a:pt x="2357" y="483"/>
                  </a:lnTo>
                  <a:lnTo>
                    <a:pt x="2278" y="419"/>
                  </a:lnTo>
                  <a:lnTo>
                    <a:pt x="2194" y="363"/>
                  </a:lnTo>
                  <a:lnTo>
                    <a:pt x="2143" y="334"/>
                  </a:lnTo>
                  <a:lnTo>
                    <a:pt x="2091" y="305"/>
                  </a:lnTo>
                  <a:lnTo>
                    <a:pt x="2003" y="265"/>
                  </a:lnTo>
                  <a:lnTo>
                    <a:pt x="1910" y="232"/>
                  </a:lnTo>
                  <a:lnTo>
                    <a:pt x="1814" y="206"/>
                  </a:lnTo>
                  <a:lnTo>
                    <a:pt x="1715" y="186"/>
                  </a:lnTo>
                  <a:lnTo>
                    <a:pt x="1614" y="172"/>
                  </a:lnTo>
                  <a:lnTo>
                    <a:pt x="1512" y="168"/>
                  </a:lnTo>
                  <a:lnTo>
                    <a:pt x="1493" y="166"/>
                  </a:lnTo>
                  <a:close/>
                  <a:moveTo>
                    <a:pt x="1493" y="0"/>
                  </a:moveTo>
                  <a:lnTo>
                    <a:pt x="1611" y="5"/>
                  </a:lnTo>
                  <a:lnTo>
                    <a:pt x="1727" y="17"/>
                  </a:lnTo>
                  <a:lnTo>
                    <a:pt x="1841" y="41"/>
                  </a:lnTo>
                  <a:lnTo>
                    <a:pt x="1951" y="73"/>
                  </a:lnTo>
                  <a:lnTo>
                    <a:pt x="2059" y="114"/>
                  </a:lnTo>
                  <a:lnTo>
                    <a:pt x="2163" y="160"/>
                  </a:lnTo>
                  <a:lnTo>
                    <a:pt x="2261" y="212"/>
                  </a:lnTo>
                  <a:lnTo>
                    <a:pt x="2355" y="271"/>
                  </a:lnTo>
                  <a:lnTo>
                    <a:pt x="2444" y="337"/>
                  </a:lnTo>
                  <a:lnTo>
                    <a:pt x="2528" y="410"/>
                  </a:lnTo>
                  <a:lnTo>
                    <a:pt x="2604" y="488"/>
                  </a:lnTo>
                  <a:lnTo>
                    <a:pt x="2676" y="572"/>
                  </a:lnTo>
                  <a:lnTo>
                    <a:pt x="2741" y="660"/>
                  </a:lnTo>
                  <a:lnTo>
                    <a:pt x="2799" y="753"/>
                  </a:lnTo>
                  <a:lnTo>
                    <a:pt x="2850" y="852"/>
                  </a:lnTo>
                  <a:lnTo>
                    <a:pt x="2894" y="954"/>
                  </a:lnTo>
                  <a:lnTo>
                    <a:pt x="2929" y="1061"/>
                  </a:lnTo>
                  <a:lnTo>
                    <a:pt x="2956" y="1172"/>
                  </a:lnTo>
                  <a:lnTo>
                    <a:pt x="2973" y="1268"/>
                  </a:lnTo>
                  <a:lnTo>
                    <a:pt x="2984" y="1366"/>
                  </a:lnTo>
                  <a:lnTo>
                    <a:pt x="2987" y="1463"/>
                  </a:lnTo>
                  <a:lnTo>
                    <a:pt x="2987" y="1497"/>
                  </a:lnTo>
                  <a:lnTo>
                    <a:pt x="2985" y="1546"/>
                  </a:lnTo>
                  <a:lnTo>
                    <a:pt x="2979" y="1639"/>
                  </a:lnTo>
                  <a:lnTo>
                    <a:pt x="2969" y="1729"/>
                  </a:lnTo>
                  <a:lnTo>
                    <a:pt x="2949" y="1842"/>
                  </a:lnTo>
                  <a:lnTo>
                    <a:pt x="2921" y="1948"/>
                  </a:lnTo>
                  <a:lnTo>
                    <a:pt x="2888" y="2052"/>
                  </a:lnTo>
                  <a:lnTo>
                    <a:pt x="2848" y="2151"/>
                  </a:lnTo>
                  <a:lnTo>
                    <a:pt x="2801" y="2245"/>
                  </a:lnTo>
                  <a:lnTo>
                    <a:pt x="2747" y="2335"/>
                  </a:lnTo>
                  <a:lnTo>
                    <a:pt x="2689" y="2421"/>
                  </a:lnTo>
                  <a:lnTo>
                    <a:pt x="2624" y="2500"/>
                  </a:lnTo>
                  <a:lnTo>
                    <a:pt x="2554" y="2575"/>
                  </a:lnTo>
                  <a:lnTo>
                    <a:pt x="2477" y="2643"/>
                  </a:lnTo>
                  <a:lnTo>
                    <a:pt x="2397" y="2707"/>
                  </a:lnTo>
                  <a:lnTo>
                    <a:pt x="2311" y="2765"/>
                  </a:lnTo>
                  <a:lnTo>
                    <a:pt x="2220" y="2816"/>
                  </a:lnTo>
                  <a:lnTo>
                    <a:pt x="2123" y="2861"/>
                  </a:lnTo>
                  <a:lnTo>
                    <a:pt x="2024" y="2899"/>
                  </a:lnTo>
                  <a:lnTo>
                    <a:pt x="1925" y="2931"/>
                  </a:lnTo>
                  <a:lnTo>
                    <a:pt x="1821" y="2957"/>
                  </a:lnTo>
                  <a:lnTo>
                    <a:pt x="1716" y="2976"/>
                  </a:lnTo>
                  <a:lnTo>
                    <a:pt x="1608" y="2986"/>
                  </a:lnTo>
                  <a:lnTo>
                    <a:pt x="1497" y="2988"/>
                  </a:lnTo>
                  <a:lnTo>
                    <a:pt x="1493" y="2988"/>
                  </a:lnTo>
                  <a:lnTo>
                    <a:pt x="1492" y="2988"/>
                  </a:lnTo>
                  <a:lnTo>
                    <a:pt x="1381" y="2986"/>
                  </a:lnTo>
                  <a:lnTo>
                    <a:pt x="1271" y="2976"/>
                  </a:lnTo>
                  <a:lnTo>
                    <a:pt x="1166" y="2957"/>
                  </a:lnTo>
                  <a:lnTo>
                    <a:pt x="1062" y="2931"/>
                  </a:lnTo>
                  <a:lnTo>
                    <a:pt x="963" y="2899"/>
                  </a:lnTo>
                  <a:lnTo>
                    <a:pt x="863" y="2861"/>
                  </a:lnTo>
                  <a:lnTo>
                    <a:pt x="767" y="2816"/>
                  </a:lnTo>
                  <a:lnTo>
                    <a:pt x="677" y="2765"/>
                  </a:lnTo>
                  <a:lnTo>
                    <a:pt x="590" y="2707"/>
                  </a:lnTo>
                  <a:lnTo>
                    <a:pt x="510" y="2643"/>
                  </a:lnTo>
                  <a:lnTo>
                    <a:pt x="433" y="2575"/>
                  </a:lnTo>
                  <a:lnTo>
                    <a:pt x="363" y="2500"/>
                  </a:lnTo>
                  <a:lnTo>
                    <a:pt x="299" y="2421"/>
                  </a:lnTo>
                  <a:lnTo>
                    <a:pt x="240" y="2335"/>
                  </a:lnTo>
                  <a:lnTo>
                    <a:pt x="186" y="2245"/>
                  </a:lnTo>
                  <a:lnTo>
                    <a:pt x="140" y="2151"/>
                  </a:lnTo>
                  <a:lnTo>
                    <a:pt x="99" y="2052"/>
                  </a:lnTo>
                  <a:lnTo>
                    <a:pt x="66" y="1948"/>
                  </a:lnTo>
                  <a:lnTo>
                    <a:pt x="38" y="1842"/>
                  </a:lnTo>
                  <a:lnTo>
                    <a:pt x="18" y="1729"/>
                  </a:lnTo>
                  <a:lnTo>
                    <a:pt x="8" y="1639"/>
                  </a:lnTo>
                  <a:lnTo>
                    <a:pt x="2" y="1546"/>
                  </a:lnTo>
                  <a:lnTo>
                    <a:pt x="0" y="1497"/>
                  </a:lnTo>
                  <a:lnTo>
                    <a:pt x="0" y="1463"/>
                  </a:lnTo>
                  <a:lnTo>
                    <a:pt x="3" y="1366"/>
                  </a:lnTo>
                  <a:lnTo>
                    <a:pt x="14" y="1268"/>
                  </a:lnTo>
                  <a:lnTo>
                    <a:pt x="31" y="1172"/>
                  </a:lnTo>
                  <a:lnTo>
                    <a:pt x="58" y="1061"/>
                  </a:lnTo>
                  <a:lnTo>
                    <a:pt x="93" y="954"/>
                  </a:lnTo>
                  <a:lnTo>
                    <a:pt x="137" y="852"/>
                  </a:lnTo>
                  <a:lnTo>
                    <a:pt x="188" y="753"/>
                  </a:lnTo>
                  <a:lnTo>
                    <a:pt x="246" y="660"/>
                  </a:lnTo>
                  <a:lnTo>
                    <a:pt x="311" y="572"/>
                  </a:lnTo>
                  <a:lnTo>
                    <a:pt x="383" y="488"/>
                  </a:lnTo>
                  <a:lnTo>
                    <a:pt x="461" y="410"/>
                  </a:lnTo>
                  <a:lnTo>
                    <a:pt x="543" y="337"/>
                  </a:lnTo>
                  <a:lnTo>
                    <a:pt x="632" y="271"/>
                  </a:lnTo>
                  <a:lnTo>
                    <a:pt x="726" y="212"/>
                  </a:lnTo>
                  <a:lnTo>
                    <a:pt x="824" y="160"/>
                  </a:lnTo>
                  <a:lnTo>
                    <a:pt x="928" y="114"/>
                  </a:lnTo>
                  <a:lnTo>
                    <a:pt x="1036" y="73"/>
                  </a:lnTo>
                  <a:lnTo>
                    <a:pt x="1147" y="41"/>
                  </a:lnTo>
                  <a:lnTo>
                    <a:pt x="1260" y="17"/>
                  </a:lnTo>
                  <a:lnTo>
                    <a:pt x="1376" y="5"/>
                  </a:lnTo>
                  <a:lnTo>
                    <a:pt x="1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785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3871360"/>
            <a:ext cx="12192000" cy="2986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548249" y="2291938"/>
            <a:ext cx="3063834" cy="308758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49485" y="4286990"/>
            <a:ext cx="1567543" cy="1543794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168239" y="4417621"/>
            <a:ext cx="1330036" cy="12944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4037610" y="1793172"/>
            <a:ext cx="1567543" cy="1543794"/>
            <a:chOff x="4037610" y="1793172"/>
            <a:chExt cx="1567543" cy="1543794"/>
          </a:xfrm>
        </p:grpSpPr>
        <p:sp>
          <p:nvSpPr>
            <p:cNvPr id="9" name="Oval 8"/>
            <p:cNvSpPr/>
            <p:nvPr/>
          </p:nvSpPr>
          <p:spPr>
            <a:xfrm>
              <a:off x="4037610" y="1793172"/>
              <a:ext cx="1567543" cy="154379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56364" y="1923803"/>
              <a:ext cx="1330036" cy="129440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6543304" y="1828800"/>
            <a:ext cx="1567543" cy="154379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662058" y="1959431"/>
            <a:ext cx="1330036" cy="1294409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543304" y="4310743"/>
            <a:ext cx="1567543" cy="154379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662058" y="4441374"/>
            <a:ext cx="1330036" cy="1294409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53143" y="2015839"/>
            <a:ext cx="31885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383979" y="2015839"/>
            <a:ext cx="3301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67208" y="4643388"/>
            <a:ext cx="2925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1585" y="4643388"/>
            <a:ext cx="2945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1324" y="43375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5518700" y="3296263"/>
            <a:ext cx="1122933" cy="1078933"/>
            <a:chOff x="3687" y="2048"/>
            <a:chExt cx="1812" cy="1741"/>
          </a:xfrm>
          <a:solidFill>
            <a:schemeClr val="bg1"/>
          </a:solidFill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948" y="2281"/>
              <a:ext cx="416" cy="406"/>
            </a:xfrm>
            <a:custGeom>
              <a:avLst/>
              <a:gdLst>
                <a:gd name="T0" fmla="*/ 327 w 833"/>
                <a:gd name="T1" fmla="*/ 0 h 811"/>
                <a:gd name="T2" fmla="*/ 371 w 833"/>
                <a:gd name="T3" fmla="*/ 4 h 811"/>
                <a:gd name="T4" fmla="*/ 413 w 833"/>
                <a:gd name="T5" fmla="*/ 12 h 811"/>
                <a:gd name="T6" fmla="*/ 453 w 833"/>
                <a:gd name="T7" fmla="*/ 26 h 811"/>
                <a:gd name="T8" fmla="*/ 491 w 833"/>
                <a:gd name="T9" fmla="*/ 45 h 811"/>
                <a:gd name="T10" fmla="*/ 527 w 833"/>
                <a:gd name="T11" fmla="*/ 68 h 811"/>
                <a:gd name="T12" fmla="*/ 558 w 833"/>
                <a:gd name="T13" fmla="*/ 96 h 811"/>
                <a:gd name="T14" fmla="*/ 585 w 833"/>
                <a:gd name="T15" fmla="*/ 128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40 h 811"/>
                <a:gd name="T22" fmla="*/ 651 w 833"/>
                <a:gd name="T23" fmla="*/ 283 h 811"/>
                <a:gd name="T24" fmla="*/ 653 w 833"/>
                <a:gd name="T25" fmla="*/ 328 h 811"/>
                <a:gd name="T26" fmla="*/ 651 w 833"/>
                <a:gd name="T27" fmla="*/ 370 h 811"/>
                <a:gd name="T28" fmla="*/ 642 w 833"/>
                <a:gd name="T29" fmla="*/ 410 h 811"/>
                <a:gd name="T30" fmla="*/ 629 w 833"/>
                <a:gd name="T31" fmla="*/ 447 h 811"/>
                <a:gd name="T32" fmla="*/ 612 w 833"/>
                <a:gd name="T33" fmla="*/ 484 h 811"/>
                <a:gd name="T34" fmla="*/ 833 w 833"/>
                <a:gd name="T35" fmla="*/ 693 h 811"/>
                <a:gd name="T36" fmla="*/ 792 w 833"/>
                <a:gd name="T37" fmla="*/ 729 h 811"/>
                <a:gd name="T38" fmla="*/ 754 w 833"/>
                <a:gd name="T39" fmla="*/ 769 h 811"/>
                <a:gd name="T40" fmla="*/ 720 w 833"/>
                <a:gd name="T41" fmla="*/ 811 h 811"/>
                <a:gd name="T42" fmla="*/ 499 w 833"/>
                <a:gd name="T43" fmla="*/ 604 h 811"/>
                <a:gd name="T44" fmla="*/ 460 w 833"/>
                <a:gd name="T45" fmla="*/ 625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4 h 811"/>
                <a:gd name="T52" fmla="*/ 283 w 833"/>
                <a:gd name="T53" fmla="*/ 652 h 811"/>
                <a:gd name="T54" fmla="*/ 239 w 833"/>
                <a:gd name="T55" fmla="*/ 643 h 811"/>
                <a:gd name="T56" fmla="*/ 199 w 833"/>
                <a:gd name="T57" fmla="*/ 628 h 811"/>
                <a:gd name="T58" fmla="*/ 162 w 833"/>
                <a:gd name="T59" fmla="*/ 609 h 811"/>
                <a:gd name="T60" fmla="*/ 126 w 833"/>
                <a:gd name="T61" fmla="*/ 586 h 811"/>
                <a:gd name="T62" fmla="*/ 95 w 833"/>
                <a:gd name="T63" fmla="*/ 558 h 811"/>
                <a:gd name="T64" fmla="*/ 67 w 833"/>
                <a:gd name="T65" fmla="*/ 527 h 811"/>
                <a:gd name="T66" fmla="*/ 44 w 833"/>
                <a:gd name="T67" fmla="*/ 492 h 811"/>
                <a:gd name="T68" fmla="*/ 25 w 833"/>
                <a:gd name="T69" fmla="*/ 454 h 811"/>
                <a:gd name="T70" fmla="*/ 11 w 833"/>
                <a:gd name="T71" fmla="*/ 414 h 811"/>
                <a:gd name="T72" fmla="*/ 3 w 833"/>
                <a:gd name="T73" fmla="*/ 372 h 811"/>
                <a:gd name="T74" fmla="*/ 0 w 833"/>
                <a:gd name="T75" fmla="*/ 328 h 811"/>
                <a:gd name="T76" fmla="*/ 3 w 833"/>
                <a:gd name="T77" fmla="*/ 283 h 811"/>
                <a:gd name="T78" fmla="*/ 11 w 833"/>
                <a:gd name="T79" fmla="*/ 240 h 811"/>
                <a:gd name="T80" fmla="*/ 25 w 833"/>
                <a:gd name="T81" fmla="*/ 200 h 811"/>
                <a:gd name="T82" fmla="*/ 44 w 833"/>
                <a:gd name="T83" fmla="*/ 162 h 811"/>
                <a:gd name="T84" fmla="*/ 67 w 833"/>
                <a:gd name="T85" fmla="*/ 128 h 811"/>
                <a:gd name="T86" fmla="*/ 95 w 833"/>
                <a:gd name="T87" fmla="*/ 96 h 811"/>
                <a:gd name="T88" fmla="*/ 126 w 833"/>
                <a:gd name="T89" fmla="*/ 68 h 811"/>
                <a:gd name="T90" fmla="*/ 162 w 833"/>
                <a:gd name="T91" fmla="*/ 45 h 811"/>
                <a:gd name="T92" fmla="*/ 199 w 833"/>
                <a:gd name="T93" fmla="*/ 26 h 811"/>
                <a:gd name="T94" fmla="*/ 239 w 833"/>
                <a:gd name="T95" fmla="*/ 12 h 811"/>
                <a:gd name="T96" fmla="*/ 283 w 833"/>
                <a:gd name="T97" fmla="*/ 4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1" y="4"/>
                  </a:lnTo>
                  <a:lnTo>
                    <a:pt x="413" y="12"/>
                  </a:lnTo>
                  <a:lnTo>
                    <a:pt x="453" y="26"/>
                  </a:lnTo>
                  <a:lnTo>
                    <a:pt x="491" y="45"/>
                  </a:lnTo>
                  <a:lnTo>
                    <a:pt x="527" y="68"/>
                  </a:lnTo>
                  <a:lnTo>
                    <a:pt x="558" y="96"/>
                  </a:lnTo>
                  <a:lnTo>
                    <a:pt x="585" y="128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40"/>
                  </a:lnTo>
                  <a:lnTo>
                    <a:pt x="651" y="283"/>
                  </a:lnTo>
                  <a:lnTo>
                    <a:pt x="653" y="328"/>
                  </a:lnTo>
                  <a:lnTo>
                    <a:pt x="651" y="370"/>
                  </a:lnTo>
                  <a:lnTo>
                    <a:pt x="642" y="410"/>
                  </a:lnTo>
                  <a:lnTo>
                    <a:pt x="629" y="447"/>
                  </a:lnTo>
                  <a:lnTo>
                    <a:pt x="612" y="484"/>
                  </a:lnTo>
                  <a:lnTo>
                    <a:pt x="833" y="693"/>
                  </a:lnTo>
                  <a:lnTo>
                    <a:pt x="792" y="729"/>
                  </a:lnTo>
                  <a:lnTo>
                    <a:pt x="754" y="769"/>
                  </a:lnTo>
                  <a:lnTo>
                    <a:pt x="720" y="811"/>
                  </a:lnTo>
                  <a:lnTo>
                    <a:pt x="499" y="604"/>
                  </a:lnTo>
                  <a:lnTo>
                    <a:pt x="460" y="625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4"/>
                  </a:lnTo>
                  <a:lnTo>
                    <a:pt x="283" y="652"/>
                  </a:lnTo>
                  <a:lnTo>
                    <a:pt x="239" y="643"/>
                  </a:lnTo>
                  <a:lnTo>
                    <a:pt x="199" y="628"/>
                  </a:lnTo>
                  <a:lnTo>
                    <a:pt x="162" y="609"/>
                  </a:lnTo>
                  <a:lnTo>
                    <a:pt x="126" y="586"/>
                  </a:lnTo>
                  <a:lnTo>
                    <a:pt x="95" y="558"/>
                  </a:lnTo>
                  <a:lnTo>
                    <a:pt x="67" y="527"/>
                  </a:lnTo>
                  <a:lnTo>
                    <a:pt x="44" y="492"/>
                  </a:lnTo>
                  <a:lnTo>
                    <a:pt x="25" y="454"/>
                  </a:lnTo>
                  <a:lnTo>
                    <a:pt x="11" y="414"/>
                  </a:lnTo>
                  <a:lnTo>
                    <a:pt x="3" y="372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1" y="240"/>
                  </a:lnTo>
                  <a:lnTo>
                    <a:pt x="25" y="200"/>
                  </a:lnTo>
                  <a:lnTo>
                    <a:pt x="44" y="162"/>
                  </a:lnTo>
                  <a:lnTo>
                    <a:pt x="67" y="128"/>
                  </a:lnTo>
                  <a:lnTo>
                    <a:pt x="95" y="96"/>
                  </a:lnTo>
                  <a:lnTo>
                    <a:pt x="126" y="68"/>
                  </a:lnTo>
                  <a:lnTo>
                    <a:pt x="162" y="45"/>
                  </a:lnTo>
                  <a:lnTo>
                    <a:pt x="199" y="26"/>
                  </a:lnTo>
                  <a:lnTo>
                    <a:pt x="239" y="12"/>
                  </a:lnTo>
                  <a:lnTo>
                    <a:pt x="283" y="4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4760" y="2048"/>
              <a:ext cx="426" cy="566"/>
            </a:xfrm>
            <a:custGeom>
              <a:avLst/>
              <a:gdLst>
                <a:gd name="T0" fmla="*/ 525 w 852"/>
                <a:gd name="T1" fmla="*/ 0 h 1133"/>
                <a:gd name="T2" fmla="*/ 525 w 852"/>
                <a:gd name="T3" fmla="*/ 0 h 1133"/>
                <a:gd name="T4" fmla="*/ 569 w 852"/>
                <a:gd name="T5" fmla="*/ 3 h 1133"/>
                <a:gd name="T6" fmla="*/ 611 w 852"/>
                <a:gd name="T7" fmla="*/ 12 h 1133"/>
                <a:gd name="T8" fmla="*/ 653 w 852"/>
                <a:gd name="T9" fmla="*/ 27 h 1133"/>
                <a:gd name="T10" fmla="*/ 690 w 852"/>
                <a:gd name="T11" fmla="*/ 46 h 1133"/>
                <a:gd name="T12" fmla="*/ 725 w 852"/>
                <a:gd name="T13" fmla="*/ 69 h 1133"/>
                <a:gd name="T14" fmla="*/ 756 w 852"/>
                <a:gd name="T15" fmla="*/ 97 h 1133"/>
                <a:gd name="T16" fmla="*/ 783 w 852"/>
                <a:gd name="T17" fmla="*/ 128 h 1133"/>
                <a:gd name="T18" fmla="*/ 807 w 852"/>
                <a:gd name="T19" fmla="*/ 162 h 1133"/>
                <a:gd name="T20" fmla="*/ 826 w 852"/>
                <a:gd name="T21" fmla="*/ 200 h 1133"/>
                <a:gd name="T22" fmla="*/ 840 w 852"/>
                <a:gd name="T23" fmla="*/ 241 h 1133"/>
                <a:gd name="T24" fmla="*/ 849 w 852"/>
                <a:gd name="T25" fmla="*/ 283 h 1133"/>
                <a:gd name="T26" fmla="*/ 852 w 852"/>
                <a:gd name="T27" fmla="*/ 327 h 1133"/>
                <a:gd name="T28" fmla="*/ 849 w 852"/>
                <a:gd name="T29" fmla="*/ 372 h 1133"/>
                <a:gd name="T30" fmla="*/ 840 w 852"/>
                <a:gd name="T31" fmla="*/ 414 h 1133"/>
                <a:gd name="T32" fmla="*/ 826 w 852"/>
                <a:gd name="T33" fmla="*/ 455 h 1133"/>
                <a:gd name="T34" fmla="*/ 807 w 852"/>
                <a:gd name="T35" fmla="*/ 493 h 1133"/>
                <a:gd name="T36" fmla="*/ 783 w 852"/>
                <a:gd name="T37" fmla="*/ 527 h 1133"/>
                <a:gd name="T38" fmla="*/ 756 w 852"/>
                <a:gd name="T39" fmla="*/ 558 h 1133"/>
                <a:gd name="T40" fmla="*/ 725 w 852"/>
                <a:gd name="T41" fmla="*/ 586 h 1133"/>
                <a:gd name="T42" fmla="*/ 690 w 852"/>
                <a:gd name="T43" fmla="*/ 609 h 1133"/>
                <a:gd name="T44" fmla="*/ 653 w 852"/>
                <a:gd name="T45" fmla="*/ 628 h 1133"/>
                <a:gd name="T46" fmla="*/ 611 w 852"/>
                <a:gd name="T47" fmla="*/ 643 h 1133"/>
                <a:gd name="T48" fmla="*/ 569 w 852"/>
                <a:gd name="T49" fmla="*/ 651 h 1133"/>
                <a:gd name="T50" fmla="*/ 525 w 852"/>
                <a:gd name="T51" fmla="*/ 655 h 1133"/>
                <a:gd name="T52" fmla="*/ 494 w 852"/>
                <a:gd name="T53" fmla="*/ 653 h 1133"/>
                <a:gd name="T54" fmla="*/ 464 w 852"/>
                <a:gd name="T55" fmla="*/ 647 h 1133"/>
                <a:gd name="T56" fmla="*/ 434 w 852"/>
                <a:gd name="T57" fmla="*/ 640 h 1133"/>
                <a:gd name="T58" fmla="*/ 142 w 852"/>
                <a:gd name="T59" fmla="*/ 1133 h 1133"/>
                <a:gd name="T60" fmla="*/ 97 w 852"/>
                <a:gd name="T61" fmla="*/ 1101 h 1133"/>
                <a:gd name="T62" fmla="*/ 50 w 852"/>
                <a:gd name="T63" fmla="*/ 1073 h 1133"/>
                <a:gd name="T64" fmla="*/ 0 w 852"/>
                <a:gd name="T65" fmla="*/ 1049 h 1133"/>
                <a:gd name="T66" fmla="*/ 292 w 852"/>
                <a:gd name="T67" fmla="*/ 557 h 1133"/>
                <a:gd name="T68" fmla="*/ 265 w 852"/>
                <a:gd name="T69" fmla="*/ 526 h 1133"/>
                <a:gd name="T70" fmla="*/ 242 w 852"/>
                <a:gd name="T71" fmla="*/ 492 h 1133"/>
                <a:gd name="T72" fmla="*/ 223 w 852"/>
                <a:gd name="T73" fmla="*/ 454 h 1133"/>
                <a:gd name="T74" fmla="*/ 210 w 852"/>
                <a:gd name="T75" fmla="*/ 414 h 1133"/>
                <a:gd name="T76" fmla="*/ 201 w 852"/>
                <a:gd name="T77" fmla="*/ 372 h 1133"/>
                <a:gd name="T78" fmla="*/ 198 w 852"/>
                <a:gd name="T79" fmla="*/ 327 h 1133"/>
                <a:gd name="T80" fmla="*/ 201 w 852"/>
                <a:gd name="T81" fmla="*/ 283 h 1133"/>
                <a:gd name="T82" fmla="*/ 210 w 852"/>
                <a:gd name="T83" fmla="*/ 240 h 1133"/>
                <a:gd name="T84" fmla="*/ 223 w 852"/>
                <a:gd name="T85" fmla="*/ 200 h 1133"/>
                <a:gd name="T86" fmla="*/ 242 w 852"/>
                <a:gd name="T87" fmla="*/ 162 h 1133"/>
                <a:gd name="T88" fmla="*/ 266 w 852"/>
                <a:gd name="T89" fmla="*/ 128 h 1133"/>
                <a:gd name="T90" fmla="*/ 293 w 852"/>
                <a:gd name="T91" fmla="*/ 97 h 1133"/>
                <a:gd name="T92" fmla="*/ 325 w 852"/>
                <a:gd name="T93" fmla="*/ 69 h 1133"/>
                <a:gd name="T94" fmla="*/ 360 w 852"/>
                <a:gd name="T95" fmla="*/ 46 h 1133"/>
                <a:gd name="T96" fmla="*/ 397 w 852"/>
                <a:gd name="T97" fmla="*/ 27 h 1133"/>
                <a:gd name="T98" fmla="*/ 437 w 852"/>
                <a:gd name="T99" fmla="*/ 12 h 1133"/>
                <a:gd name="T100" fmla="*/ 481 w 852"/>
                <a:gd name="T101" fmla="*/ 3 h 1133"/>
                <a:gd name="T102" fmla="*/ 525 w 852"/>
                <a:gd name="T103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3">
                  <a:moveTo>
                    <a:pt x="525" y="0"/>
                  </a:moveTo>
                  <a:lnTo>
                    <a:pt x="525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3" y="27"/>
                  </a:lnTo>
                  <a:lnTo>
                    <a:pt x="690" y="46"/>
                  </a:lnTo>
                  <a:lnTo>
                    <a:pt x="725" y="69"/>
                  </a:lnTo>
                  <a:lnTo>
                    <a:pt x="756" y="97"/>
                  </a:lnTo>
                  <a:lnTo>
                    <a:pt x="783" y="128"/>
                  </a:lnTo>
                  <a:lnTo>
                    <a:pt x="807" y="162"/>
                  </a:lnTo>
                  <a:lnTo>
                    <a:pt x="826" y="200"/>
                  </a:lnTo>
                  <a:lnTo>
                    <a:pt x="840" y="241"/>
                  </a:lnTo>
                  <a:lnTo>
                    <a:pt x="849" y="283"/>
                  </a:lnTo>
                  <a:lnTo>
                    <a:pt x="852" y="327"/>
                  </a:lnTo>
                  <a:lnTo>
                    <a:pt x="849" y="372"/>
                  </a:lnTo>
                  <a:lnTo>
                    <a:pt x="840" y="414"/>
                  </a:lnTo>
                  <a:lnTo>
                    <a:pt x="826" y="455"/>
                  </a:lnTo>
                  <a:lnTo>
                    <a:pt x="807" y="493"/>
                  </a:lnTo>
                  <a:lnTo>
                    <a:pt x="783" y="527"/>
                  </a:lnTo>
                  <a:lnTo>
                    <a:pt x="756" y="558"/>
                  </a:lnTo>
                  <a:lnTo>
                    <a:pt x="725" y="586"/>
                  </a:lnTo>
                  <a:lnTo>
                    <a:pt x="690" y="609"/>
                  </a:lnTo>
                  <a:lnTo>
                    <a:pt x="653" y="628"/>
                  </a:lnTo>
                  <a:lnTo>
                    <a:pt x="611" y="643"/>
                  </a:lnTo>
                  <a:lnTo>
                    <a:pt x="569" y="651"/>
                  </a:lnTo>
                  <a:lnTo>
                    <a:pt x="525" y="655"/>
                  </a:lnTo>
                  <a:lnTo>
                    <a:pt x="494" y="653"/>
                  </a:lnTo>
                  <a:lnTo>
                    <a:pt x="464" y="647"/>
                  </a:lnTo>
                  <a:lnTo>
                    <a:pt x="434" y="640"/>
                  </a:lnTo>
                  <a:lnTo>
                    <a:pt x="142" y="1133"/>
                  </a:lnTo>
                  <a:lnTo>
                    <a:pt x="97" y="1101"/>
                  </a:lnTo>
                  <a:lnTo>
                    <a:pt x="50" y="1073"/>
                  </a:lnTo>
                  <a:lnTo>
                    <a:pt x="0" y="1049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2"/>
                  </a:lnTo>
                  <a:lnTo>
                    <a:pt x="223" y="454"/>
                  </a:lnTo>
                  <a:lnTo>
                    <a:pt x="210" y="414"/>
                  </a:lnTo>
                  <a:lnTo>
                    <a:pt x="201" y="372"/>
                  </a:lnTo>
                  <a:lnTo>
                    <a:pt x="198" y="327"/>
                  </a:lnTo>
                  <a:lnTo>
                    <a:pt x="201" y="283"/>
                  </a:lnTo>
                  <a:lnTo>
                    <a:pt x="210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7"/>
                  </a:lnTo>
                  <a:lnTo>
                    <a:pt x="325" y="69"/>
                  </a:lnTo>
                  <a:lnTo>
                    <a:pt x="360" y="46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1" y="3"/>
                  </a:lnTo>
                  <a:lnTo>
                    <a:pt x="5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971" y="2820"/>
              <a:ext cx="528" cy="327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5 w 1055"/>
                <a:gd name="T5" fmla="*/ 11 h 653"/>
                <a:gd name="T6" fmla="*/ 855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7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40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7 w 1055"/>
                <a:gd name="T35" fmla="*/ 526 h 653"/>
                <a:gd name="T36" fmla="*/ 960 w 1055"/>
                <a:gd name="T37" fmla="*/ 558 h 653"/>
                <a:gd name="T38" fmla="*/ 929 w 1055"/>
                <a:gd name="T39" fmla="*/ 585 h 653"/>
                <a:gd name="T40" fmla="*/ 893 w 1055"/>
                <a:gd name="T41" fmla="*/ 609 h 653"/>
                <a:gd name="T42" fmla="*/ 855 w 1055"/>
                <a:gd name="T43" fmla="*/ 628 h 653"/>
                <a:gd name="T44" fmla="*/ 815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3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1 w 1055"/>
                <a:gd name="T59" fmla="*/ 587 h 653"/>
                <a:gd name="T60" fmla="*/ 500 w 1055"/>
                <a:gd name="T61" fmla="*/ 560 h 653"/>
                <a:gd name="T62" fmla="*/ 474 w 1055"/>
                <a:gd name="T63" fmla="*/ 529 h 653"/>
                <a:gd name="T64" fmla="*/ 449 w 1055"/>
                <a:gd name="T65" fmla="*/ 495 h 653"/>
                <a:gd name="T66" fmla="*/ 430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4 w 1055"/>
                <a:gd name="T77" fmla="*/ 235 h 653"/>
                <a:gd name="T78" fmla="*/ 16 w 1055"/>
                <a:gd name="T79" fmla="*/ 182 h 653"/>
                <a:gd name="T80" fmla="*/ 15 w 1055"/>
                <a:gd name="T81" fmla="*/ 173 h 653"/>
                <a:gd name="T82" fmla="*/ 423 w 1055"/>
                <a:gd name="T83" fmla="*/ 214 h 653"/>
                <a:gd name="T84" fmla="*/ 440 w 1055"/>
                <a:gd name="T85" fmla="*/ 173 h 653"/>
                <a:gd name="T86" fmla="*/ 464 w 1055"/>
                <a:gd name="T87" fmla="*/ 136 h 653"/>
                <a:gd name="T88" fmla="*/ 491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2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5" y="11"/>
                  </a:lnTo>
                  <a:lnTo>
                    <a:pt x="855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7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40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7" y="526"/>
                  </a:lnTo>
                  <a:lnTo>
                    <a:pt x="960" y="558"/>
                  </a:lnTo>
                  <a:lnTo>
                    <a:pt x="929" y="585"/>
                  </a:lnTo>
                  <a:lnTo>
                    <a:pt x="893" y="609"/>
                  </a:lnTo>
                  <a:lnTo>
                    <a:pt x="855" y="628"/>
                  </a:lnTo>
                  <a:lnTo>
                    <a:pt x="815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3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1" y="587"/>
                  </a:lnTo>
                  <a:lnTo>
                    <a:pt x="500" y="560"/>
                  </a:lnTo>
                  <a:lnTo>
                    <a:pt x="474" y="529"/>
                  </a:lnTo>
                  <a:lnTo>
                    <a:pt x="449" y="495"/>
                  </a:lnTo>
                  <a:lnTo>
                    <a:pt x="430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4" y="235"/>
                  </a:lnTo>
                  <a:lnTo>
                    <a:pt x="16" y="182"/>
                  </a:lnTo>
                  <a:lnTo>
                    <a:pt x="15" y="173"/>
                  </a:lnTo>
                  <a:lnTo>
                    <a:pt x="423" y="214"/>
                  </a:lnTo>
                  <a:lnTo>
                    <a:pt x="440" y="173"/>
                  </a:lnTo>
                  <a:lnTo>
                    <a:pt x="464" y="136"/>
                  </a:lnTo>
                  <a:lnTo>
                    <a:pt x="491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2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4605" y="3264"/>
              <a:ext cx="328" cy="525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4 w 654"/>
                <a:gd name="T5" fmla="*/ 401 h 1049"/>
                <a:gd name="T6" fmla="*/ 429 w 654"/>
                <a:gd name="T7" fmla="*/ 412 h 1049"/>
                <a:gd name="T8" fmla="*/ 471 w 654"/>
                <a:gd name="T9" fmla="*/ 430 h 1049"/>
                <a:gd name="T10" fmla="*/ 510 w 654"/>
                <a:gd name="T11" fmla="*/ 452 h 1049"/>
                <a:gd name="T12" fmla="*/ 546 w 654"/>
                <a:gd name="T13" fmla="*/ 480 h 1049"/>
                <a:gd name="T14" fmla="*/ 577 w 654"/>
                <a:gd name="T15" fmla="*/ 512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5 h 1049"/>
                <a:gd name="T24" fmla="*/ 654 w 654"/>
                <a:gd name="T25" fmla="*/ 723 h 1049"/>
                <a:gd name="T26" fmla="*/ 651 w 654"/>
                <a:gd name="T27" fmla="*/ 767 h 1049"/>
                <a:gd name="T28" fmla="*/ 642 w 654"/>
                <a:gd name="T29" fmla="*/ 810 h 1049"/>
                <a:gd name="T30" fmla="*/ 629 w 654"/>
                <a:gd name="T31" fmla="*/ 850 h 1049"/>
                <a:gd name="T32" fmla="*/ 609 w 654"/>
                <a:gd name="T33" fmla="*/ 887 h 1049"/>
                <a:gd name="T34" fmla="*/ 585 w 654"/>
                <a:gd name="T35" fmla="*/ 923 h 1049"/>
                <a:gd name="T36" fmla="*/ 558 w 654"/>
                <a:gd name="T37" fmla="*/ 954 h 1049"/>
                <a:gd name="T38" fmla="*/ 527 w 654"/>
                <a:gd name="T39" fmla="*/ 982 h 1049"/>
                <a:gd name="T40" fmla="*/ 492 w 654"/>
                <a:gd name="T41" fmla="*/ 1005 h 1049"/>
                <a:gd name="T42" fmla="*/ 455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3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2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7 h 1049"/>
                <a:gd name="T72" fmla="*/ 0 w 654"/>
                <a:gd name="T73" fmla="*/ 723 h 1049"/>
                <a:gd name="T74" fmla="*/ 3 w 654"/>
                <a:gd name="T75" fmla="*/ 676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2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6 h 1049"/>
                <a:gd name="T92" fmla="*/ 140 w 654"/>
                <a:gd name="T93" fmla="*/ 27 h 1049"/>
                <a:gd name="T94" fmla="*/ 194 w 654"/>
                <a:gd name="T95" fmla="*/ 15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4" y="401"/>
                  </a:lnTo>
                  <a:lnTo>
                    <a:pt x="429" y="412"/>
                  </a:lnTo>
                  <a:lnTo>
                    <a:pt x="471" y="430"/>
                  </a:lnTo>
                  <a:lnTo>
                    <a:pt x="510" y="452"/>
                  </a:lnTo>
                  <a:lnTo>
                    <a:pt x="546" y="480"/>
                  </a:lnTo>
                  <a:lnTo>
                    <a:pt x="577" y="512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5"/>
                  </a:lnTo>
                  <a:lnTo>
                    <a:pt x="654" y="723"/>
                  </a:lnTo>
                  <a:lnTo>
                    <a:pt x="651" y="767"/>
                  </a:lnTo>
                  <a:lnTo>
                    <a:pt x="642" y="810"/>
                  </a:lnTo>
                  <a:lnTo>
                    <a:pt x="629" y="850"/>
                  </a:lnTo>
                  <a:lnTo>
                    <a:pt x="609" y="887"/>
                  </a:lnTo>
                  <a:lnTo>
                    <a:pt x="585" y="923"/>
                  </a:lnTo>
                  <a:lnTo>
                    <a:pt x="558" y="954"/>
                  </a:lnTo>
                  <a:lnTo>
                    <a:pt x="527" y="982"/>
                  </a:lnTo>
                  <a:lnTo>
                    <a:pt x="492" y="1005"/>
                  </a:lnTo>
                  <a:lnTo>
                    <a:pt x="455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3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2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7"/>
                  </a:lnTo>
                  <a:lnTo>
                    <a:pt x="0" y="723"/>
                  </a:lnTo>
                  <a:lnTo>
                    <a:pt x="3" y="676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2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6"/>
                  </a:lnTo>
                  <a:lnTo>
                    <a:pt x="140" y="27"/>
                  </a:lnTo>
                  <a:lnTo>
                    <a:pt x="194" y="15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3687" y="2991"/>
              <a:ext cx="580" cy="337"/>
            </a:xfrm>
            <a:custGeom>
              <a:avLst/>
              <a:gdLst>
                <a:gd name="T0" fmla="*/ 1106 w 1160"/>
                <a:gd name="T1" fmla="*/ 0 h 675"/>
                <a:gd name="T2" fmla="*/ 1121 w 1160"/>
                <a:gd name="T3" fmla="*/ 54 h 675"/>
                <a:gd name="T4" fmla="*/ 1139 w 1160"/>
                <a:gd name="T5" fmla="*/ 106 h 675"/>
                <a:gd name="T6" fmla="*/ 1160 w 1160"/>
                <a:gd name="T7" fmla="*/ 156 h 675"/>
                <a:gd name="T8" fmla="*/ 651 w 1160"/>
                <a:gd name="T9" fmla="*/ 327 h 675"/>
                <a:gd name="T10" fmla="*/ 653 w 1160"/>
                <a:gd name="T11" fmla="*/ 337 h 675"/>
                <a:gd name="T12" fmla="*/ 654 w 1160"/>
                <a:gd name="T13" fmla="*/ 348 h 675"/>
                <a:gd name="T14" fmla="*/ 651 w 1160"/>
                <a:gd name="T15" fmla="*/ 392 h 675"/>
                <a:gd name="T16" fmla="*/ 643 w 1160"/>
                <a:gd name="T17" fmla="*/ 435 h 675"/>
                <a:gd name="T18" fmla="*/ 628 w 1160"/>
                <a:gd name="T19" fmla="*/ 475 h 675"/>
                <a:gd name="T20" fmla="*/ 609 w 1160"/>
                <a:gd name="T21" fmla="*/ 513 h 675"/>
                <a:gd name="T22" fmla="*/ 586 w 1160"/>
                <a:gd name="T23" fmla="*/ 548 h 675"/>
                <a:gd name="T24" fmla="*/ 558 w 1160"/>
                <a:gd name="T25" fmla="*/ 580 h 675"/>
                <a:gd name="T26" fmla="*/ 527 w 1160"/>
                <a:gd name="T27" fmla="*/ 607 h 675"/>
                <a:gd name="T28" fmla="*/ 492 w 1160"/>
                <a:gd name="T29" fmla="*/ 631 h 675"/>
                <a:gd name="T30" fmla="*/ 454 w 1160"/>
                <a:gd name="T31" fmla="*/ 650 h 675"/>
                <a:gd name="T32" fmla="*/ 414 w 1160"/>
                <a:gd name="T33" fmla="*/ 664 h 675"/>
                <a:gd name="T34" fmla="*/ 371 w 1160"/>
                <a:gd name="T35" fmla="*/ 672 h 675"/>
                <a:gd name="T36" fmla="*/ 326 w 1160"/>
                <a:gd name="T37" fmla="*/ 675 h 675"/>
                <a:gd name="T38" fmla="*/ 282 w 1160"/>
                <a:gd name="T39" fmla="*/ 672 h 675"/>
                <a:gd name="T40" fmla="*/ 240 w 1160"/>
                <a:gd name="T41" fmla="*/ 664 h 675"/>
                <a:gd name="T42" fmla="*/ 200 w 1160"/>
                <a:gd name="T43" fmla="*/ 650 h 675"/>
                <a:gd name="T44" fmla="*/ 162 w 1160"/>
                <a:gd name="T45" fmla="*/ 631 h 675"/>
                <a:gd name="T46" fmla="*/ 127 w 1160"/>
                <a:gd name="T47" fmla="*/ 607 h 675"/>
                <a:gd name="T48" fmla="*/ 95 w 1160"/>
                <a:gd name="T49" fmla="*/ 580 h 675"/>
                <a:gd name="T50" fmla="*/ 68 w 1160"/>
                <a:gd name="T51" fmla="*/ 548 h 675"/>
                <a:gd name="T52" fmla="*/ 44 w 1160"/>
                <a:gd name="T53" fmla="*/ 513 h 675"/>
                <a:gd name="T54" fmla="*/ 26 w 1160"/>
                <a:gd name="T55" fmla="*/ 475 h 675"/>
                <a:gd name="T56" fmla="*/ 12 w 1160"/>
                <a:gd name="T57" fmla="*/ 435 h 675"/>
                <a:gd name="T58" fmla="*/ 3 w 1160"/>
                <a:gd name="T59" fmla="*/ 392 h 675"/>
                <a:gd name="T60" fmla="*/ 0 w 1160"/>
                <a:gd name="T61" fmla="*/ 348 h 675"/>
                <a:gd name="T62" fmla="*/ 3 w 1160"/>
                <a:gd name="T63" fmla="*/ 303 h 675"/>
                <a:gd name="T64" fmla="*/ 12 w 1160"/>
                <a:gd name="T65" fmla="*/ 261 h 675"/>
                <a:gd name="T66" fmla="*/ 26 w 1160"/>
                <a:gd name="T67" fmla="*/ 221 h 675"/>
                <a:gd name="T68" fmla="*/ 44 w 1160"/>
                <a:gd name="T69" fmla="*/ 184 h 675"/>
                <a:gd name="T70" fmla="*/ 68 w 1160"/>
                <a:gd name="T71" fmla="*/ 148 h 675"/>
                <a:gd name="T72" fmla="*/ 95 w 1160"/>
                <a:gd name="T73" fmla="*/ 117 h 675"/>
                <a:gd name="T74" fmla="*/ 127 w 1160"/>
                <a:gd name="T75" fmla="*/ 89 h 675"/>
                <a:gd name="T76" fmla="*/ 162 w 1160"/>
                <a:gd name="T77" fmla="*/ 66 h 675"/>
                <a:gd name="T78" fmla="*/ 200 w 1160"/>
                <a:gd name="T79" fmla="*/ 47 h 675"/>
                <a:gd name="T80" fmla="*/ 240 w 1160"/>
                <a:gd name="T81" fmla="*/ 33 h 675"/>
                <a:gd name="T82" fmla="*/ 282 w 1160"/>
                <a:gd name="T83" fmla="*/ 25 h 675"/>
                <a:gd name="T84" fmla="*/ 326 w 1160"/>
                <a:gd name="T85" fmla="*/ 22 h 675"/>
                <a:gd name="T86" fmla="*/ 370 w 1160"/>
                <a:gd name="T87" fmla="*/ 24 h 675"/>
                <a:gd name="T88" fmla="*/ 409 w 1160"/>
                <a:gd name="T89" fmla="*/ 33 h 675"/>
                <a:gd name="T90" fmla="*/ 448 w 1160"/>
                <a:gd name="T91" fmla="*/ 45 h 675"/>
                <a:gd name="T92" fmla="*/ 485 w 1160"/>
                <a:gd name="T93" fmla="*/ 63 h 675"/>
                <a:gd name="T94" fmla="*/ 518 w 1160"/>
                <a:gd name="T95" fmla="*/ 84 h 675"/>
                <a:gd name="T96" fmla="*/ 549 w 1160"/>
                <a:gd name="T97" fmla="*/ 109 h 675"/>
                <a:gd name="T98" fmla="*/ 577 w 1160"/>
                <a:gd name="T99" fmla="*/ 138 h 675"/>
                <a:gd name="T100" fmla="*/ 600 w 1160"/>
                <a:gd name="T101" fmla="*/ 170 h 675"/>
                <a:gd name="T102" fmla="*/ 1106 w 1160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0" h="675">
                  <a:moveTo>
                    <a:pt x="1106" y="0"/>
                  </a:moveTo>
                  <a:lnTo>
                    <a:pt x="1121" y="54"/>
                  </a:lnTo>
                  <a:lnTo>
                    <a:pt x="1139" y="106"/>
                  </a:lnTo>
                  <a:lnTo>
                    <a:pt x="1160" y="156"/>
                  </a:lnTo>
                  <a:lnTo>
                    <a:pt x="651" y="327"/>
                  </a:lnTo>
                  <a:lnTo>
                    <a:pt x="653" y="337"/>
                  </a:lnTo>
                  <a:lnTo>
                    <a:pt x="654" y="348"/>
                  </a:lnTo>
                  <a:lnTo>
                    <a:pt x="651" y="392"/>
                  </a:lnTo>
                  <a:lnTo>
                    <a:pt x="643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8"/>
                  </a:lnTo>
                  <a:lnTo>
                    <a:pt x="558" y="580"/>
                  </a:lnTo>
                  <a:lnTo>
                    <a:pt x="527" y="607"/>
                  </a:lnTo>
                  <a:lnTo>
                    <a:pt x="492" y="631"/>
                  </a:lnTo>
                  <a:lnTo>
                    <a:pt x="454" y="650"/>
                  </a:lnTo>
                  <a:lnTo>
                    <a:pt x="414" y="664"/>
                  </a:lnTo>
                  <a:lnTo>
                    <a:pt x="371" y="672"/>
                  </a:lnTo>
                  <a:lnTo>
                    <a:pt x="326" y="675"/>
                  </a:lnTo>
                  <a:lnTo>
                    <a:pt x="282" y="672"/>
                  </a:lnTo>
                  <a:lnTo>
                    <a:pt x="240" y="664"/>
                  </a:lnTo>
                  <a:lnTo>
                    <a:pt x="200" y="650"/>
                  </a:lnTo>
                  <a:lnTo>
                    <a:pt x="162" y="631"/>
                  </a:lnTo>
                  <a:lnTo>
                    <a:pt x="127" y="607"/>
                  </a:lnTo>
                  <a:lnTo>
                    <a:pt x="95" y="580"/>
                  </a:lnTo>
                  <a:lnTo>
                    <a:pt x="68" y="548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4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7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2"/>
                  </a:lnTo>
                  <a:lnTo>
                    <a:pt x="370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4325" y="2631"/>
              <a:ext cx="561" cy="561"/>
            </a:xfrm>
            <a:custGeom>
              <a:avLst/>
              <a:gdLst>
                <a:gd name="T0" fmla="*/ 561 w 1122"/>
                <a:gd name="T1" fmla="*/ 0 h 1122"/>
                <a:gd name="T2" fmla="*/ 622 w 1122"/>
                <a:gd name="T3" fmla="*/ 4 h 1122"/>
                <a:gd name="T4" fmla="*/ 682 w 1122"/>
                <a:gd name="T5" fmla="*/ 14 h 1122"/>
                <a:gd name="T6" fmla="*/ 738 w 1122"/>
                <a:gd name="T7" fmla="*/ 29 h 1122"/>
                <a:gd name="T8" fmla="*/ 792 w 1122"/>
                <a:gd name="T9" fmla="*/ 50 h 1122"/>
                <a:gd name="T10" fmla="*/ 844 w 1122"/>
                <a:gd name="T11" fmla="*/ 77 h 1122"/>
                <a:gd name="T12" fmla="*/ 892 w 1122"/>
                <a:gd name="T13" fmla="*/ 109 h 1122"/>
                <a:gd name="T14" fmla="*/ 937 w 1122"/>
                <a:gd name="T15" fmla="*/ 146 h 1122"/>
                <a:gd name="T16" fmla="*/ 977 w 1122"/>
                <a:gd name="T17" fmla="*/ 186 h 1122"/>
                <a:gd name="T18" fmla="*/ 1013 w 1122"/>
                <a:gd name="T19" fmla="*/ 230 h 1122"/>
                <a:gd name="T20" fmla="*/ 1045 w 1122"/>
                <a:gd name="T21" fmla="*/ 279 h 1122"/>
                <a:gd name="T22" fmla="*/ 1072 w 1122"/>
                <a:gd name="T23" fmla="*/ 330 h 1122"/>
                <a:gd name="T24" fmla="*/ 1093 w 1122"/>
                <a:gd name="T25" fmla="*/ 384 h 1122"/>
                <a:gd name="T26" fmla="*/ 1109 w 1122"/>
                <a:gd name="T27" fmla="*/ 441 h 1122"/>
                <a:gd name="T28" fmla="*/ 1119 w 1122"/>
                <a:gd name="T29" fmla="*/ 500 h 1122"/>
                <a:gd name="T30" fmla="*/ 1122 w 1122"/>
                <a:gd name="T31" fmla="*/ 561 h 1122"/>
                <a:gd name="T32" fmla="*/ 1119 w 1122"/>
                <a:gd name="T33" fmla="*/ 622 h 1122"/>
                <a:gd name="T34" fmla="*/ 1109 w 1122"/>
                <a:gd name="T35" fmla="*/ 682 h 1122"/>
                <a:gd name="T36" fmla="*/ 1093 w 1122"/>
                <a:gd name="T37" fmla="*/ 738 h 1122"/>
                <a:gd name="T38" fmla="*/ 1072 w 1122"/>
                <a:gd name="T39" fmla="*/ 793 h 1122"/>
                <a:gd name="T40" fmla="*/ 1045 w 1122"/>
                <a:gd name="T41" fmla="*/ 844 h 1122"/>
                <a:gd name="T42" fmla="*/ 1013 w 1122"/>
                <a:gd name="T43" fmla="*/ 893 h 1122"/>
                <a:gd name="T44" fmla="*/ 977 w 1122"/>
                <a:gd name="T45" fmla="*/ 937 h 1122"/>
                <a:gd name="T46" fmla="*/ 937 w 1122"/>
                <a:gd name="T47" fmla="*/ 978 h 1122"/>
                <a:gd name="T48" fmla="*/ 892 w 1122"/>
                <a:gd name="T49" fmla="*/ 1014 h 1122"/>
                <a:gd name="T50" fmla="*/ 844 w 1122"/>
                <a:gd name="T51" fmla="*/ 1046 h 1122"/>
                <a:gd name="T52" fmla="*/ 792 w 1122"/>
                <a:gd name="T53" fmla="*/ 1072 h 1122"/>
                <a:gd name="T54" fmla="*/ 738 w 1122"/>
                <a:gd name="T55" fmla="*/ 1093 h 1122"/>
                <a:gd name="T56" fmla="*/ 682 w 1122"/>
                <a:gd name="T57" fmla="*/ 1109 h 1122"/>
                <a:gd name="T58" fmla="*/ 622 w 1122"/>
                <a:gd name="T59" fmla="*/ 1119 h 1122"/>
                <a:gd name="T60" fmla="*/ 561 w 1122"/>
                <a:gd name="T61" fmla="*/ 1122 h 1122"/>
                <a:gd name="T62" fmla="*/ 500 w 1122"/>
                <a:gd name="T63" fmla="*/ 1119 h 1122"/>
                <a:gd name="T64" fmla="*/ 441 w 1122"/>
                <a:gd name="T65" fmla="*/ 1109 h 1122"/>
                <a:gd name="T66" fmla="*/ 384 w 1122"/>
                <a:gd name="T67" fmla="*/ 1093 h 1122"/>
                <a:gd name="T68" fmla="*/ 330 w 1122"/>
                <a:gd name="T69" fmla="*/ 1072 h 1122"/>
                <a:gd name="T70" fmla="*/ 279 w 1122"/>
                <a:gd name="T71" fmla="*/ 1046 h 1122"/>
                <a:gd name="T72" fmla="*/ 230 w 1122"/>
                <a:gd name="T73" fmla="*/ 1014 h 1122"/>
                <a:gd name="T74" fmla="*/ 185 w 1122"/>
                <a:gd name="T75" fmla="*/ 978 h 1122"/>
                <a:gd name="T76" fmla="*/ 144 w 1122"/>
                <a:gd name="T77" fmla="*/ 937 h 1122"/>
                <a:gd name="T78" fmla="*/ 109 w 1122"/>
                <a:gd name="T79" fmla="*/ 893 h 1122"/>
                <a:gd name="T80" fmla="*/ 77 w 1122"/>
                <a:gd name="T81" fmla="*/ 844 h 1122"/>
                <a:gd name="T82" fmla="*/ 50 w 1122"/>
                <a:gd name="T83" fmla="*/ 793 h 1122"/>
                <a:gd name="T84" fmla="*/ 29 w 1122"/>
                <a:gd name="T85" fmla="*/ 738 h 1122"/>
                <a:gd name="T86" fmla="*/ 13 w 1122"/>
                <a:gd name="T87" fmla="*/ 682 h 1122"/>
                <a:gd name="T88" fmla="*/ 3 w 1122"/>
                <a:gd name="T89" fmla="*/ 622 h 1122"/>
                <a:gd name="T90" fmla="*/ 0 w 1122"/>
                <a:gd name="T91" fmla="*/ 561 h 1122"/>
                <a:gd name="T92" fmla="*/ 3 w 1122"/>
                <a:gd name="T93" fmla="*/ 500 h 1122"/>
                <a:gd name="T94" fmla="*/ 13 w 1122"/>
                <a:gd name="T95" fmla="*/ 441 h 1122"/>
                <a:gd name="T96" fmla="*/ 29 w 1122"/>
                <a:gd name="T97" fmla="*/ 384 h 1122"/>
                <a:gd name="T98" fmla="*/ 50 w 1122"/>
                <a:gd name="T99" fmla="*/ 330 h 1122"/>
                <a:gd name="T100" fmla="*/ 77 w 1122"/>
                <a:gd name="T101" fmla="*/ 279 h 1122"/>
                <a:gd name="T102" fmla="*/ 109 w 1122"/>
                <a:gd name="T103" fmla="*/ 230 h 1122"/>
                <a:gd name="T104" fmla="*/ 144 w 1122"/>
                <a:gd name="T105" fmla="*/ 186 h 1122"/>
                <a:gd name="T106" fmla="*/ 185 w 1122"/>
                <a:gd name="T107" fmla="*/ 146 h 1122"/>
                <a:gd name="T108" fmla="*/ 230 w 1122"/>
                <a:gd name="T109" fmla="*/ 109 h 1122"/>
                <a:gd name="T110" fmla="*/ 279 w 1122"/>
                <a:gd name="T111" fmla="*/ 77 h 1122"/>
                <a:gd name="T112" fmla="*/ 330 w 1122"/>
                <a:gd name="T113" fmla="*/ 50 h 1122"/>
                <a:gd name="T114" fmla="*/ 384 w 1122"/>
                <a:gd name="T115" fmla="*/ 29 h 1122"/>
                <a:gd name="T116" fmla="*/ 441 w 1122"/>
                <a:gd name="T117" fmla="*/ 14 h 1122"/>
                <a:gd name="T118" fmla="*/ 500 w 1122"/>
                <a:gd name="T119" fmla="*/ 4 h 1122"/>
                <a:gd name="T120" fmla="*/ 561 w 1122"/>
                <a:gd name="T121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2">
                  <a:moveTo>
                    <a:pt x="561" y="0"/>
                  </a:moveTo>
                  <a:lnTo>
                    <a:pt x="622" y="4"/>
                  </a:lnTo>
                  <a:lnTo>
                    <a:pt x="682" y="14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4" y="77"/>
                  </a:lnTo>
                  <a:lnTo>
                    <a:pt x="892" y="109"/>
                  </a:lnTo>
                  <a:lnTo>
                    <a:pt x="937" y="146"/>
                  </a:lnTo>
                  <a:lnTo>
                    <a:pt x="977" y="186"/>
                  </a:lnTo>
                  <a:lnTo>
                    <a:pt x="1013" y="230"/>
                  </a:lnTo>
                  <a:lnTo>
                    <a:pt x="1045" y="279"/>
                  </a:lnTo>
                  <a:lnTo>
                    <a:pt x="1072" y="330"/>
                  </a:lnTo>
                  <a:lnTo>
                    <a:pt x="1093" y="384"/>
                  </a:lnTo>
                  <a:lnTo>
                    <a:pt x="1109" y="441"/>
                  </a:lnTo>
                  <a:lnTo>
                    <a:pt x="1119" y="500"/>
                  </a:lnTo>
                  <a:lnTo>
                    <a:pt x="1122" y="561"/>
                  </a:lnTo>
                  <a:lnTo>
                    <a:pt x="1119" y="622"/>
                  </a:lnTo>
                  <a:lnTo>
                    <a:pt x="1109" y="682"/>
                  </a:lnTo>
                  <a:lnTo>
                    <a:pt x="1093" y="738"/>
                  </a:lnTo>
                  <a:lnTo>
                    <a:pt x="1072" y="793"/>
                  </a:lnTo>
                  <a:lnTo>
                    <a:pt x="1045" y="844"/>
                  </a:lnTo>
                  <a:lnTo>
                    <a:pt x="1013" y="893"/>
                  </a:lnTo>
                  <a:lnTo>
                    <a:pt x="977" y="937"/>
                  </a:lnTo>
                  <a:lnTo>
                    <a:pt x="937" y="978"/>
                  </a:lnTo>
                  <a:lnTo>
                    <a:pt x="892" y="1014"/>
                  </a:lnTo>
                  <a:lnTo>
                    <a:pt x="844" y="1046"/>
                  </a:lnTo>
                  <a:lnTo>
                    <a:pt x="792" y="1072"/>
                  </a:lnTo>
                  <a:lnTo>
                    <a:pt x="738" y="1093"/>
                  </a:lnTo>
                  <a:lnTo>
                    <a:pt x="682" y="1109"/>
                  </a:lnTo>
                  <a:lnTo>
                    <a:pt x="622" y="1119"/>
                  </a:lnTo>
                  <a:lnTo>
                    <a:pt x="561" y="1122"/>
                  </a:lnTo>
                  <a:lnTo>
                    <a:pt x="500" y="1119"/>
                  </a:lnTo>
                  <a:lnTo>
                    <a:pt x="441" y="1109"/>
                  </a:lnTo>
                  <a:lnTo>
                    <a:pt x="384" y="1093"/>
                  </a:lnTo>
                  <a:lnTo>
                    <a:pt x="330" y="1072"/>
                  </a:lnTo>
                  <a:lnTo>
                    <a:pt x="279" y="1046"/>
                  </a:lnTo>
                  <a:lnTo>
                    <a:pt x="230" y="1014"/>
                  </a:lnTo>
                  <a:lnTo>
                    <a:pt x="185" y="978"/>
                  </a:lnTo>
                  <a:lnTo>
                    <a:pt x="144" y="937"/>
                  </a:lnTo>
                  <a:lnTo>
                    <a:pt x="109" y="893"/>
                  </a:lnTo>
                  <a:lnTo>
                    <a:pt x="77" y="844"/>
                  </a:lnTo>
                  <a:lnTo>
                    <a:pt x="50" y="793"/>
                  </a:lnTo>
                  <a:lnTo>
                    <a:pt x="29" y="738"/>
                  </a:lnTo>
                  <a:lnTo>
                    <a:pt x="13" y="682"/>
                  </a:lnTo>
                  <a:lnTo>
                    <a:pt x="3" y="622"/>
                  </a:lnTo>
                  <a:lnTo>
                    <a:pt x="0" y="561"/>
                  </a:lnTo>
                  <a:lnTo>
                    <a:pt x="3" y="500"/>
                  </a:lnTo>
                  <a:lnTo>
                    <a:pt x="13" y="441"/>
                  </a:lnTo>
                  <a:lnTo>
                    <a:pt x="29" y="384"/>
                  </a:lnTo>
                  <a:lnTo>
                    <a:pt x="50" y="330"/>
                  </a:lnTo>
                  <a:lnTo>
                    <a:pt x="77" y="279"/>
                  </a:lnTo>
                  <a:lnTo>
                    <a:pt x="109" y="230"/>
                  </a:lnTo>
                  <a:lnTo>
                    <a:pt x="144" y="186"/>
                  </a:lnTo>
                  <a:lnTo>
                    <a:pt x="185" y="146"/>
                  </a:lnTo>
                  <a:lnTo>
                    <a:pt x="230" y="109"/>
                  </a:lnTo>
                  <a:lnTo>
                    <a:pt x="279" y="77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4"/>
                  </a:lnTo>
                  <a:lnTo>
                    <a:pt x="500" y="4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16"/>
          <p:cNvSpPr>
            <a:spLocks noEditPoints="1"/>
          </p:cNvSpPr>
          <p:nvPr/>
        </p:nvSpPr>
        <p:spPr bwMode="auto">
          <a:xfrm>
            <a:off x="4528773" y="2272706"/>
            <a:ext cx="585216" cy="584727"/>
          </a:xfrm>
          <a:custGeom>
            <a:avLst/>
            <a:gdLst>
              <a:gd name="T0" fmla="*/ 1694 w 4520"/>
              <a:gd name="T1" fmla="*/ 1200 h 4520"/>
              <a:gd name="T2" fmla="*/ 1792 w 4520"/>
              <a:gd name="T3" fmla="*/ 1316 h 4520"/>
              <a:gd name="T4" fmla="*/ 1892 w 4520"/>
              <a:gd name="T5" fmla="*/ 1557 h 4520"/>
              <a:gd name="T6" fmla="*/ 1956 w 4520"/>
              <a:gd name="T7" fmla="*/ 1708 h 4520"/>
              <a:gd name="T8" fmla="*/ 1916 w 4520"/>
              <a:gd name="T9" fmla="*/ 1855 h 4520"/>
              <a:gd name="T10" fmla="*/ 1794 w 4520"/>
              <a:gd name="T11" fmla="*/ 1996 h 4520"/>
              <a:gd name="T12" fmla="*/ 1818 w 4520"/>
              <a:gd name="T13" fmla="*/ 2122 h 4520"/>
              <a:gd name="T14" fmla="*/ 2013 w 4520"/>
              <a:gd name="T15" fmla="*/ 2374 h 4520"/>
              <a:gd name="T16" fmla="*/ 2372 w 4520"/>
              <a:gd name="T17" fmla="*/ 2648 h 4520"/>
              <a:gd name="T18" fmla="*/ 2581 w 4520"/>
              <a:gd name="T19" fmla="*/ 2739 h 4520"/>
              <a:gd name="T20" fmla="*/ 2696 w 4520"/>
              <a:gd name="T21" fmla="*/ 2657 h 4520"/>
              <a:gd name="T22" fmla="*/ 2823 w 4520"/>
              <a:gd name="T23" fmla="*/ 2497 h 4520"/>
              <a:gd name="T24" fmla="*/ 2960 w 4520"/>
              <a:gd name="T25" fmla="*/ 2476 h 4520"/>
              <a:gd name="T26" fmla="*/ 3164 w 4520"/>
              <a:gd name="T27" fmla="*/ 2571 h 4520"/>
              <a:gd name="T28" fmla="*/ 3348 w 4520"/>
              <a:gd name="T29" fmla="*/ 2661 h 4520"/>
              <a:gd name="T30" fmla="*/ 3430 w 4520"/>
              <a:gd name="T31" fmla="*/ 2767 h 4520"/>
              <a:gd name="T32" fmla="*/ 3354 w 4520"/>
              <a:gd name="T33" fmla="*/ 3027 h 4520"/>
              <a:gd name="T34" fmla="*/ 3116 w 4520"/>
              <a:gd name="T35" fmla="*/ 3196 h 4520"/>
              <a:gd name="T36" fmla="*/ 2974 w 4520"/>
              <a:gd name="T37" fmla="*/ 3231 h 4520"/>
              <a:gd name="T38" fmla="*/ 2867 w 4520"/>
              <a:gd name="T39" fmla="*/ 3239 h 4520"/>
              <a:gd name="T40" fmla="*/ 2620 w 4520"/>
              <a:gd name="T41" fmla="*/ 3179 h 4520"/>
              <a:gd name="T42" fmla="*/ 2156 w 4520"/>
              <a:gd name="T43" fmla="*/ 2982 h 4520"/>
              <a:gd name="T44" fmla="*/ 1753 w 4520"/>
              <a:gd name="T45" fmla="*/ 2660 h 4520"/>
              <a:gd name="T46" fmla="*/ 1508 w 4520"/>
              <a:gd name="T47" fmla="*/ 2368 h 4520"/>
              <a:gd name="T48" fmla="*/ 1422 w 4520"/>
              <a:gd name="T49" fmla="*/ 2246 h 4520"/>
              <a:gd name="T50" fmla="*/ 1289 w 4520"/>
              <a:gd name="T51" fmla="*/ 2015 h 4520"/>
              <a:gd name="T52" fmla="*/ 1222 w 4520"/>
              <a:gd name="T53" fmla="*/ 1655 h 4520"/>
              <a:gd name="T54" fmla="*/ 1324 w 4520"/>
              <a:gd name="T55" fmla="*/ 1364 h 4520"/>
              <a:gd name="T56" fmla="*/ 1460 w 4520"/>
              <a:gd name="T57" fmla="*/ 1223 h 4520"/>
              <a:gd name="T58" fmla="*/ 2048 w 4520"/>
              <a:gd name="T59" fmla="*/ 367 h 4520"/>
              <a:gd name="T60" fmla="*/ 1259 w 4520"/>
              <a:gd name="T61" fmla="*/ 667 h 4520"/>
              <a:gd name="T62" fmla="*/ 690 w 4520"/>
              <a:gd name="T63" fmla="*/ 1268 h 4520"/>
              <a:gd name="T64" fmla="*/ 440 w 4520"/>
              <a:gd name="T65" fmla="*/ 2075 h 4520"/>
              <a:gd name="T66" fmla="*/ 570 w 4520"/>
              <a:gd name="T67" fmla="*/ 2890 h 4520"/>
              <a:gd name="T68" fmla="*/ 1375 w 4520"/>
              <a:gd name="T69" fmla="*/ 3808 h 4520"/>
              <a:gd name="T70" fmla="*/ 2176 w 4520"/>
              <a:gd name="T71" fmla="*/ 4049 h 4520"/>
              <a:gd name="T72" fmla="*/ 3027 w 4520"/>
              <a:gd name="T73" fmla="*/ 3908 h 4520"/>
              <a:gd name="T74" fmla="*/ 3701 w 4520"/>
              <a:gd name="T75" fmla="*/ 3424 h 4520"/>
              <a:gd name="T76" fmla="*/ 4100 w 4520"/>
              <a:gd name="T77" fmla="*/ 2693 h 4520"/>
              <a:gd name="T78" fmla="*/ 4128 w 4520"/>
              <a:gd name="T79" fmla="*/ 1829 h 4520"/>
              <a:gd name="T80" fmla="*/ 3778 w 4520"/>
              <a:gd name="T81" fmla="*/ 1071 h 4520"/>
              <a:gd name="T82" fmla="*/ 3137 w 4520"/>
              <a:gd name="T83" fmla="*/ 547 h 4520"/>
              <a:gd name="T84" fmla="*/ 2301 w 4520"/>
              <a:gd name="T85" fmla="*/ 351 h 4520"/>
              <a:gd name="T86" fmla="*/ 3104 w 4520"/>
              <a:gd name="T87" fmla="*/ 148 h 4520"/>
              <a:gd name="T88" fmla="*/ 3871 w 4520"/>
              <a:gd name="T89" fmla="*/ 645 h 4520"/>
              <a:gd name="T90" fmla="*/ 4371 w 4520"/>
              <a:gd name="T91" fmla="*/ 1407 h 4520"/>
              <a:gd name="T92" fmla="*/ 4516 w 4520"/>
              <a:gd name="T93" fmla="*/ 2341 h 4520"/>
              <a:gd name="T94" fmla="*/ 4260 w 4520"/>
              <a:gd name="T95" fmla="*/ 3237 h 4520"/>
              <a:gd name="T96" fmla="*/ 3675 w 4520"/>
              <a:gd name="T97" fmla="*/ 3931 h 4520"/>
              <a:gd name="T98" fmla="*/ 2848 w 4520"/>
              <a:gd name="T99" fmla="*/ 4336 h 4520"/>
              <a:gd name="T100" fmla="*/ 1920 w 4520"/>
              <a:gd name="T101" fmla="*/ 4371 h 4520"/>
              <a:gd name="T102" fmla="*/ 0 w 4520"/>
              <a:gd name="T103" fmla="*/ 4520 h 4520"/>
              <a:gd name="T104" fmla="*/ 119 w 4520"/>
              <a:gd name="T105" fmla="*/ 2608 h 4520"/>
              <a:gd name="T106" fmla="*/ 149 w 4520"/>
              <a:gd name="T107" fmla="*/ 1660 h 4520"/>
              <a:gd name="T108" fmla="*/ 557 w 4520"/>
              <a:gd name="T109" fmla="*/ 840 h 4520"/>
              <a:gd name="T110" fmla="*/ 1257 w 4520"/>
              <a:gd name="T111" fmla="*/ 258 h 4520"/>
              <a:gd name="T112" fmla="*/ 2161 w 4520"/>
              <a:gd name="T113" fmla="*/ 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20" h="4520">
                <a:moveTo>
                  <a:pt x="1555" y="1197"/>
                </a:moveTo>
                <a:lnTo>
                  <a:pt x="1590" y="1198"/>
                </a:lnTo>
                <a:lnTo>
                  <a:pt x="1626" y="1200"/>
                </a:lnTo>
                <a:lnTo>
                  <a:pt x="1659" y="1201"/>
                </a:lnTo>
                <a:lnTo>
                  <a:pt x="1670" y="1201"/>
                </a:lnTo>
                <a:lnTo>
                  <a:pt x="1682" y="1200"/>
                </a:lnTo>
                <a:lnTo>
                  <a:pt x="1694" y="1200"/>
                </a:lnTo>
                <a:lnTo>
                  <a:pt x="1708" y="1203"/>
                </a:lnTo>
                <a:lnTo>
                  <a:pt x="1722" y="1209"/>
                </a:lnTo>
                <a:lnTo>
                  <a:pt x="1735" y="1220"/>
                </a:lnTo>
                <a:lnTo>
                  <a:pt x="1750" y="1237"/>
                </a:lnTo>
                <a:lnTo>
                  <a:pt x="1766" y="1260"/>
                </a:lnTo>
                <a:lnTo>
                  <a:pt x="1781" y="1292"/>
                </a:lnTo>
                <a:lnTo>
                  <a:pt x="1792" y="1316"/>
                </a:lnTo>
                <a:lnTo>
                  <a:pt x="1804" y="1346"/>
                </a:lnTo>
                <a:lnTo>
                  <a:pt x="1818" y="1378"/>
                </a:lnTo>
                <a:lnTo>
                  <a:pt x="1831" y="1414"/>
                </a:lnTo>
                <a:lnTo>
                  <a:pt x="1846" y="1449"/>
                </a:lnTo>
                <a:lnTo>
                  <a:pt x="1861" y="1486"/>
                </a:lnTo>
                <a:lnTo>
                  <a:pt x="1876" y="1522"/>
                </a:lnTo>
                <a:lnTo>
                  <a:pt x="1892" y="1557"/>
                </a:lnTo>
                <a:lnTo>
                  <a:pt x="1905" y="1590"/>
                </a:lnTo>
                <a:lnTo>
                  <a:pt x="1918" y="1619"/>
                </a:lnTo>
                <a:lnTo>
                  <a:pt x="1929" y="1645"/>
                </a:lnTo>
                <a:lnTo>
                  <a:pt x="1937" y="1667"/>
                </a:lnTo>
                <a:lnTo>
                  <a:pt x="1944" y="1682"/>
                </a:lnTo>
                <a:lnTo>
                  <a:pt x="1948" y="1692"/>
                </a:lnTo>
                <a:lnTo>
                  <a:pt x="1956" y="1708"/>
                </a:lnTo>
                <a:lnTo>
                  <a:pt x="1961" y="1726"/>
                </a:lnTo>
                <a:lnTo>
                  <a:pt x="1963" y="1745"/>
                </a:lnTo>
                <a:lnTo>
                  <a:pt x="1961" y="1766"/>
                </a:lnTo>
                <a:lnTo>
                  <a:pt x="1953" y="1786"/>
                </a:lnTo>
                <a:lnTo>
                  <a:pt x="1941" y="1811"/>
                </a:lnTo>
                <a:lnTo>
                  <a:pt x="1929" y="1833"/>
                </a:lnTo>
                <a:lnTo>
                  <a:pt x="1916" y="1855"/>
                </a:lnTo>
                <a:lnTo>
                  <a:pt x="1898" y="1876"/>
                </a:lnTo>
                <a:lnTo>
                  <a:pt x="1878" y="1901"/>
                </a:lnTo>
                <a:lnTo>
                  <a:pt x="1857" y="1926"/>
                </a:lnTo>
                <a:lnTo>
                  <a:pt x="1837" y="1950"/>
                </a:lnTo>
                <a:lnTo>
                  <a:pt x="1816" y="1971"/>
                </a:lnTo>
                <a:lnTo>
                  <a:pt x="1805" y="1983"/>
                </a:lnTo>
                <a:lnTo>
                  <a:pt x="1794" y="1996"/>
                </a:lnTo>
                <a:lnTo>
                  <a:pt x="1786" y="2008"/>
                </a:lnTo>
                <a:lnTo>
                  <a:pt x="1781" y="2023"/>
                </a:lnTo>
                <a:lnTo>
                  <a:pt x="1779" y="2041"/>
                </a:lnTo>
                <a:lnTo>
                  <a:pt x="1783" y="2059"/>
                </a:lnTo>
                <a:lnTo>
                  <a:pt x="1793" y="2081"/>
                </a:lnTo>
                <a:lnTo>
                  <a:pt x="1804" y="2098"/>
                </a:lnTo>
                <a:lnTo>
                  <a:pt x="1818" y="2122"/>
                </a:lnTo>
                <a:lnTo>
                  <a:pt x="1835" y="2149"/>
                </a:lnTo>
                <a:lnTo>
                  <a:pt x="1857" y="2181"/>
                </a:lnTo>
                <a:lnTo>
                  <a:pt x="1882" y="2216"/>
                </a:lnTo>
                <a:lnTo>
                  <a:pt x="1911" y="2253"/>
                </a:lnTo>
                <a:lnTo>
                  <a:pt x="1941" y="2293"/>
                </a:lnTo>
                <a:lnTo>
                  <a:pt x="1975" y="2333"/>
                </a:lnTo>
                <a:lnTo>
                  <a:pt x="2013" y="2374"/>
                </a:lnTo>
                <a:lnTo>
                  <a:pt x="2053" y="2415"/>
                </a:lnTo>
                <a:lnTo>
                  <a:pt x="2096" y="2454"/>
                </a:lnTo>
                <a:lnTo>
                  <a:pt x="2157" y="2507"/>
                </a:lnTo>
                <a:lnTo>
                  <a:pt x="2216" y="2550"/>
                </a:lnTo>
                <a:lnTo>
                  <a:pt x="2271" y="2589"/>
                </a:lnTo>
                <a:lnTo>
                  <a:pt x="2324" y="2620"/>
                </a:lnTo>
                <a:lnTo>
                  <a:pt x="2372" y="2648"/>
                </a:lnTo>
                <a:lnTo>
                  <a:pt x="2416" y="2670"/>
                </a:lnTo>
                <a:lnTo>
                  <a:pt x="2454" y="2687"/>
                </a:lnTo>
                <a:lnTo>
                  <a:pt x="2487" y="2702"/>
                </a:lnTo>
                <a:lnTo>
                  <a:pt x="2513" y="2713"/>
                </a:lnTo>
                <a:lnTo>
                  <a:pt x="2533" y="2723"/>
                </a:lnTo>
                <a:lnTo>
                  <a:pt x="2559" y="2734"/>
                </a:lnTo>
                <a:lnTo>
                  <a:pt x="2581" y="2739"/>
                </a:lnTo>
                <a:lnTo>
                  <a:pt x="2601" y="2739"/>
                </a:lnTo>
                <a:lnTo>
                  <a:pt x="2619" y="2734"/>
                </a:lnTo>
                <a:lnTo>
                  <a:pt x="2635" y="2724"/>
                </a:lnTo>
                <a:lnTo>
                  <a:pt x="2650" y="2709"/>
                </a:lnTo>
                <a:lnTo>
                  <a:pt x="2663" y="2696"/>
                </a:lnTo>
                <a:lnTo>
                  <a:pt x="2678" y="2678"/>
                </a:lnTo>
                <a:lnTo>
                  <a:pt x="2696" y="2657"/>
                </a:lnTo>
                <a:lnTo>
                  <a:pt x="2715" y="2634"/>
                </a:lnTo>
                <a:lnTo>
                  <a:pt x="2735" y="2609"/>
                </a:lnTo>
                <a:lnTo>
                  <a:pt x="2756" y="2585"/>
                </a:lnTo>
                <a:lnTo>
                  <a:pt x="2776" y="2560"/>
                </a:lnTo>
                <a:lnTo>
                  <a:pt x="2794" y="2537"/>
                </a:lnTo>
                <a:lnTo>
                  <a:pt x="2811" y="2515"/>
                </a:lnTo>
                <a:lnTo>
                  <a:pt x="2823" y="2497"/>
                </a:lnTo>
                <a:lnTo>
                  <a:pt x="2841" y="2475"/>
                </a:lnTo>
                <a:lnTo>
                  <a:pt x="2860" y="2463"/>
                </a:lnTo>
                <a:lnTo>
                  <a:pt x="2879" y="2457"/>
                </a:lnTo>
                <a:lnTo>
                  <a:pt x="2900" y="2457"/>
                </a:lnTo>
                <a:lnTo>
                  <a:pt x="2922" y="2463"/>
                </a:lnTo>
                <a:lnTo>
                  <a:pt x="2946" y="2471"/>
                </a:lnTo>
                <a:lnTo>
                  <a:pt x="2960" y="2476"/>
                </a:lnTo>
                <a:lnTo>
                  <a:pt x="2979" y="2485"/>
                </a:lnTo>
                <a:lnTo>
                  <a:pt x="3004" y="2496"/>
                </a:lnTo>
                <a:lnTo>
                  <a:pt x="3031" y="2508"/>
                </a:lnTo>
                <a:lnTo>
                  <a:pt x="3063" y="2523"/>
                </a:lnTo>
                <a:lnTo>
                  <a:pt x="3096" y="2538"/>
                </a:lnTo>
                <a:lnTo>
                  <a:pt x="3130" y="2554"/>
                </a:lnTo>
                <a:lnTo>
                  <a:pt x="3164" y="2571"/>
                </a:lnTo>
                <a:lnTo>
                  <a:pt x="3197" y="2587"/>
                </a:lnTo>
                <a:lnTo>
                  <a:pt x="3228" y="2602"/>
                </a:lnTo>
                <a:lnTo>
                  <a:pt x="3257" y="2616"/>
                </a:lnTo>
                <a:lnTo>
                  <a:pt x="3282" y="2628"/>
                </a:lnTo>
                <a:lnTo>
                  <a:pt x="3302" y="2638"/>
                </a:lnTo>
                <a:lnTo>
                  <a:pt x="3317" y="2646"/>
                </a:lnTo>
                <a:lnTo>
                  <a:pt x="3348" y="2661"/>
                </a:lnTo>
                <a:lnTo>
                  <a:pt x="3374" y="2674"/>
                </a:lnTo>
                <a:lnTo>
                  <a:pt x="3394" y="2685"/>
                </a:lnTo>
                <a:lnTo>
                  <a:pt x="3411" y="2697"/>
                </a:lnTo>
                <a:lnTo>
                  <a:pt x="3422" y="2709"/>
                </a:lnTo>
                <a:lnTo>
                  <a:pt x="3426" y="2722"/>
                </a:lnTo>
                <a:lnTo>
                  <a:pt x="3428" y="2741"/>
                </a:lnTo>
                <a:lnTo>
                  <a:pt x="3430" y="2767"/>
                </a:lnTo>
                <a:lnTo>
                  <a:pt x="3428" y="2798"/>
                </a:lnTo>
                <a:lnTo>
                  <a:pt x="3423" y="2835"/>
                </a:lnTo>
                <a:lnTo>
                  <a:pt x="3416" y="2875"/>
                </a:lnTo>
                <a:lnTo>
                  <a:pt x="3405" y="2919"/>
                </a:lnTo>
                <a:lnTo>
                  <a:pt x="3390" y="2965"/>
                </a:lnTo>
                <a:lnTo>
                  <a:pt x="3375" y="2997"/>
                </a:lnTo>
                <a:lnTo>
                  <a:pt x="3354" y="3027"/>
                </a:lnTo>
                <a:lnTo>
                  <a:pt x="3327" y="3057"/>
                </a:lnTo>
                <a:lnTo>
                  <a:pt x="3297" y="3086"/>
                </a:lnTo>
                <a:lnTo>
                  <a:pt x="3263" y="3113"/>
                </a:lnTo>
                <a:lnTo>
                  <a:pt x="3227" y="3138"/>
                </a:lnTo>
                <a:lnTo>
                  <a:pt x="3189" y="3160"/>
                </a:lnTo>
                <a:lnTo>
                  <a:pt x="3152" y="3179"/>
                </a:lnTo>
                <a:lnTo>
                  <a:pt x="3116" y="3196"/>
                </a:lnTo>
                <a:lnTo>
                  <a:pt x="3082" y="3209"/>
                </a:lnTo>
                <a:lnTo>
                  <a:pt x="3050" y="3217"/>
                </a:lnTo>
                <a:lnTo>
                  <a:pt x="3023" y="3222"/>
                </a:lnTo>
                <a:lnTo>
                  <a:pt x="3009" y="3224"/>
                </a:lnTo>
                <a:lnTo>
                  <a:pt x="2997" y="3226"/>
                </a:lnTo>
                <a:lnTo>
                  <a:pt x="2986" y="3228"/>
                </a:lnTo>
                <a:lnTo>
                  <a:pt x="2974" y="3231"/>
                </a:lnTo>
                <a:lnTo>
                  <a:pt x="2963" y="3234"/>
                </a:lnTo>
                <a:lnTo>
                  <a:pt x="2950" y="3237"/>
                </a:lnTo>
                <a:lnTo>
                  <a:pt x="2937" y="3238"/>
                </a:lnTo>
                <a:lnTo>
                  <a:pt x="2922" y="3241"/>
                </a:lnTo>
                <a:lnTo>
                  <a:pt x="2905" y="3241"/>
                </a:lnTo>
                <a:lnTo>
                  <a:pt x="2887" y="3241"/>
                </a:lnTo>
                <a:lnTo>
                  <a:pt x="2867" y="3239"/>
                </a:lnTo>
                <a:lnTo>
                  <a:pt x="2842" y="3237"/>
                </a:lnTo>
                <a:lnTo>
                  <a:pt x="2816" y="3231"/>
                </a:lnTo>
                <a:lnTo>
                  <a:pt x="2785" y="3226"/>
                </a:lnTo>
                <a:lnTo>
                  <a:pt x="2750" y="3217"/>
                </a:lnTo>
                <a:lnTo>
                  <a:pt x="2712" y="3206"/>
                </a:lnTo>
                <a:lnTo>
                  <a:pt x="2670" y="3194"/>
                </a:lnTo>
                <a:lnTo>
                  <a:pt x="2620" y="3179"/>
                </a:lnTo>
                <a:lnTo>
                  <a:pt x="2567" y="3160"/>
                </a:lnTo>
                <a:lnTo>
                  <a:pt x="2508" y="3139"/>
                </a:lnTo>
                <a:lnTo>
                  <a:pt x="2442" y="3115"/>
                </a:lnTo>
                <a:lnTo>
                  <a:pt x="2370" y="3087"/>
                </a:lnTo>
                <a:lnTo>
                  <a:pt x="2296" y="3056"/>
                </a:lnTo>
                <a:lnTo>
                  <a:pt x="2224" y="3020"/>
                </a:lnTo>
                <a:lnTo>
                  <a:pt x="2156" y="2982"/>
                </a:lnTo>
                <a:lnTo>
                  <a:pt x="2089" y="2941"/>
                </a:lnTo>
                <a:lnTo>
                  <a:pt x="2026" y="2897"/>
                </a:lnTo>
                <a:lnTo>
                  <a:pt x="1966" y="2850"/>
                </a:lnTo>
                <a:lnTo>
                  <a:pt x="1908" y="2804"/>
                </a:lnTo>
                <a:lnTo>
                  <a:pt x="1853" y="2756"/>
                </a:lnTo>
                <a:lnTo>
                  <a:pt x="1801" y="2708"/>
                </a:lnTo>
                <a:lnTo>
                  <a:pt x="1753" y="2660"/>
                </a:lnTo>
                <a:lnTo>
                  <a:pt x="1708" y="2612"/>
                </a:lnTo>
                <a:lnTo>
                  <a:pt x="1666" y="2565"/>
                </a:lnTo>
                <a:lnTo>
                  <a:pt x="1627" y="2522"/>
                </a:lnTo>
                <a:lnTo>
                  <a:pt x="1593" y="2479"/>
                </a:lnTo>
                <a:lnTo>
                  <a:pt x="1560" y="2438"/>
                </a:lnTo>
                <a:lnTo>
                  <a:pt x="1533" y="2401"/>
                </a:lnTo>
                <a:lnTo>
                  <a:pt x="1508" y="2368"/>
                </a:lnTo>
                <a:lnTo>
                  <a:pt x="1486" y="2339"/>
                </a:lnTo>
                <a:lnTo>
                  <a:pt x="1470" y="2315"/>
                </a:lnTo>
                <a:lnTo>
                  <a:pt x="1456" y="2294"/>
                </a:lnTo>
                <a:lnTo>
                  <a:pt x="1446" y="2281"/>
                </a:lnTo>
                <a:lnTo>
                  <a:pt x="1441" y="2272"/>
                </a:lnTo>
                <a:lnTo>
                  <a:pt x="1433" y="2263"/>
                </a:lnTo>
                <a:lnTo>
                  <a:pt x="1422" y="2246"/>
                </a:lnTo>
                <a:lnTo>
                  <a:pt x="1407" y="2226"/>
                </a:lnTo>
                <a:lnTo>
                  <a:pt x="1390" y="2201"/>
                </a:lnTo>
                <a:lnTo>
                  <a:pt x="1371" y="2171"/>
                </a:lnTo>
                <a:lnTo>
                  <a:pt x="1351" y="2137"/>
                </a:lnTo>
                <a:lnTo>
                  <a:pt x="1330" y="2100"/>
                </a:lnTo>
                <a:lnTo>
                  <a:pt x="1309" y="2059"/>
                </a:lnTo>
                <a:lnTo>
                  <a:pt x="1289" y="2015"/>
                </a:lnTo>
                <a:lnTo>
                  <a:pt x="1270" y="1968"/>
                </a:lnTo>
                <a:lnTo>
                  <a:pt x="1253" y="1920"/>
                </a:lnTo>
                <a:lnTo>
                  <a:pt x="1240" y="1871"/>
                </a:lnTo>
                <a:lnTo>
                  <a:pt x="1229" y="1819"/>
                </a:lnTo>
                <a:lnTo>
                  <a:pt x="1222" y="1767"/>
                </a:lnTo>
                <a:lnTo>
                  <a:pt x="1219" y="1713"/>
                </a:lnTo>
                <a:lnTo>
                  <a:pt x="1222" y="1655"/>
                </a:lnTo>
                <a:lnTo>
                  <a:pt x="1227" y="1601"/>
                </a:lnTo>
                <a:lnTo>
                  <a:pt x="1238" y="1552"/>
                </a:lnTo>
                <a:lnTo>
                  <a:pt x="1252" y="1505"/>
                </a:lnTo>
                <a:lnTo>
                  <a:pt x="1268" y="1464"/>
                </a:lnTo>
                <a:lnTo>
                  <a:pt x="1286" y="1427"/>
                </a:lnTo>
                <a:lnTo>
                  <a:pt x="1305" y="1393"/>
                </a:lnTo>
                <a:lnTo>
                  <a:pt x="1324" y="1364"/>
                </a:lnTo>
                <a:lnTo>
                  <a:pt x="1344" y="1337"/>
                </a:lnTo>
                <a:lnTo>
                  <a:pt x="1363" y="1315"/>
                </a:lnTo>
                <a:lnTo>
                  <a:pt x="1381" y="1294"/>
                </a:lnTo>
                <a:lnTo>
                  <a:pt x="1396" y="1278"/>
                </a:lnTo>
                <a:lnTo>
                  <a:pt x="1409" y="1264"/>
                </a:lnTo>
                <a:lnTo>
                  <a:pt x="1434" y="1241"/>
                </a:lnTo>
                <a:lnTo>
                  <a:pt x="1460" y="1223"/>
                </a:lnTo>
                <a:lnTo>
                  <a:pt x="1486" y="1211"/>
                </a:lnTo>
                <a:lnTo>
                  <a:pt x="1511" y="1203"/>
                </a:lnTo>
                <a:lnTo>
                  <a:pt x="1534" y="1198"/>
                </a:lnTo>
                <a:lnTo>
                  <a:pt x="1555" y="1197"/>
                </a:lnTo>
                <a:close/>
                <a:moveTo>
                  <a:pt x="2301" y="351"/>
                </a:moveTo>
                <a:lnTo>
                  <a:pt x="2174" y="355"/>
                </a:lnTo>
                <a:lnTo>
                  <a:pt x="2048" y="367"/>
                </a:lnTo>
                <a:lnTo>
                  <a:pt x="1926" y="389"/>
                </a:lnTo>
                <a:lnTo>
                  <a:pt x="1805" y="416"/>
                </a:lnTo>
                <a:lnTo>
                  <a:pt x="1689" y="453"/>
                </a:lnTo>
                <a:lnTo>
                  <a:pt x="1575" y="496"/>
                </a:lnTo>
                <a:lnTo>
                  <a:pt x="1466" y="547"/>
                </a:lnTo>
                <a:lnTo>
                  <a:pt x="1360" y="604"/>
                </a:lnTo>
                <a:lnTo>
                  <a:pt x="1259" y="667"/>
                </a:lnTo>
                <a:lnTo>
                  <a:pt x="1162" y="737"/>
                </a:lnTo>
                <a:lnTo>
                  <a:pt x="1070" y="812"/>
                </a:lnTo>
                <a:lnTo>
                  <a:pt x="982" y="893"/>
                </a:lnTo>
                <a:lnTo>
                  <a:pt x="901" y="979"/>
                </a:lnTo>
                <a:lnTo>
                  <a:pt x="825" y="1071"/>
                </a:lnTo>
                <a:lnTo>
                  <a:pt x="755" y="1167"/>
                </a:lnTo>
                <a:lnTo>
                  <a:pt x="690" y="1268"/>
                </a:lnTo>
                <a:lnTo>
                  <a:pt x="633" y="1372"/>
                </a:lnTo>
                <a:lnTo>
                  <a:pt x="582" y="1482"/>
                </a:lnTo>
                <a:lnTo>
                  <a:pt x="538" y="1594"/>
                </a:lnTo>
                <a:lnTo>
                  <a:pt x="503" y="1711"/>
                </a:lnTo>
                <a:lnTo>
                  <a:pt x="474" y="1829"/>
                </a:lnTo>
                <a:lnTo>
                  <a:pt x="452" y="1950"/>
                </a:lnTo>
                <a:lnTo>
                  <a:pt x="440" y="2075"/>
                </a:lnTo>
                <a:lnTo>
                  <a:pt x="436" y="2202"/>
                </a:lnTo>
                <a:lnTo>
                  <a:pt x="440" y="2323"/>
                </a:lnTo>
                <a:lnTo>
                  <a:pt x="451" y="2441"/>
                </a:lnTo>
                <a:lnTo>
                  <a:pt x="470" y="2557"/>
                </a:lnTo>
                <a:lnTo>
                  <a:pt x="496" y="2671"/>
                </a:lnTo>
                <a:lnTo>
                  <a:pt x="530" y="2782"/>
                </a:lnTo>
                <a:lnTo>
                  <a:pt x="570" y="2890"/>
                </a:lnTo>
                <a:lnTo>
                  <a:pt x="615" y="2994"/>
                </a:lnTo>
                <a:lnTo>
                  <a:pt x="668" y="3096"/>
                </a:lnTo>
                <a:lnTo>
                  <a:pt x="727" y="3194"/>
                </a:lnTo>
                <a:lnTo>
                  <a:pt x="790" y="3287"/>
                </a:lnTo>
                <a:lnTo>
                  <a:pt x="557" y="3975"/>
                </a:lnTo>
                <a:lnTo>
                  <a:pt x="1275" y="3747"/>
                </a:lnTo>
                <a:lnTo>
                  <a:pt x="1375" y="3808"/>
                </a:lnTo>
                <a:lnTo>
                  <a:pt x="1479" y="3864"/>
                </a:lnTo>
                <a:lnTo>
                  <a:pt x="1587" y="3912"/>
                </a:lnTo>
                <a:lnTo>
                  <a:pt x="1700" y="3954"/>
                </a:lnTo>
                <a:lnTo>
                  <a:pt x="1813" y="3989"/>
                </a:lnTo>
                <a:lnTo>
                  <a:pt x="1933" y="4016"/>
                </a:lnTo>
                <a:lnTo>
                  <a:pt x="2053" y="4036"/>
                </a:lnTo>
                <a:lnTo>
                  <a:pt x="2176" y="4049"/>
                </a:lnTo>
                <a:lnTo>
                  <a:pt x="2301" y="4053"/>
                </a:lnTo>
                <a:lnTo>
                  <a:pt x="2428" y="4049"/>
                </a:lnTo>
                <a:lnTo>
                  <a:pt x="2554" y="4036"/>
                </a:lnTo>
                <a:lnTo>
                  <a:pt x="2676" y="4015"/>
                </a:lnTo>
                <a:lnTo>
                  <a:pt x="2797" y="3987"/>
                </a:lnTo>
                <a:lnTo>
                  <a:pt x="2913" y="3950"/>
                </a:lnTo>
                <a:lnTo>
                  <a:pt x="3027" y="3908"/>
                </a:lnTo>
                <a:lnTo>
                  <a:pt x="3137" y="3857"/>
                </a:lnTo>
                <a:lnTo>
                  <a:pt x="3242" y="3800"/>
                </a:lnTo>
                <a:lnTo>
                  <a:pt x="3343" y="3737"/>
                </a:lnTo>
                <a:lnTo>
                  <a:pt x="3441" y="3667"/>
                </a:lnTo>
                <a:lnTo>
                  <a:pt x="3532" y="3591"/>
                </a:lnTo>
                <a:lnTo>
                  <a:pt x="3620" y="3511"/>
                </a:lnTo>
                <a:lnTo>
                  <a:pt x="3701" y="3424"/>
                </a:lnTo>
                <a:lnTo>
                  <a:pt x="3778" y="3332"/>
                </a:lnTo>
                <a:lnTo>
                  <a:pt x="3847" y="3237"/>
                </a:lnTo>
                <a:lnTo>
                  <a:pt x="3912" y="3135"/>
                </a:lnTo>
                <a:lnTo>
                  <a:pt x="3969" y="3031"/>
                </a:lnTo>
                <a:lnTo>
                  <a:pt x="4020" y="2922"/>
                </a:lnTo>
                <a:lnTo>
                  <a:pt x="4064" y="2809"/>
                </a:lnTo>
                <a:lnTo>
                  <a:pt x="4100" y="2693"/>
                </a:lnTo>
                <a:lnTo>
                  <a:pt x="4128" y="2575"/>
                </a:lnTo>
                <a:lnTo>
                  <a:pt x="4150" y="2453"/>
                </a:lnTo>
                <a:lnTo>
                  <a:pt x="4163" y="2328"/>
                </a:lnTo>
                <a:lnTo>
                  <a:pt x="4167" y="2202"/>
                </a:lnTo>
                <a:lnTo>
                  <a:pt x="4163" y="2075"/>
                </a:lnTo>
                <a:lnTo>
                  <a:pt x="4150" y="1950"/>
                </a:lnTo>
                <a:lnTo>
                  <a:pt x="4128" y="1829"/>
                </a:lnTo>
                <a:lnTo>
                  <a:pt x="4100" y="1711"/>
                </a:lnTo>
                <a:lnTo>
                  <a:pt x="4064" y="1594"/>
                </a:lnTo>
                <a:lnTo>
                  <a:pt x="4020" y="1482"/>
                </a:lnTo>
                <a:lnTo>
                  <a:pt x="3969" y="1372"/>
                </a:lnTo>
                <a:lnTo>
                  <a:pt x="3912" y="1268"/>
                </a:lnTo>
                <a:lnTo>
                  <a:pt x="3847" y="1167"/>
                </a:lnTo>
                <a:lnTo>
                  <a:pt x="3778" y="1071"/>
                </a:lnTo>
                <a:lnTo>
                  <a:pt x="3701" y="979"/>
                </a:lnTo>
                <a:lnTo>
                  <a:pt x="3620" y="893"/>
                </a:lnTo>
                <a:lnTo>
                  <a:pt x="3532" y="812"/>
                </a:lnTo>
                <a:lnTo>
                  <a:pt x="3441" y="737"/>
                </a:lnTo>
                <a:lnTo>
                  <a:pt x="3343" y="667"/>
                </a:lnTo>
                <a:lnTo>
                  <a:pt x="3242" y="604"/>
                </a:lnTo>
                <a:lnTo>
                  <a:pt x="3137" y="547"/>
                </a:lnTo>
                <a:lnTo>
                  <a:pt x="3027" y="496"/>
                </a:lnTo>
                <a:lnTo>
                  <a:pt x="2913" y="453"/>
                </a:lnTo>
                <a:lnTo>
                  <a:pt x="2797" y="416"/>
                </a:lnTo>
                <a:lnTo>
                  <a:pt x="2676" y="389"/>
                </a:lnTo>
                <a:lnTo>
                  <a:pt x="2554" y="367"/>
                </a:lnTo>
                <a:lnTo>
                  <a:pt x="2428" y="355"/>
                </a:lnTo>
                <a:lnTo>
                  <a:pt x="2301" y="351"/>
                </a:lnTo>
                <a:close/>
                <a:moveTo>
                  <a:pt x="2301" y="0"/>
                </a:moveTo>
                <a:lnTo>
                  <a:pt x="2442" y="4"/>
                </a:lnTo>
                <a:lnTo>
                  <a:pt x="2579" y="18"/>
                </a:lnTo>
                <a:lnTo>
                  <a:pt x="2715" y="38"/>
                </a:lnTo>
                <a:lnTo>
                  <a:pt x="2848" y="67"/>
                </a:lnTo>
                <a:lnTo>
                  <a:pt x="2976" y="104"/>
                </a:lnTo>
                <a:lnTo>
                  <a:pt x="3104" y="148"/>
                </a:lnTo>
                <a:lnTo>
                  <a:pt x="3226" y="200"/>
                </a:lnTo>
                <a:lnTo>
                  <a:pt x="3345" y="258"/>
                </a:lnTo>
                <a:lnTo>
                  <a:pt x="3458" y="323"/>
                </a:lnTo>
                <a:lnTo>
                  <a:pt x="3569" y="394"/>
                </a:lnTo>
                <a:lnTo>
                  <a:pt x="3675" y="473"/>
                </a:lnTo>
                <a:lnTo>
                  <a:pt x="3775" y="556"/>
                </a:lnTo>
                <a:lnTo>
                  <a:pt x="3871" y="645"/>
                </a:lnTo>
                <a:lnTo>
                  <a:pt x="3960" y="740"/>
                </a:lnTo>
                <a:lnTo>
                  <a:pt x="4045" y="840"/>
                </a:lnTo>
                <a:lnTo>
                  <a:pt x="4123" y="944"/>
                </a:lnTo>
                <a:lnTo>
                  <a:pt x="4194" y="1053"/>
                </a:lnTo>
                <a:lnTo>
                  <a:pt x="4260" y="1167"/>
                </a:lnTo>
                <a:lnTo>
                  <a:pt x="4319" y="1285"/>
                </a:lnTo>
                <a:lnTo>
                  <a:pt x="4371" y="1407"/>
                </a:lnTo>
                <a:lnTo>
                  <a:pt x="4415" y="1531"/>
                </a:lnTo>
                <a:lnTo>
                  <a:pt x="4453" y="1660"/>
                </a:lnTo>
                <a:lnTo>
                  <a:pt x="4482" y="1792"/>
                </a:lnTo>
                <a:lnTo>
                  <a:pt x="4502" y="1926"/>
                </a:lnTo>
                <a:lnTo>
                  <a:pt x="4516" y="2063"/>
                </a:lnTo>
                <a:lnTo>
                  <a:pt x="4520" y="2202"/>
                </a:lnTo>
                <a:lnTo>
                  <a:pt x="4516" y="2341"/>
                </a:lnTo>
                <a:lnTo>
                  <a:pt x="4502" y="2478"/>
                </a:lnTo>
                <a:lnTo>
                  <a:pt x="4482" y="2612"/>
                </a:lnTo>
                <a:lnTo>
                  <a:pt x="4453" y="2744"/>
                </a:lnTo>
                <a:lnTo>
                  <a:pt x="4415" y="2872"/>
                </a:lnTo>
                <a:lnTo>
                  <a:pt x="4371" y="2997"/>
                </a:lnTo>
                <a:lnTo>
                  <a:pt x="4319" y="3119"/>
                </a:lnTo>
                <a:lnTo>
                  <a:pt x="4260" y="3237"/>
                </a:lnTo>
                <a:lnTo>
                  <a:pt x="4194" y="3350"/>
                </a:lnTo>
                <a:lnTo>
                  <a:pt x="4123" y="3460"/>
                </a:lnTo>
                <a:lnTo>
                  <a:pt x="4045" y="3564"/>
                </a:lnTo>
                <a:lnTo>
                  <a:pt x="3960" y="3664"/>
                </a:lnTo>
                <a:lnTo>
                  <a:pt x="3871" y="3758"/>
                </a:lnTo>
                <a:lnTo>
                  <a:pt x="3775" y="3847"/>
                </a:lnTo>
                <a:lnTo>
                  <a:pt x="3675" y="3931"/>
                </a:lnTo>
                <a:lnTo>
                  <a:pt x="3569" y="4009"/>
                </a:lnTo>
                <a:lnTo>
                  <a:pt x="3458" y="4080"/>
                </a:lnTo>
                <a:lnTo>
                  <a:pt x="3345" y="4146"/>
                </a:lnTo>
                <a:lnTo>
                  <a:pt x="3226" y="4204"/>
                </a:lnTo>
                <a:lnTo>
                  <a:pt x="3104" y="4256"/>
                </a:lnTo>
                <a:lnTo>
                  <a:pt x="2976" y="4299"/>
                </a:lnTo>
                <a:lnTo>
                  <a:pt x="2848" y="4336"/>
                </a:lnTo>
                <a:lnTo>
                  <a:pt x="2715" y="4365"/>
                </a:lnTo>
                <a:lnTo>
                  <a:pt x="2579" y="4386"/>
                </a:lnTo>
                <a:lnTo>
                  <a:pt x="2442" y="4399"/>
                </a:lnTo>
                <a:lnTo>
                  <a:pt x="2301" y="4404"/>
                </a:lnTo>
                <a:lnTo>
                  <a:pt x="2172" y="4399"/>
                </a:lnTo>
                <a:lnTo>
                  <a:pt x="2045" y="4389"/>
                </a:lnTo>
                <a:lnTo>
                  <a:pt x="1920" y="4371"/>
                </a:lnTo>
                <a:lnTo>
                  <a:pt x="1798" y="4347"/>
                </a:lnTo>
                <a:lnTo>
                  <a:pt x="1678" y="4316"/>
                </a:lnTo>
                <a:lnTo>
                  <a:pt x="1561" y="4278"/>
                </a:lnTo>
                <a:lnTo>
                  <a:pt x="1448" y="4235"/>
                </a:lnTo>
                <a:lnTo>
                  <a:pt x="1337" y="4184"/>
                </a:lnTo>
                <a:lnTo>
                  <a:pt x="1229" y="4130"/>
                </a:lnTo>
                <a:lnTo>
                  <a:pt x="0" y="4520"/>
                </a:lnTo>
                <a:lnTo>
                  <a:pt x="400" y="3339"/>
                </a:lnTo>
                <a:lnTo>
                  <a:pt x="337" y="3226"/>
                </a:lnTo>
                <a:lnTo>
                  <a:pt x="279" y="3109"/>
                </a:lnTo>
                <a:lnTo>
                  <a:pt x="229" y="2989"/>
                </a:lnTo>
                <a:lnTo>
                  <a:pt x="185" y="2865"/>
                </a:lnTo>
                <a:lnTo>
                  <a:pt x="148" y="2738"/>
                </a:lnTo>
                <a:lnTo>
                  <a:pt x="119" y="2608"/>
                </a:lnTo>
                <a:lnTo>
                  <a:pt x="99" y="2475"/>
                </a:lnTo>
                <a:lnTo>
                  <a:pt x="86" y="2339"/>
                </a:lnTo>
                <a:lnTo>
                  <a:pt x="82" y="2202"/>
                </a:lnTo>
                <a:lnTo>
                  <a:pt x="86" y="2063"/>
                </a:lnTo>
                <a:lnTo>
                  <a:pt x="100" y="1926"/>
                </a:lnTo>
                <a:lnTo>
                  <a:pt x="121" y="1792"/>
                </a:lnTo>
                <a:lnTo>
                  <a:pt x="149" y="1660"/>
                </a:lnTo>
                <a:lnTo>
                  <a:pt x="188" y="1531"/>
                </a:lnTo>
                <a:lnTo>
                  <a:pt x="231" y="1407"/>
                </a:lnTo>
                <a:lnTo>
                  <a:pt x="284" y="1285"/>
                </a:lnTo>
                <a:lnTo>
                  <a:pt x="342" y="1167"/>
                </a:lnTo>
                <a:lnTo>
                  <a:pt x="408" y="1053"/>
                </a:lnTo>
                <a:lnTo>
                  <a:pt x="479" y="944"/>
                </a:lnTo>
                <a:lnTo>
                  <a:pt x="557" y="840"/>
                </a:lnTo>
                <a:lnTo>
                  <a:pt x="642" y="740"/>
                </a:lnTo>
                <a:lnTo>
                  <a:pt x="731" y="645"/>
                </a:lnTo>
                <a:lnTo>
                  <a:pt x="827" y="556"/>
                </a:lnTo>
                <a:lnTo>
                  <a:pt x="927" y="473"/>
                </a:lnTo>
                <a:lnTo>
                  <a:pt x="1033" y="394"/>
                </a:lnTo>
                <a:lnTo>
                  <a:pt x="1144" y="323"/>
                </a:lnTo>
                <a:lnTo>
                  <a:pt x="1257" y="258"/>
                </a:lnTo>
                <a:lnTo>
                  <a:pt x="1377" y="200"/>
                </a:lnTo>
                <a:lnTo>
                  <a:pt x="1500" y="148"/>
                </a:lnTo>
                <a:lnTo>
                  <a:pt x="1626" y="104"/>
                </a:lnTo>
                <a:lnTo>
                  <a:pt x="1755" y="67"/>
                </a:lnTo>
                <a:lnTo>
                  <a:pt x="1887" y="38"/>
                </a:lnTo>
                <a:lnTo>
                  <a:pt x="2023" y="18"/>
                </a:lnTo>
                <a:lnTo>
                  <a:pt x="2161" y="4"/>
                </a:lnTo>
                <a:lnTo>
                  <a:pt x="23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19"/>
          <p:cNvGrpSpPr>
            <a:grpSpLocks noChangeAspect="1"/>
          </p:cNvGrpSpPr>
          <p:nvPr/>
        </p:nvGrpSpPr>
        <p:grpSpPr bwMode="auto">
          <a:xfrm>
            <a:off x="7038245" y="2299803"/>
            <a:ext cx="577662" cy="613665"/>
            <a:chOff x="3698" y="369"/>
            <a:chExt cx="1781" cy="1892"/>
          </a:xfrm>
          <a:solidFill>
            <a:schemeClr val="bg1"/>
          </a:solidFill>
        </p:grpSpPr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698" y="369"/>
              <a:ext cx="659" cy="590"/>
            </a:xfrm>
            <a:custGeom>
              <a:avLst/>
              <a:gdLst>
                <a:gd name="T0" fmla="*/ 706 w 1318"/>
                <a:gd name="T1" fmla="*/ 0 h 1179"/>
                <a:gd name="T2" fmla="*/ 840 w 1318"/>
                <a:gd name="T3" fmla="*/ 13 h 1179"/>
                <a:gd name="T4" fmla="*/ 965 w 1318"/>
                <a:gd name="T5" fmla="*/ 50 h 1179"/>
                <a:gd name="T6" fmla="*/ 1080 w 1318"/>
                <a:gd name="T7" fmla="*/ 107 h 1179"/>
                <a:gd name="T8" fmla="*/ 1181 w 1318"/>
                <a:gd name="T9" fmla="*/ 184 h 1179"/>
                <a:gd name="T10" fmla="*/ 1267 w 1318"/>
                <a:gd name="T11" fmla="*/ 278 h 1179"/>
                <a:gd name="T12" fmla="*/ 1313 w 1318"/>
                <a:gd name="T13" fmla="*/ 352 h 1179"/>
                <a:gd name="T14" fmla="*/ 1318 w 1318"/>
                <a:gd name="T15" fmla="*/ 396 h 1179"/>
                <a:gd name="T16" fmla="*/ 1300 w 1318"/>
                <a:gd name="T17" fmla="*/ 438 h 1179"/>
                <a:gd name="T18" fmla="*/ 1267 w 1318"/>
                <a:gd name="T19" fmla="*/ 468 h 1179"/>
                <a:gd name="T20" fmla="*/ 1149 w 1318"/>
                <a:gd name="T21" fmla="*/ 502 h 1179"/>
                <a:gd name="T22" fmla="*/ 964 w 1318"/>
                <a:gd name="T23" fmla="*/ 572 h 1179"/>
                <a:gd name="T24" fmla="*/ 792 w 1318"/>
                <a:gd name="T25" fmla="*/ 665 h 1179"/>
                <a:gd name="T26" fmla="*/ 633 w 1318"/>
                <a:gd name="T27" fmla="*/ 777 h 1179"/>
                <a:gd name="T28" fmla="*/ 490 w 1318"/>
                <a:gd name="T29" fmla="*/ 908 h 1179"/>
                <a:gd name="T30" fmla="*/ 364 w 1318"/>
                <a:gd name="T31" fmla="*/ 1055 h 1179"/>
                <a:gd name="T32" fmla="*/ 294 w 1318"/>
                <a:gd name="T33" fmla="*/ 1153 h 1179"/>
                <a:gd name="T34" fmla="*/ 255 w 1318"/>
                <a:gd name="T35" fmla="*/ 1175 h 1179"/>
                <a:gd name="T36" fmla="*/ 209 w 1318"/>
                <a:gd name="T37" fmla="*/ 1177 h 1179"/>
                <a:gd name="T38" fmla="*/ 169 w 1318"/>
                <a:gd name="T39" fmla="*/ 1159 h 1179"/>
                <a:gd name="T40" fmla="*/ 114 w 1318"/>
                <a:gd name="T41" fmla="*/ 1090 h 1179"/>
                <a:gd name="T42" fmla="*/ 52 w 1318"/>
                <a:gd name="T43" fmla="*/ 972 h 1179"/>
                <a:gd name="T44" fmla="*/ 14 w 1318"/>
                <a:gd name="T45" fmla="*/ 844 h 1179"/>
                <a:gd name="T46" fmla="*/ 0 w 1318"/>
                <a:gd name="T47" fmla="*/ 706 h 1179"/>
                <a:gd name="T48" fmla="*/ 14 w 1318"/>
                <a:gd name="T49" fmla="*/ 563 h 1179"/>
                <a:gd name="T50" fmla="*/ 56 w 1318"/>
                <a:gd name="T51" fmla="*/ 431 h 1179"/>
                <a:gd name="T52" fmla="*/ 121 w 1318"/>
                <a:gd name="T53" fmla="*/ 311 h 1179"/>
                <a:gd name="T54" fmla="*/ 207 w 1318"/>
                <a:gd name="T55" fmla="*/ 207 h 1179"/>
                <a:gd name="T56" fmla="*/ 312 w 1318"/>
                <a:gd name="T57" fmla="*/ 120 h 1179"/>
                <a:gd name="T58" fmla="*/ 431 w 1318"/>
                <a:gd name="T59" fmla="*/ 56 h 1179"/>
                <a:gd name="T60" fmla="*/ 564 w 1318"/>
                <a:gd name="T61" fmla="*/ 14 h 1179"/>
                <a:gd name="T62" fmla="*/ 706 w 1318"/>
                <a:gd name="T63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18" h="1179">
                  <a:moveTo>
                    <a:pt x="706" y="0"/>
                  </a:moveTo>
                  <a:lnTo>
                    <a:pt x="706" y="0"/>
                  </a:lnTo>
                  <a:lnTo>
                    <a:pt x="774" y="4"/>
                  </a:lnTo>
                  <a:lnTo>
                    <a:pt x="840" y="13"/>
                  </a:lnTo>
                  <a:lnTo>
                    <a:pt x="903" y="29"/>
                  </a:lnTo>
                  <a:lnTo>
                    <a:pt x="965" y="50"/>
                  </a:lnTo>
                  <a:lnTo>
                    <a:pt x="1024" y="76"/>
                  </a:lnTo>
                  <a:lnTo>
                    <a:pt x="1080" y="107"/>
                  </a:lnTo>
                  <a:lnTo>
                    <a:pt x="1132" y="144"/>
                  </a:lnTo>
                  <a:lnTo>
                    <a:pt x="1181" y="184"/>
                  </a:lnTo>
                  <a:lnTo>
                    <a:pt x="1226" y="230"/>
                  </a:lnTo>
                  <a:lnTo>
                    <a:pt x="1267" y="278"/>
                  </a:lnTo>
                  <a:lnTo>
                    <a:pt x="1303" y="331"/>
                  </a:lnTo>
                  <a:lnTo>
                    <a:pt x="1313" y="352"/>
                  </a:lnTo>
                  <a:lnTo>
                    <a:pt x="1318" y="374"/>
                  </a:lnTo>
                  <a:lnTo>
                    <a:pt x="1318" y="396"/>
                  </a:lnTo>
                  <a:lnTo>
                    <a:pt x="1311" y="419"/>
                  </a:lnTo>
                  <a:lnTo>
                    <a:pt x="1300" y="438"/>
                  </a:lnTo>
                  <a:lnTo>
                    <a:pt x="1284" y="455"/>
                  </a:lnTo>
                  <a:lnTo>
                    <a:pt x="1267" y="468"/>
                  </a:lnTo>
                  <a:lnTo>
                    <a:pt x="1244" y="475"/>
                  </a:lnTo>
                  <a:lnTo>
                    <a:pt x="1149" y="502"/>
                  </a:lnTo>
                  <a:lnTo>
                    <a:pt x="1055" y="534"/>
                  </a:lnTo>
                  <a:lnTo>
                    <a:pt x="964" y="572"/>
                  </a:lnTo>
                  <a:lnTo>
                    <a:pt x="876" y="616"/>
                  </a:lnTo>
                  <a:lnTo>
                    <a:pt x="792" y="665"/>
                  </a:lnTo>
                  <a:lnTo>
                    <a:pt x="711" y="719"/>
                  </a:lnTo>
                  <a:lnTo>
                    <a:pt x="633" y="777"/>
                  </a:lnTo>
                  <a:lnTo>
                    <a:pt x="559" y="840"/>
                  </a:lnTo>
                  <a:lnTo>
                    <a:pt x="490" y="908"/>
                  </a:lnTo>
                  <a:lnTo>
                    <a:pt x="425" y="980"/>
                  </a:lnTo>
                  <a:lnTo>
                    <a:pt x="364" y="1055"/>
                  </a:lnTo>
                  <a:lnTo>
                    <a:pt x="308" y="1135"/>
                  </a:lnTo>
                  <a:lnTo>
                    <a:pt x="294" y="1153"/>
                  </a:lnTo>
                  <a:lnTo>
                    <a:pt x="276" y="1166"/>
                  </a:lnTo>
                  <a:lnTo>
                    <a:pt x="255" y="1175"/>
                  </a:lnTo>
                  <a:lnTo>
                    <a:pt x="232" y="1179"/>
                  </a:lnTo>
                  <a:lnTo>
                    <a:pt x="209" y="1177"/>
                  </a:lnTo>
                  <a:lnTo>
                    <a:pt x="188" y="1171"/>
                  </a:lnTo>
                  <a:lnTo>
                    <a:pt x="169" y="1159"/>
                  </a:lnTo>
                  <a:lnTo>
                    <a:pt x="153" y="1142"/>
                  </a:lnTo>
                  <a:lnTo>
                    <a:pt x="114" y="1090"/>
                  </a:lnTo>
                  <a:lnTo>
                    <a:pt x="81" y="1033"/>
                  </a:lnTo>
                  <a:lnTo>
                    <a:pt x="52" y="972"/>
                  </a:lnTo>
                  <a:lnTo>
                    <a:pt x="31" y="909"/>
                  </a:lnTo>
                  <a:lnTo>
                    <a:pt x="14" y="844"/>
                  </a:lnTo>
                  <a:lnTo>
                    <a:pt x="3" y="776"/>
                  </a:lnTo>
                  <a:lnTo>
                    <a:pt x="0" y="706"/>
                  </a:lnTo>
                  <a:lnTo>
                    <a:pt x="3" y="633"/>
                  </a:lnTo>
                  <a:lnTo>
                    <a:pt x="14" y="563"/>
                  </a:lnTo>
                  <a:lnTo>
                    <a:pt x="32" y="496"/>
                  </a:lnTo>
                  <a:lnTo>
                    <a:pt x="56" y="431"/>
                  </a:lnTo>
                  <a:lnTo>
                    <a:pt x="86" y="369"/>
                  </a:lnTo>
                  <a:lnTo>
                    <a:pt x="121" y="311"/>
                  </a:lnTo>
                  <a:lnTo>
                    <a:pt x="162" y="257"/>
                  </a:lnTo>
                  <a:lnTo>
                    <a:pt x="207" y="207"/>
                  </a:lnTo>
                  <a:lnTo>
                    <a:pt x="257" y="161"/>
                  </a:lnTo>
                  <a:lnTo>
                    <a:pt x="312" y="120"/>
                  </a:lnTo>
                  <a:lnTo>
                    <a:pt x="370" y="86"/>
                  </a:lnTo>
                  <a:lnTo>
                    <a:pt x="431" y="56"/>
                  </a:lnTo>
                  <a:lnTo>
                    <a:pt x="496" y="32"/>
                  </a:lnTo>
                  <a:lnTo>
                    <a:pt x="564" y="14"/>
                  </a:lnTo>
                  <a:lnTo>
                    <a:pt x="634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4821" y="369"/>
              <a:ext cx="658" cy="586"/>
            </a:xfrm>
            <a:custGeom>
              <a:avLst/>
              <a:gdLst>
                <a:gd name="T0" fmla="*/ 611 w 1317"/>
                <a:gd name="T1" fmla="*/ 0 h 1172"/>
                <a:gd name="T2" fmla="*/ 754 w 1317"/>
                <a:gd name="T3" fmla="*/ 14 h 1172"/>
                <a:gd name="T4" fmla="*/ 886 w 1317"/>
                <a:gd name="T5" fmla="*/ 56 h 1172"/>
                <a:gd name="T6" fmla="*/ 1006 w 1317"/>
                <a:gd name="T7" fmla="*/ 120 h 1172"/>
                <a:gd name="T8" fmla="*/ 1110 w 1317"/>
                <a:gd name="T9" fmla="*/ 207 h 1172"/>
                <a:gd name="T10" fmla="*/ 1197 w 1317"/>
                <a:gd name="T11" fmla="*/ 311 h 1172"/>
                <a:gd name="T12" fmla="*/ 1261 w 1317"/>
                <a:gd name="T13" fmla="*/ 431 h 1172"/>
                <a:gd name="T14" fmla="*/ 1303 w 1317"/>
                <a:gd name="T15" fmla="*/ 564 h 1172"/>
                <a:gd name="T16" fmla="*/ 1317 w 1317"/>
                <a:gd name="T17" fmla="*/ 706 h 1172"/>
                <a:gd name="T18" fmla="*/ 1304 w 1317"/>
                <a:gd name="T19" fmla="*/ 840 h 1172"/>
                <a:gd name="T20" fmla="*/ 1267 w 1317"/>
                <a:gd name="T21" fmla="*/ 966 h 1172"/>
                <a:gd name="T22" fmla="*/ 1207 w 1317"/>
                <a:gd name="T23" fmla="*/ 1082 h 1172"/>
                <a:gd name="T24" fmla="*/ 1155 w 1317"/>
                <a:gd name="T25" fmla="*/ 1151 h 1172"/>
                <a:gd name="T26" fmla="*/ 1114 w 1317"/>
                <a:gd name="T27" fmla="*/ 1170 h 1172"/>
                <a:gd name="T28" fmla="*/ 1069 w 1317"/>
                <a:gd name="T29" fmla="*/ 1168 h 1172"/>
                <a:gd name="T30" fmla="*/ 1030 w 1317"/>
                <a:gd name="T31" fmla="*/ 1146 h 1172"/>
                <a:gd name="T32" fmla="*/ 959 w 1317"/>
                <a:gd name="T33" fmla="*/ 1049 h 1172"/>
                <a:gd name="T34" fmla="*/ 832 w 1317"/>
                <a:gd name="T35" fmla="*/ 902 h 1172"/>
                <a:gd name="T36" fmla="*/ 688 w 1317"/>
                <a:gd name="T37" fmla="*/ 772 h 1172"/>
                <a:gd name="T38" fmla="*/ 529 w 1317"/>
                <a:gd name="T39" fmla="*/ 660 h 1172"/>
                <a:gd name="T40" fmla="*/ 356 w 1317"/>
                <a:gd name="T41" fmla="*/ 569 h 1172"/>
                <a:gd name="T42" fmla="*/ 170 w 1317"/>
                <a:gd name="T43" fmla="*/ 500 h 1172"/>
                <a:gd name="T44" fmla="*/ 53 w 1317"/>
                <a:gd name="T45" fmla="*/ 465 h 1172"/>
                <a:gd name="T46" fmla="*/ 18 w 1317"/>
                <a:gd name="T47" fmla="*/ 437 h 1172"/>
                <a:gd name="T48" fmla="*/ 1 w 1317"/>
                <a:gd name="T49" fmla="*/ 394 h 1172"/>
                <a:gd name="T50" fmla="*/ 5 w 1317"/>
                <a:gd name="T51" fmla="*/ 350 h 1172"/>
                <a:gd name="T52" fmla="*/ 51 w 1317"/>
                <a:gd name="T53" fmla="*/ 276 h 1172"/>
                <a:gd name="T54" fmla="*/ 137 w 1317"/>
                <a:gd name="T55" fmla="*/ 183 h 1172"/>
                <a:gd name="T56" fmla="*/ 238 w 1317"/>
                <a:gd name="T57" fmla="*/ 107 h 1172"/>
                <a:gd name="T58" fmla="*/ 353 w 1317"/>
                <a:gd name="T59" fmla="*/ 49 h 1172"/>
                <a:gd name="T60" fmla="*/ 478 w 1317"/>
                <a:gd name="T61" fmla="*/ 13 h 1172"/>
                <a:gd name="T62" fmla="*/ 611 w 1317"/>
                <a:gd name="T63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17" h="1172">
                  <a:moveTo>
                    <a:pt x="611" y="0"/>
                  </a:moveTo>
                  <a:lnTo>
                    <a:pt x="611" y="0"/>
                  </a:lnTo>
                  <a:lnTo>
                    <a:pt x="683" y="4"/>
                  </a:lnTo>
                  <a:lnTo>
                    <a:pt x="754" y="14"/>
                  </a:lnTo>
                  <a:lnTo>
                    <a:pt x="822" y="32"/>
                  </a:lnTo>
                  <a:lnTo>
                    <a:pt x="886" y="56"/>
                  </a:lnTo>
                  <a:lnTo>
                    <a:pt x="948" y="86"/>
                  </a:lnTo>
                  <a:lnTo>
                    <a:pt x="1006" y="120"/>
                  </a:lnTo>
                  <a:lnTo>
                    <a:pt x="1060" y="161"/>
                  </a:lnTo>
                  <a:lnTo>
                    <a:pt x="1110" y="207"/>
                  </a:lnTo>
                  <a:lnTo>
                    <a:pt x="1156" y="257"/>
                  </a:lnTo>
                  <a:lnTo>
                    <a:pt x="1197" y="311"/>
                  </a:lnTo>
                  <a:lnTo>
                    <a:pt x="1231" y="369"/>
                  </a:lnTo>
                  <a:lnTo>
                    <a:pt x="1261" y="431"/>
                  </a:lnTo>
                  <a:lnTo>
                    <a:pt x="1285" y="496"/>
                  </a:lnTo>
                  <a:lnTo>
                    <a:pt x="1303" y="564"/>
                  </a:lnTo>
                  <a:lnTo>
                    <a:pt x="1313" y="633"/>
                  </a:lnTo>
                  <a:lnTo>
                    <a:pt x="1317" y="706"/>
                  </a:lnTo>
                  <a:lnTo>
                    <a:pt x="1313" y="775"/>
                  </a:lnTo>
                  <a:lnTo>
                    <a:pt x="1304" y="840"/>
                  </a:lnTo>
                  <a:lnTo>
                    <a:pt x="1288" y="904"/>
                  </a:lnTo>
                  <a:lnTo>
                    <a:pt x="1267" y="966"/>
                  </a:lnTo>
                  <a:lnTo>
                    <a:pt x="1239" y="1026"/>
                  </a:lnTo>
                  <a:lnTo>
                    <a:pt x="1207" y="1082"/>
                  </a:lnTo>
                  <a:lnTo>
                    <a:pt x="1170" y="1134"/>
                  </a:lnTo>
                  <a:lnTo>
                    <a:pt x="1155" y="1151"/>
                  </a:lnTo>
                  <a:lnTo>
                    <a:pt x="1136" y="1162"/>
                  </a:lnTo>
                  <a:lnTo>
                    <a:pt x="1114" y="1170"/>
                  </a:lnTo>
                  <a:lnTo>
                    <a:pt x="1092" y="1172"/>
                  </a:lnTo>
                  <a:lnTo>
                    <a:pt x="1069" y="1168"/>
                  </a:lnTo>
                  <a:lnTo>
                    <a:pt x="1048" y="1159"/>
                  </a:lnTo>
                  <a:lnTo>
                    <a:pt x="1030" y="1146"/>
                  </a:lnTo>
                  <a:lnTo>
                    <a:pt x="1014" y="1129"/>
                  </a:lnTo>
                  <a:lnTo>
                    <a:pt x="959" y="1049"/>
                  </a:lnTo>
                  <a:lnTo>
                    <a:pt x="898" y="973"/>
                  </a:lnTo>
                  <a:lnTo>
                    <a:pt x="832" y="902"/>
                  </a:lnTo>
                  <a:lnTo>
                    <a:pt x="762" y="835"/>
                  </a:lnTo>
                  <a:lnTo>
                    <a:pt x="688" y="772"/>
                  </a:lnTo>
                  <a:lnTo>
                    <a:pt x="611" y="714"/>
                  </a:lnTo>
                  <a:lnTo>
                    <a:pt x="529" y="660"/>
                  </a:lnTo>
                  <a:lnTo>
                    <a:pt x="444" y="612"/>
                  </a:lnTo>
                  <a:lnTo>
                    <a:pt x="356" y="569"/>
                  </a:lnTo>
                  <a:lnTo>
                    <a:pt x="264" y="531"/>
                  </a:lnTo>
                  <a:lnTo>
                    <a:pt x="170" y="500"/>
                  </a:lnTo>
                  <a:lnTo>
                    <a:pt x="74" y="474"/>
                  </a:lnTo>
                  <a:lnTo>
                    <a:pt x="53" y="465"/>
                  </a:lnTo>
                  <a:lnTo>
                    <a:pt x="33" y="453"/>
                  </a:lnTo>
                  <a:lnTo>
                    <a:pt x="18" y="437"/>
                  </a:lnTo>
                  <a:lnTo>
                    <a:pt x="7" y="416"/>
                  </a:lnTo>
                  <a:lnTo>
                    <a:pt x="1" y="394"/>
                  </a:lnTo>
                  <a:lnTo>
                    <a:pt x="0" y="371"/>
                  </a:lnTo>
                  <a:lnTo>
                    <a:pt x="5" y="350"/>
                  </a:lnTo>
                  <a:lnTo>
                    <a:pt x="16" y="328"/>
                  </a:lnTo>
                  <a:lnTo>
                    <a:pt x="51" y="276"/>
                  </a:lnTo>
                  <a:lnTo>
                    <a:pt x="93" y="228"/>
                  </a:lnTo>
                  <a:lnTo>
                    <a:pt x="137" y="183"/>
                  </a:lnTo>
                  <a:lnTo>
                    <a:pt x="186" y="143"/>
                  </a:lnTo>
                  <a:lnTo>
                    <a:pt x="238" y="107"/>
                  </a:lnTo>
                  <a:lnTo>
                    <a:pt x="294" y="75"/>
                  </a:lnTo>
                  <a:lnTo>
                    <a:pt x="353" y="49"/>
                  </a:lnTo>
                  <a:lnTo>
                    <a:pt x="414" y="29"/>
                  </a:lnTo>
                  <a:lnTo>
                    <a:pt x="478" y="13"/>
                  </a:lnTo>
                  <a:lnTo>
                    <a:pt x="543" y="4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3814" y="672"/>
              <a:ext cx="1555" cy="1589"/>
            </a:xfrm>
            <a:custGeom>
              <a:avLst/>
              <a:gdLst>
                <a:gd name="T0" fmla="*/ 1382 w 3110"/>
                <a:gd name="T1" fmla="*/ 448 h 3176"/>
                <a:gd name="T2" fmla="*/ 1051 w 3110"/>
                <a:gd name="T3" fmla="*/ 554 h 3176"/>
                <a:gd name="T4" fmla="*/ 775 w 3110"/>
                <a:gd name="T5" fmla="*/ 751 h 3176"/>
                <a:gd name="T6" fmla="*/ 569 w 3110"/>
                <a:gd name="T7" fmla="*/ 1022 h 3176"/>
                <a:gd name="T8" fmla="*/ 461 w 3110"/>
                <a:gd name="T9" fmla="*/ 1313 h 3176"/>
                <a:gd name="T10" fmla="*/ 438 w 3110"/>
                <a:gd name="T11" fmla="*/ 1645 h 3176"/>
                <a:gd name="T12" fmla="*/ 523 w 3110"/>
                <a:gd name="T13" fmla="*/ 1989 h 3176"/>
                <a:gd name="T14" fmla="*/ 705 w 3110"/>
                <a:gd name="T15" fmla="*/ 2282 h 3176"/>
                <a:gd name="T16" fmla="*/ 965 w 3110"/>
                <a:gd name="T17" fmla="*/ 2504 h 3176"/>
                <a:gd name="T18" fmla="*/ 1286 w 3110"/>
                <a:gd name="T19" fmla="*/ 2640 h 3176"/>
                <a:gd name="T20" fmla="*/ 1646 w 3110"/>
                <a:gd name="T21" fmla="*/ 2668 h 3176"/>
                <a:gd name="T22" fmla="*/ 1991 w 3110"/>
                <a:gd name="T23" fmla="*/ 2584 h 3176"/>
                <a:gd name="T24" fmla="*/ 2283 w 3110"/>
                <a:gd name="T25" fmla="*/ 2403 h 3176"/>
                <a:gd name="T26" fmla="*/ 2507 w 3110"/>
                <a:gd name="T27" fmla="*/ 2142 h 3176"/>
                <a:gd name="T28" fmla="*/ 2642 w 3110"/>
                <a:gd name="T29" fmla="*/ 1821 h 3176"/>
                <a:gd name="T30" fmla="*/ 2671 w 3110"/>
                <a:gd name="T31" fmla="*/ 1471 h 3176"/>
                <a:gd name="T32" fmla="*/ 2604 w 3110"/>
                <a:gd name="T33" fmla="*/ 1160 h 3176"/>
                <a:gd name="T34" fmla="*/ 2444 w 3110"/>
                <a:gd name="T35" fmla="*/ 874 h 3176"/>
                <a:gd name="T36" fmla="*/ 2199 w 3110"/>
                <a:gd name="T37" fmla="*/ 639 h 3176"/>
                <a:gd name="T38" fmla="*/ 1889 w 3110"/>
                <a:gd name="T39" fmla="*/ 486 h 3176"/>
                <a:gd name="T40" fmla="*/ 1610 w 3110"/>
                <a:gd name="T41" fmla="*/ 435 h 3176"/>
                <a:gd name="T42" fmla="*/ 1713 w 3110"/>
                <a:gd name="T43" fmla="*/ 9 h 3176"/>
                <a:gd name="T44" fmla="*/ 2091 w 3110"/>
                <a:gd name="T45" fmla="*/ 96 h 3176"/>
                <a:gd name="T46" fmla="*/ 2449 w 3110"/>
                <a:gd name="T47" fmla="*/ 284 h 3176"/>
                <a:gd name="T48" fmla="*/ 2744 w 3110"/>
                <a:gd name="T49" fmla="*/ 554 h 3176"/>
                <a:gd name="T50" fmla="*/ 2958 w 3110"/>
                <a:gd name="T51" fmla="*/ 887 h 3176"/>
                <a:gd name="T52" fmla="*/ 3080 w 3110"/>
                <a:gd name="T53" fmla="*/ 1255 h 3176"/>
                <a:gd name="T54" fmla="*/ 3106 w 3110"/>
                <a:gd name="T55" fmla="*/ 1659 h 3176"/>
                <a:gd name="T56" fmla="*/ 3024 w 3110"/>
                <a:gd name="T57" fmla="*/ 2060 h 3176"/>
                <a:gd name="T58" fmla="*/ 2845 w 3110"/>
                <a:gd name="T59" fmla="*/ 2416 h 3176"/>
                <a:gd name="T60" fmla="*/ 2585 w 3110"/>
                <a:gd name="T61" fmla="*/ 2714 h 3176"/>
                <a:gd name="T62" fmla="*/ 2748 w 3110"/>
                <a:gd name="T63" fmla="*/ 2985 h 3176"/>
                <a:gd name="T64" fmla="*/ 2718 w 3110"/>
                <a:gd name="T65" fmla="*/ 3099 h 3176"/>
                <a:gd name="T66" fmla="*/ 2625 w 3110"/>
                <a:gd name="T67" fmla="*/ 3168 h 3176"/>
                <a:gd name="T68" fmla="*/ 2518 w 3110"/>
                <a:gd name="T69" fmla="*/ 3168 h 3176"/>
                <a:gd name="T70" fmla="*/ 2427 w 3110"/>
                <a:gd name="T71" fmla="*/ 3103 h 3176"/>
                <a:gd name="T72" fmla="*/ 2036 w 3110"/>
                <a:gd name="T73" fmla="*/ 3031 h 3176"/>
                <a:gd name="T74" fmla="*/ 1655 w 3110"/>
                <a:gd name="T75" fmla="*/ 3104 h 3176"/>
                <a:gd name="T76" fmla="*/ 1260 w 3110"/>
                <a:gd name="T77" fmla="*/ 3079 h 3176"/>
                <a:gd name="T78" fmla="*/ 896 w 3110"/>
                <a:gd name="T79" fmla="*/ 2961 h 3176"/>
                <a:gd name="T80" fmla="*/ 640 w 3110"/>
                <a:gd name="T81" fmla="*/ 3143 h 3176"/>
                <a:gd name="T82" fmla="*/ 537 w 3110"/>
                <a:gd name="T83" fmla="*/ 3176 h 3176"/>
                <a:gd name="T84" fmla="*/ 436 w 3110"/>
                <a:gd name="T85" fmla="*/ 3144 h 3176"/>
                <a:gd name="T86" fmla="*/ 367 w 3110"/>
                <a:gd name="T87" fmla="*/ 3044 h 3176"/>
                <a:gd name="T88" fmla="*/ 377 w 3110"/>
                <a:gd name="T89" fmla="*/ 2925 h 3176"/>
                <a:gd name="T90" fmla="*/ 385 w 3110"/>
                <a:gd name="T91" fmla="*/ 2573 h 3176"/>
                <a:gd name="T92" fmla="*/ 163 w 3110"/>
                <a:gd name="T93" fmla="*/ 2245 h 3176"/>
                <a:gd name="T94" fmla="*/ 31 w 3110"/>
                <a:gd name="T95" fmla="*/ 1864 h 3176"/>
                <a:gd name="T96" fmla="*/ 2 w 3110"/>
                <a:gd name="T97" fmla="*/ 1452 h 3176"/>
                <a:gd name="T98" fmla="*/ 76 w 3110"/>
                <a:gd name="T99" fmla="*/ 1071 h 3176"/>
                <a:gd name="T100" fmla="*/ 242 w 3110"/>
                <a:gd name="T101" fmla="*/ 722 h 3176"/>
                <a:gd name="T102" fmla="*/ 498 w 3110"/>
                <a:gd name="T103" fmla="*/ 415 h 3176"/>
                <a:gd name="T104" fmla="*/ 825 w 3110"/>
                <a:gd name="T105" fmla="*/ 183 h 3176"/>
                <a:gd name="T106" fmla="*/ 1206 w 3110"/>
                <a:gd name="T107" fmla="*/ 40 h 3176"/>
                <a:gd name="T108" fmla="*/ 1555 w 3110"/>
                <a:gd name="T109" fmla="*/ 0 h 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10" h="3176">
                  <a:moveTo>
                    <a:pt x="1555" y="434"/>
                  </a:moveTo>
                  <a:lnTo>
                    <a:pt x="1496" y="435"/>
                  </a:lnTo>
                  <a:lnTo>
                    <a:pt x="1439" y="441"/>
                  </a:lnTo>
                  <a:lnTo>
                    <a:pt x="1382" y="448"/>
                  </a:lnTo>
                  <a:lnTo>
                    <a:pt x="1295" y="465"/>
                  </a:lnTo>
                  <a:lnTo>
                    <a:pt x="1211" y="489"/>
                  </a:lnTo>
                  <a:lnTo>
                    <a:pt x="1130" y="519"/>
                  </a:lnTo>
                  <a:lnTo>
                    <a:pt x="1051" y="554"/>
                  </a:lnTo>
                  <a:lnTo>
                    <a:pt x="976" y="596"/>
                  </a:lnTo>
                  <a:lnTo>
                    <a:pt x="905" y="642"/>
                  </a:lnTo>
                  <a:lnTo>
                    <a:pt x="838" y="695"/>
                  </a:lnTo>
                  <a:lnTo>
                    <a:pt x="775" y="751"/>
                  </a:lnTo>
                  <a:lnTo>
                    <a:pt x="715" y="812"/>
                  </a:lnTo>
                  <a:lnTo>
                    <a:pt x="662" y="878"/>
                  </a:lnTo>
                  <a:lnTo>
                    <a:pt x="613" y="948"/>
                  </a:lnTo>
                  <a:lnTo>
                    <a:pt x="569" y="1022"/>
                  </a:lnTo>
                  <a:lnTo>
                    <a:pt x="535" y="1091"/>
                  </a:lnTo>
                  <a:lnTo>
                    <a:pt x="505" y="1162"/>
                  </a:lnTo>
                  <a:lnTo>
                    <a:pt x="480" y="1236"/>
                  </a:lnTo>
                  <a:lnTo>
                    <a:pt x="461" y="1313"/>
                  </a:lnTo>
                  <a:lnTo>
                    <a:pt x="446" y="1392"/>
                  </a:lnTo>
                  <a:lnTo>
                    <a:pt x="437" y="1471"/>
                  </a:lnTo>
                  <a:lnTo>
                    <a:pt x="435" y="1554"/>
                  </a:lnTo>
                  <a:lnTo>
                    <a:pt x="438" y="1645"/>
                  </a:lnTo>
                  <a:lnTo>
                    <a:pt x="449" y="1734"/>
                  </a:lnTo>
                  <a:lnTo>
                    <a:pt x="467" y="1821"/>
                  </a:lnTo>
                  <a:lnTo>
                    <a:pt x="492" y="1907"/>
                  </a:lnTo>
                  <a:lnTo>
                    <a:pt x="523" y="1989"/>
                  </a:lnTo>
                  <a:lnTo>
                    <a:pt x="560" y="2068"/>
                  </a:lnTo>
                  <a:lnTo>
                    <a:pt x="602" y="2142"/>
                  </a:lnTo>
                  <a:lnTo>
                    <a:pt x="651" y="2214"/>
                  </a:lnTo>
                  <a:lnTo>
                    <a:pt x="705" y="2282"/>
                  </a:lnTo>
                  <a:lnTo>
                    <a:pt x="763" y="2345"/>
                  </a:lnTo>
                  <a:lnTo>
                    <a:pt x="826" y="2403"/>
                  </a:lnTo>
                  <a:lnTo>
                    <a:pt x="893" y="2457"/>
                  </a:lnTo>
                  <a:lnTo>
                    <a:pt x="965" y="2504"/>
                  </a:lnTo>
                  <a:lnTo>
                    <a:pt x="1040" y="2547"/>
                  </a:lnTo>
                  <a:lnTo>
                    <a:pt x="1119" y="2584"/>
                  </a:lnTo>
                  <a:lnTo>
                    <a:pt x="1201" y="2615"/>
                  </a:lnTo>
                  <a:lnTo>
                    <a:pt x="1286" y="2640"/>
                  </a:lnTo>
                  <a:lnTo>
                    <a:pt x="1373" y="2658"/>
                  </a:lnTo>
                  <a:lnTo>
                    <a:pt x="1463" y="2668"/>
                  </a:lnTo>
                  <a:lnTo>
                    <a:pt x="1555" y="2672"/>
                  </a:lnTo>
                  <a:lnTo>
                    <a:pt x="1646" y="2668"/>
                  </a:lnTo>
                  <a:lnTo>
                    <a:pt x="1736" y="2658"/>
                  </a:lnTo>
                  <a:lnTo>
                    <a:pt x="1824" y="2640"/>
                  </a:lnTo>
                  <a:lnTo>
                    <a:pt x="1908" y="2615"/>
                  </a:lnTo>
                  <a:lnTo>
                    <a:pt x="1991" y="2584"/>
                  </a:lnTo>
                  <a:lnTo>
                    <a:pt x="2069" y="2547"/>
                  </a:lnTo>
                  <a:lnTo>
                    <a:pt x="2144" y="2504"/>
                  </a:lnTo>
                  <a:lnTo>
                    <a:pt x="2216" y="2457"/>
                  </a:lnTo>
                  <a:lnTo>
                    <a:pt x="2283" y="2403"/>
                  </a:lnTo>
                  <a:lnTo>
                    <a:pt x="2346" y="2345"/>
                  </a:lnTo>
                  <a:lnTo>
                    <a:pt x="2405" y="2282"/>
                  </a:lnTo>
                  <a:lnTo>
                    <a:pt x="2458" y="2214"/>
                  </a:lnTo>
                  <a:lnTo>
                    <a:pt x="2507" y="2142"/>
                  </a:lnTo>
                  <a:lnTo>
                    <a:pt x="2549" y="2068"/>
                  </a:lnTo>
                  <a:lnTo>
                    <a:pt x="2587" y="1989"/>
                  </a:lnTo>
                  <a:lnTo>
                    <a:pt x="2618" y="1907"/>
                  </a:lnTo>
                  <a:lnTo>
                    <a:pt x="2642" y="1821"/>
                  </a:lnTo>
                  <a:lnTo>
                    <a:pt x="2660" y="1734"/>
                  </a:lnTo>
                  <a:lnTo>
                    <a:pt x="2671" y="1645"/>
                  </a:lnTo>
                  <a:lnTo>
                    <a:pt x="2675" y="1554"/>
                  </a:lnTo>
                  <a:lnTo>
                    <a:pt x="2671" y="1471"/>
                  </a:lnTo>
                  <a:lnTo>
                    <a:pt x="2663" y="1391"/>
                  </a:lnTo>
                  <a:lnTo>
                    <a:pt x="2649" y="1312"/>
                  </a:lnTo>
                  <a:lnTo>
                    <a:pt x="2629" y="1235"/>
                  </a:lnTo>
                  <a:lnTo>
                    <a:pt x="2604" y="1160"/>
                  </a:lnTo>
                  <a:lnTo>
                    <a:pt x="2573" y="1088"/>
                  </a:lnTo>
                  <a:lnTo>
                    <a:pt x="2538" y="1018"/>
                  </a:lnTo>
                  <a:lnTo>
                    <a:pt x="2494" y="944"/>
                  </a:lnTo>
                  <a:lnTo>
                    <a:pt x="2444" y="874"/>
                  </a:lnTo>
                  <a:lnTo>
                    <a:pt x="2391" y="809"/>
                  </a:lnTo>
                  <a:lnTo>
                    <a:pt x="2331" y="747"/>
                  </a:lnTo>
                  <a:lnTo>
                    <a:pt x="2267" y="691"/>
                  </a:lnTo>
                  <a:lnTo>
                    <a:pt x="2199" y="639"/>
                  </a:lnTo>
                  <a:lnTo>
                    <a:pt x="2126" y="592"/>
                  </a:lnTo>
                  <a:lnTo>
                    <a:pt x="2051" y="551"/>
                  </a:lnTo>
                  <a:lnTo>
                    <a:pt x="1971" y="516"/>
                  </a:lnTo>
                  <a:lnTo>
                    <a:pt x="1889" y="486"/>
                  </a:lnTo>
                  <a:lnTo>
                    <a:pt x="1805" y="464"/>
                  </a:lnTo>
                  <a:lnTo>
                    <a:pt x="1718" y="447"/>
                  </a:lnTo>
                  <a:lnTo>
                    <a:pt x="1664" y="440"/>
                  </a:lnTo>
                  <a:lnTo>
                    <a:pt x="1610" y="435"/>
                  </a:lnTo>
                  <a:lnTo>
                    <a:pt x="1555" y="434"/>
                  </a:lnTo>
                  <a:close/>
                  <a:moveTo>
                    <a:pt x="1555" y="0"/>
                  </a:moveTo>
                  <a:lnTo>
                    <a:pt x="1635" y="2"/>
                  </a:lnTo>
                  <a:lnTo>
                    <a:pt x="1713" y="9"/>
                  </a:lnTo>
                  <a:lnTo>
                    <a:pt x="1791" y="19"/>
                  </a:lnTo>
                  <a:lnTo>
                    <a:pt x="1893" y="38"/>
                  </a:lnTo>
                  <a:lnTo>
                    <a:pt x="1993" y="64"/>
                  </a:lnTo>
                  <a:lnTo>
                    <a:pt x="2091" y="96"/>
                  </a:lnTo>
                  <a:lnTo>
                    <a:pt x="2185" y="134"/>
                  </a:lnTo>
                  <a:lnTo>
                    <a:pt x="2276" y="178"/>
                  </a:lnTo>
                  <a:lnTo>
                    <a:pt x="2364" y="228"/>
                  </a:lnTo>
                  <a:lnTo>
                    <a:pt x="2449" y="284"/>
                  </a:lnTo>
                  <a:lnTo>
                    <a:pt x="2529" y="344"/>
                  </a:lnTo>
                  <a:lnTo>
                    <a:pt x="2605" y="409"/>
                  </a:lnTo>
                  <a:lnTo>
                    <a:pt x="2676" y="479"/>
                  </a:lnTo>
                  <a:lnTo>
                    <a:pt x="2744" y="554"/>
                  </a:lnTo>
                  <a:lnTo>
                    <a:pt x="2806" y="633"/>
                  </a:lnTo>
                  <a:lnTo>
                    <a:pt x="2863" y="716"/>
                  </a:lnTo>
                  <a:lnTo>
                    <a:pt x="2916" y="802"/>
                  </a:lnTo>
                  <a:lnTo>
                    <a:pt x="2958" y="887"/>
                  </a:lnTo>
                  <a:lnTo>
                    <a:pt x="2998" y="975"/>
                  </a:lnTo>
                  <a:lnTo>
                    <a:pt x="3031" y="1066"/>
                  </a:lnTo>
                  <a:lnTo>
                    <a:pt x="3058" y="1159"/>
                  </a:lnTo>
                  <a:lnTo>
                    <a:pt x="3080" y="1255"/>
                  </a:lnTo>
                  <a:lnTo>
                    <a:pt x="3097" y="1353"/>
                  </a:lnTo>
                  <a:lnTo>
                    <a:pt x="3106" y="1452"/>
                  </a:lnTo>
                  <a:lnTo>
                    <a:pt x="3110" y="1554"/>
                  </a:lnTo>
                  <a:lnTo>
                    <a:pt x="3106" y="1659"/>
                  </a:lnTo>
                  <a:lnTo>
                    <a:pt x="3095" y="1763"/>
                  </a:lnTo>
                  <a:lnTo>
                    <a:pt x="3077" y="1864"/>
                  </a:lnTo>
                  <a:lnTo>
                    <a:pt x="3054" y="1964"/>
                  </a:lnTo>
                  <a:lnTo>
                    <a:pt x="3024" y="2060"/>
                  </a:lnTo>
                  <a:lnTo>
                    <a:pt x="2988" y="2154"/>
                  </a:lnTo>
                  <a:lnTo>
                    <a:pt x="2945" y="2245"/>
                  </a:lnTo>
                  <a:lnTo>
                    <a:pt x="2898" y="2333"/>
                  </a:lnTo>
                  <a:lnTo>
                    <a:pt x="2845" y="2416"/>
                  </a:lnTo>
                  <a:lnTo>
                    <a:pt x="2787" y="2497"/>
                  </a:lnTo>
                  <a:lnTo>
                    <a:pt x="2724" y="2573"/>
                  </a:lnTo>
                  <a:lnTo>
                    <a:pt x="2656" y="2646"/>
                  </a:lnTo>
                  <a:lnTo>
                    <a:pt x="2585" y="2714"/>
                  </a:lnTo>
                  <a:lnTo>
                    <a:pt x="2716" y="2898"/>
                  </a:lnTo>
                  <a:lnTo>
                    <a:pt x="2732" y="2925"/>
                  </a:lnTo>
                  <a:lnTo>
                    <a:pt x="2743" y="2955"/>
                  </a:lnTo>
                  <a:lnTo>
                    <a:pt x="2748" y="2985"/>
                  </a:lnTo>
                  <a:lnTo>
                    <a:pt x="2748" y="3015"/>
                  </a:lnTo>
                  <a:lnTo>
                    <a:pt x="2743" y="3044"/>
                  </a:lnTo>
                  <a:lnTo>
                    <a:pt x="2732" y="3073"/>
                  </a:lnTo>
                  <a:lnTo>
                    <a:pt x="2718" y="3099"/>
                  </a:lnTo>
                  <a:lnTo>
                    <a:pt x="2698" y="3123"/>
                  </a:lnTo>
                  <a:lnTo>
                    <a:pt x="2674" y="3144"/>
                  </a:lnTo>
                  <a:lnTo>
                    <a:pt x="2650" y="3158"/>
                  </a:lnTo>
                  <a:lnTo>
                    <a:pt x="2625" y="3168"/>
                  </a:lnTo>
                  <a:lnTo>
                    <a:pt x="2599" y="3174"/>
                  </a:lnTo>
                  <a:lnTo>
                    <a:pt x="2573" y="3176"/>
                  </a:lnTo>
                  <a:lnTo>
                    <a:pt x="2544" y="3174"/>
                  </a:lnTo>
                  <a:lnTo>
                    <a:pt x="2518" y="3168"/>
                  </a:lnTo>
                  <a:lnTo>
                    <a:pt x="2492" y="3157"/>
                  </a:lnTo>
                  <a:lnTo>
                    <a:pt x="2468" y="3143"/>
                  </a:lnTo>
                  <a:lnTo>
                    <a:pt x="2446" y="3124"/>
                  </a:lnTo>
                  <a:lnTo>
                    <a:pt x="2427" y="3103"/>
                  </a:lnTo>
                  <a:lnTo>
                    <a:pt x="2298" y="2918"/>
                  </a:lnTo>
                  <a:lnTo>
                    <a:pt x="2213" y="2961"/>
                  </a:lnTo>
                  <a:lnTo>
                    <a:pt x="2126" y="2998"/>
                  </a:lnTo>
                  <a:lnTo>
                    <a:pt x="2036" y="3031"/>
                  </a:lnTo>
                  <a:lnTo>
                    <a:pt x="1944" y="3057"/>
                  </a:lnTo>
                  <a:lnTo>
                    <a:pt x="1849" y="3079"/>
                  </a:lnTo>
                  <a:lnTo>
                    <a:pt x="1752" y="3094"/>
                  </a:lnTo>
                  <a:lnTo>
                    <a:pt x="1655" y="3104"/>
                  </a:lnTo>
                  <a:lnTo>
                    <a:pt x="1555" y="3107"/>
                  </a:lnTo>
                  <a:lnTo>
                    <a:pt x="1455" y="3104"/>
                  </a:lnTo>
                  <a:lnTo>
                    <a:pt x="1356" y="3094"/>
                  </a:lnTo>
                  <a:lnTo>
                    <a:pt x="1260" y="3079"/>
                  </a:lnTo>
                  <a:lnTo>
                    <a:pt x="1165" y="3057"/>
                  </a:lnTo>
                  <a:lnTo>
                    <a:pt x="1073" y="3031"/>
                  </a:lnTo>
                  <a:lnTo>
                    <a:pt x="983" y="2998"/>
                  </a:lnTo>
                  <a:lnTo>
                    <a:pt x="896" y="2961"/>
                  </a:lnTo>
                  <a:lnTo>
                    <a:pt x="812" y="2918"/>
                  </a:lnTo>
                  <a:lnTo>
                    <a:pt x="681" y="3103"/>
                  </a:lnTo>
                  <a:lnTo>
                    <a:pt x="663" y="3124"/>
                  </a:lnTo>
                  <a:lnTo>
                    <a:pt x="640" y="3143"/>
                  </a:lnTo>
                  <a:lnTo>
                    <a:pt x="617" y="3157"/>
                  </a:lnTo>
                  <a:lnTo>
                    <a:pt x="592" y="3168"/>
                  </a:lnTo>
                  <a:lnTo>
                    <a:pt x="564" y="3174"/>
                  </a:lnTo>
                  <a:lnTo>
                    <a:pt x="537" y="3176"/>
                  </a:lnTo>
                  <a:lnTo>
                    <a:pt x="511" y="3174"/>
                  </a:lnTo>
                  <a:lnTo>
                    <a:pt x="485" y="3168"/>
                  </a:lnTo>
                  <a:lnTo>
                    <a:pt x="460" y="3158"/>
                  </a:lnTo>
                  <a:lnTo>
                    <a:pt x="436" y="3144"/>
                  </a:lnTo>
                  <a:lnTo>
                    <a:pt x="411" y="3123"/>
                  </a:lnTo>
                  <a:lnTo>
                    <a:pt x="392" y="3099"/>
                  </a:lnTo>
                  <a:lnTo>
                    <a:pt x="376" y="3073"/>
                  </a:lnTo>
                  <a:lnTo>
                    <a:pt x="367" y="3044"/>
                  </a:lnTo>
                  <a:lnTo>
                    <a:pt x="362" y="3015"/>
                  </a:lnTo>
                  <a:lnTo>
                    <a:pt x="362" y="2985"/>
                  </a:lnTo>
                  <a:lnTo>
                    <a:pt x="367" y="2955"/>
                  </a:lnTo>
                  <a:lnTo>
                    <a:pt x="377" y="2925"/>
                  </a:lnTo>
                  <a:lnTo>
                    <a:pt x="393" y="2898"/>
                  </a:lnTo>
                  <a:lnTo>
                    <a:pt x="524" y="2714"/>
                  </a:lnTo>
                  <a:lnTo>
                    <a:pt x="452" y="2646"/>
                  </a:lnTo>
                  <a:lnTo>
                    <a:pt x="385" y="2573"/>
                  </a:lnTo>
                  <a:lnTo>
                    <a:pt x="321" y="2497"/>
                  </a:lnTo>
                  <a:lnTo>
                    <a:pt x="264" y="2416"/>
                  </a:lnTo>
                  <a:lnTo>
                    <a:pt x="211" y="2333"/>
                  </a:lnTo>
                  <a:lnTo>
                    <a:pt x="163" y="2245"/>
                  </a:lnTo>
                  <a:lnTo>
                    <a:pt x="121" y="2154"/>
                  </a:lnTo>
                  <a:lnTo>
                    <a:pt x="84" y="2060"/>
                  </a:lnTo>
                  <a:lnTo>
                    <a:pt x="55" y="1964"/>
                  </a:lnTo>
                  <a:lnTo>
                    <a:pt x="31" y="1864"/>
                  </a:lnTo>
                  <a:lnTo>
                    <a:pt x="14" y="1763"/>
                  </a:lnTo>
                  <a:lnTo>
                    <a:pt x="4" y="1659"/>
                  </a:lnTo>
                  <a:lnTo>
                    <a:pt x="0" y="1554"/>
                  </a:lnTo>
                  <a:lnTo>
                    <a:pt x="2" y="1452"/>
                  </a:lnTo>
                  <a:lnTo>
                    <a:pt x="12" y="1354"/>
                  </a:lnTo>
                  <a:lnTo>
                    <a:pt x="27" y="1257"/>
                  </a:lnTo>
                  <a:lnTo>
                    <a:pt x="50" y="1162"/>
                  </a:lnTo>
                  <a:lnTo>
                    <a:pt x="76" y="1071"/>
                  </a:lnTo>
                  <a:lnTo>
                    <a:pt x="109" y="980"/>
                  </a:lnTo>
                  <a:lnTo>
                    <a:pt x="148" y="893"/>
                  </a:lnTo>
                  <a:lnTo>
                    <a:pt x="190" y="809"/>
                  </a:lnTo>
                  <a:lnTo>
                    <a:pt x="242" y="722"/>
                  </a:lnTo>
                  <a:lnTo>
                    <a:pt x="298" y="639"/>
                  </a:lnTo>
                  <a:lnTo>
                    <a:pt x="359" y="560"/>
                  </a:lnTo>
                  <a:lnTo>
                    <a:pt x="426" y="485"/>
                  </a:lnTo>
                  <a:lnTo>
                    <a:pt x="498" y="415"/>
                  </a:lnTo>
                  <a:lnTo>
                    <a:pt x="574" y="350"/>
                  </a:lnTo>
                  <a:lnTo>
                    <a:pt x="654" y="289"/>
                  </a:lnTo>
                  <a:lnTo>
                    <a:pt x="737" y="233"/>
                  </a:lnTo>
                  <a:lnTo>
                    <a:pt x="825" y="183"/>
                  </a:lnTo>
                  <a:lnTo>
                    <a:pt x="915" y="139"/>
                  </a:lnTo>
                  <a:lnTo>
                    <a:pt x="1010" y="100"/>
                  </a:lnTo>
                  <a:lnTo>
                    <a:pt x="1106" y="68"/>
                  </a:lnTo>
                  <a:lnTo>
                    <a:pt x="1206" y="40"/>
                  </a:lnTo>
                  <a:lnTo>
                    <a:pt x="1308" y="21"/>
                  </a:lnTo>
                  <a:lnTo>
                    <a:pt x="1389" y="9"/>
                  </a:lnTo>
                  <a:lnTo>
                    <a:pt x="1471" y="2"/>
                  </a:lnTo>
                  <a:lnTo>
                    <a:pt x="15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4487" y="1054"/>
              <a:ext cx="448" cy="641"/>
            </a:xfrm>
            <a:custGeom>
              <a:avLst/>
              <a:gdLst>
                <a:gd name="T0" fmla="*/ 236 w 896"/>
                <a:gd name="T1" fmla="*/ 0 h 1281"/>
                <a:gd name="T2" fmla="*/ 265 w 896"/>
                <a:gd name="T3" fmla="*/ 4 h 1281"/>
                <a:gd name="T4" fmla="*/ 290 w 896"/>
                <a:gd name="T5" fmla="*/ 14 h 1281"/>
                <a:gd name="T6" fmla="*/ 312 w 896"/>
                <a:gd name="T7" fmla="*/ 29 h 1281"/>
                <a:gd name="T8" fmla="*/ 331 w 896"/>
                <a:gd name="T9" fmla="*/ 50 h 1281"/>
                <a:gd name="T10" fmla="*/ 344 w 896"/>
                <a:gd name="T11" fmla="*/ 73 h 1281"/>
                <a:gd name="T12" fmla="*/ 354 w 896"/>
                <a:gd name="T13" fmla="*/ 100 h 1281"/>
                <a:gd name="T14" fmla="*/ 355 w 896"/>
                <a:gd name="T15" fmla="*/ 128 h 1281"/>
                <a:gd name="T16" fmla="*/ 336 w 896"/>
                <a:gd name="T17" fmla="*/ 663 h 1281"/>
                <a:gd name="T18" fmla="*/ 362 w 896"/>
                <a:gd name="T19" fmla="*/ 688 h 1281"/>
                <a:gd name="T20" fmla="*/ 384 w 896"/>
                <a:gd name="T21" fmla="*/ 718 h 1281"/>
                <a:gd name="T22" fmla="*/ 400 w 896"/>
                <a:gd name="T23" fmla="*/ 751 h 1281"/>
                <a:gd name="T24" fmla="*/ 410 w 896"/>
                <a:gd name="T25" fmla="*/ 787 h 1281"/>
                <a:gd name="T26" fmla="*/ 837 w 896"/>
                <a:gd name="T27" fmla="*/ 1051 h 1281"/>
                <a:gd name="T28" fmla="*/ 857 w 896"/>
                <a:gd name="T29" fmla="*/ 1067 h 1281"/>
                <a:gd name="T30" fmla="*/ 873 w 896"/>
                <a:gd name="T31" fmla="*/ 1085 h 1281"/>
                <a:gd name="T32" fmla="*/ 885 w 896"/>
                <a:gd name="T33" fmla="*/ 1106 h 1281"/>
                <a:gd name="T34" fmla="*/ 893 w 896"/>
                <a:gd name="T35" fmla="*/ 1127 h 1281"/>
                <a:gd name="T36" fmla="*/ 896 w 896"/>
                <a:gd name="T37" fmla="*/ 1151 h 1281"/>
                <a:gd name="T38" fmla="*/ 894 w 896"/>
                <a:gd name="T39" fmla="*/ 1175 h 1281"/>
                <a:gd name="T40" fmla="*/ 888 w 896"/>
                <a:gd name="T41" fmla="*/ 1199 h 1281"/>
                <a:gd name="T42" fmla="*/ 878 w 896"/>
                <a:gd name="T43" fmla="*/ 1221 h 1281"/>
                <a:gd name="T44" fmla="*/ 861 w 896"/>
                <a:gd name="T45" fmla="*/ 1243 h 1281"/>
                <a:gd name="T46" fmla="*/ 842 w 896"/>
                <a:gd name="T47" fmla="*/ 1258 h 1281"/>
                <a:gd name="T48" fmla="*/ 821 w 896"/>
                <a:gd name="T49" fmla="*/ 1270 h 1281"/>
                <a:gd name="T50" fmla="*/ 797 w 896"/>
                <a:gd name="T51" fmla="*/ 1277 h 1281"/>
                <a:gd name="T52" fmla="*/ 772 w 896"/>
                <a:gd name="T53" fmla="*/ 1281 h 1281"/>
                <a:gd name="T54" fmla="*/ 750 w 896"/>
                <a:gd name="T55" fmla="*/ 1279 h 1281"/>
                <a:gd name="T56" fmla="*/ 728 w 896"/>
                <a:gd name="T57" fmla="*/ 1273 h 1281"/>
                <a:gd name="T58" fmla="*/ 707 w 896"/>
                <a:gd name="T59" fmla="*/ 1262 h 1281"/>
                <a:gd name="T60" fmla="*/ 297 w 896"/>
                <a:gd name="T61" fmla="*/ 1010 h 1281"/>
                <a:gd name="T62" fmla="*/ 268 w 896"/>
                <a:gd name="T63" fmla="*/ 1020 h 1281"/>
                <a:gd name="T64" fmla="*/ 238 w 896"/>
                <a:gd name="T65" fmla="*/ 1027 h 1281"/>
                <a:gd name="T66" fmla="*/ 207 w 896"/>
                <a:gd name="T67" fmla="*/ 1031 h 1281"/>
                <a:gd name="T68" fmla="*/ 169 w 896"/>
                <a:gd name="T69" fmla="*/ 1027 h 1281"/>
                <a:gd name="T70" fmla="*/ 135 w 896"/>
                <a:gd name="T71" fmla="*/ 1018 h 1281"/>
                <a:gd name="T72" fmla="*/ 103 w 896"/>
                <a:gd name="T73" fmla="*/ 1003 h 1281"/>
                <a:gd name="T74" fmla="*/ 74 w 896"/>
                <a:gd name="T75" fmla="*/ 982 h 1281"/>
                <a:gd name="T76" fmla="*/ 49 w 896"/>
                <a:gd name="T77" fmla="*/ 957 h 1281"/>
                <a:gd name="T78" fmla="*/ 29 w 896"/>
                <a:gd name="T79" fmla="*/ 929 h 1281"/>
                <a:gd name="T80" fmla="*/ 13 w 896"/>
                <a:gd name="T81" fmla="*/ 895 h 1281"/>
                <a:gd name="T82" fmla="*/ 4 w 896"/>
                <a:gd name="T83" fmla="*/ 861 h 1281"/>
                <a:gd name="T84" fmla="*/ 0 w 896"/>
                <a:gd name="T85" fmla="*/ 824 h 1281"/>
                <a:gd name="T86" fmla="*/ 3 w 896"/>
                <a:gd name="T87" fmla="*/ 790 h 1281"/>
                <a:gd name="T88" fmla="*/ 11 w 896"/>
                <a:gd name="T89" fmla="*/ 757 h 1281"/>
                <a:gd name="T90" fmla="*/ 24 w 896"/>
                <a:gd name="T91" fmla="*/ 728 h 1281"/>
                <a:gd name="T92" fmla="*/ 42 w 896"/>
                <a:gd name="T93" fmla="*/ 700 h 1281"/>
                <a:gd name="T94" fmla="*/ 63 w 896"/>
                <a:gd name="T95" fmla="*/ 675 h 1281"/>
                <a:gd name="T96" fmla="*/ 88 w 896"/>
                <a:gd name="T97" fmla="*/ 655 h 1281"/>
                <a:gd name="T98" fmla="*/ 107 w 896"/>
                <a:gd name="T99" fmla="*/ 119 h 1281"/>
                <a:gd name="T100" fmla="*/ 112 w 896"/>
                <a:gd name="T101" fmla="*/ 91 h 1281"/>
                <a:gd name="T102" fmla="*/ 122 w 896"/>
                <a:gd name="T103" fmla="*/ 65 h 1281"/>
                <a:gd name="T104" fmla="*/ 137 w 896"/>
                <a:gd name="T105" fmla="*/ 42 h 1281"/>
                <a:gd name="T106" fmla="*/ 157 w 896"/>
                <a:gd name="T107" fmla="*/ 23 h 1281"/>
                <a:gd name="T108" fmla="*/ 181 w 896"/>
                <a:gd name="T109" fmla="*/ 10 h 1281"/>
                <a:gd name="T110" fmla="*/ 207 w 896"/>
                <a:gd name="T111" fmla="*/ 2 h 1281"/>
                <a:gd name="T112" fmla="*/ 236 w 896"/>
                <a:gd name="T113" fmla="*/ 0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6" h="1281">
                  <a:moveTo>
                    <a:pt x="236" y="0"/>
                  </a:moveTo>
                  <a:lnTo>
                    <a:pt x="265" y="4"/>
                  </a:lnTo>
                  <a:lnTo>
                    <a:pt x="290" y="14"/>
                  </a:lnTo>
                  <a:lnTo>
                    <a:pt x="312" y="29"/>
                  </a:lnTo>
                  <a:lnTo>
                    <a:pt x="331" y="50"/>
                  </a:lnTo>
                  <a:lnTo>
                    <a:pt x="344" y="73"/>
                  </a:lnTo>
                  <a:lnTo>
                    <a:pt x="354" y="100"/>
                  </a:lnTo>
                  <a:lnTo>
                    <a:pt x="355" y="128"/>
                  </a:lnTo>
                  <a:lnTo>
                    <a:pt x="336" y="663"/>
                  </a:lnTo>
                  <a:lnTo>
                    <a:pt x="362" y="688"/>
                  </a:lnTo>
                  <a:lnTo>
                    <a:pt x="384" y="718"/>
                  </a:lnTo>
                  <a:lnTo>
                    <a:pt x="400" y="751"/>
                  </a:lnTo>
                  <a:lnTo>
                    <a:pt x="410" y="787"/>
                  </a:lnTo>
                  <a:lnTo>
                    <a:pt x="837" y="1051"/>
                  </a:lnTo>
                  <a:lnTo>
                    <a:pt x="857" y="1067"/>
                  </a:lnTo>
                  <a:lnTo>
                    <a:pt x="873" y="1085"/>
                  </a:lnTo>
                  <a:lnTo>
                    <a:pt x="885" y="1106"/>
                  </a:lnTo>
                  <a:lnTo>
                    <a:pt x="893" y="1127"/>
                  </a:lnTo>
                  <a:lnTo>
                    <a:pt x="896" y="1151"/>
                  </a:lnTo>
                  <a:lnTo>
                    <a:pt x="894" y="1175"/>
                  </a:lnTo>
                  <a:lnTo>
                    <a:pt x="888" y="1199"/>
                  </a:lnTo>
                  <a:lnTo>
                    <a:pt x="878" y="1221"/>
                  </a:lnTo>
                  <a:lnTo>
                    <a:pt x="861" y="1243"/>
                  </a:lnTo>
                  <a:lnTo>
                    <a:pt x="842" y="1258"/>
                  </a:lnTo>
                  <a:lnTo>
                    <a:pt x="821" y="1270"/>
                  </a:lnTo>
                  <a:lnTo>
                    <a:pt x="797" y="1277"/>
                  </a:lnTo>
                  <a:lnTo>
                    <a:pt x="772" y="1281"/>
                  </a:lnTo>
                  <a:lnTo>
                    <a:pt x="750" y="1279"/>
                  </a:lnTo>
                  <a:lnTo>
                    <a:pt x="728" y="1273"/>
                  </a:lnTo>
                  <a:lnTo>
                    <a:pt x="707" y="1262"/>
                  </a:lnTo>
                  <a:lnTo>
                    <a:pt x="297" y="1010"/>
                  </a:lnTo>
                  <a:lnTo>
                    <a:pt x="268" y="1020"/>
                  </a:lnTo>
                  <a:lnTo>
                    <a:pt x="238" y="1027"/>
                  </a:lnTo>
                  <a:lnTo>
                    <a:pt x="207" y="1031"/>
                  </a:lnTo>
                  <a:lnTo>
                    <a:pt x="169" y="1027"/>
                  </a:lnTo>
                  <a:lnTo>
                    <a:pt x="135" y="1018"/>
                  </a:lnTo>
                  <a:lnTo>
                    <a:pt x="103" y="1003"/>
                  </a:lnTo>
                  <a:lnTo>
                    <a:pt x="74" y="982"/>
                  </a:lnTo>
                  <a:lnTo>
                    <a:pt x="49" y="957"/>
                  </a:lnTo>
                  <a:lnTo>
                    <a:pt x="29" y="929"/>
                  </a:lnTo>
                  <a:lnTo>
                    <a:pt x="13" y="895"/>
                  </a:lnTo>
                  <a:lnTo>
                    <a:pt x="4" y="861"/>
                  </a:lnTo>
                  <a:lnTo>
                    <a:pt x="0" y="824"/>
                  </a:lnTo>
                  <a:lnTo>
                    <a:pt x="3" y="790"/>
                  </a:lnTo>
                  <a:lnTo>
                    <a:pt x="11" y="757"/>
                  </a:lnTo>
                  <a:lnTo>
                    <a:pt x="24" y="728"/>
                  </a:lnTo>
                  <a:lnTo>
                    <a:pt x="42" y="700"/>
                  </a:lnTo>
                  <a:lnTo>
                    <a:pt x="63" y="675"/>
                  </a:lnTo>
                  <a:lnTo>
                    <a:pt x="88" y="655"/>
                  </a:lnTo>
                  <a:lnTo>
                    <a:pt x="107" y="119"/>
                  </a:lnTo>
                  <a:lnTo>
                    <a:pt x="112" y="91"/>
                  </a:lnTo>
                  <a:lnTo>
                    <a:pt x="122" y="65"/>
                  </a:lnTo>
                  <a:lnTo>
                    <a:pt x="137" y="42"/>
                  </a:lnTo>
                  <a:lnTo>
                    <a:pt x="157" y="23"/>
                  </a:lnTo>
                  <a:lnTo>
                    <a:pt x="181" y="10"/>
                  </a:lnTo>
                  <a:lnTo>
                    <a:pt x="207" y="2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29"/>
          <p:cNvSpPr>
            <a:spLocks/>
          </p:cNvSpPr>
          <p:nvPr/>
        </p:nvSpPr>
        <p:spPr bwMode="auto">
          <a:xfrm>
            <a:off x="4556176" y="4796160"/>
            <a:ext cx="554163" cy="537330"/>
          </a:xfrm>
          <a:custGeom>
            <a:avLst/>
            <a:gdLst>
              <a:gd name="T0" fmla="*/ 2338 w 4608"/>
              <a:gd name="T1" fmla="*/ 3 h 4341"/>
              <a:gd name="T2" fmla="*/ 2398 w 4608"/>
              <a:gd name="T3" fmla="*/ 27 h 4341"/>
              <a:gd name="T4" fmla="*/ 2447 w 4608"/>
              <a:gd name="T5" fmla="*/ 71 h 4341"/>
              <a:gd name="T6" fmla="*/ 3038 w 4608"/>
              <a:gd name="T7" fmla="*/ 1245 h 4341"/>
              <a:gd name="T8" fmla="*/ 3079 w 4608"/>
              <a:gd name="T9" fmla="*/ 1299 h 4341"/>
              <a:gd name="T10" fmla="*/ 3138 w 4608"/>
              <a:gd name="T11" fmla="*/ 1333 h 4341"/>
              <a:gd name="T12" fmla="*/ 4456 w 4608"/>
              <a:gd name="T13" fmla="*/ 1525 h 4341"/>
              <a:gd name="T14" fmla="*/ 4517 w 4608"/>
              <a:gd name="T15" fmla="*/ 1546 h 4341"/>
              <a:gd name="T16" fmla="*/ 4567 w 4608"/>
              <a:gd name="T17" fmla="*/ 1588 h 4341"/>
              <a:gd name="T18" fmla="*/ 4599 w 4608"/>
              <a:gd name="T19" fmla="*/ 1645 h 4341"/>
              <a:gd name="T20" fmla="*/ 4608 w 4608"/>
              <a:gd name="T21" fmla="*/ 1710 h 4341"/>
              <a:gd name="T22" fmla="*/ 4592 w 4608"/>
              <a:gd name="T23" fmla="*/ 1772 h 4341"/>
              <a:gd name="T24" fmla="*/ 4555 w 4608"/>
              <a:gd name="T25" fmla="*/ 1825 h 4341"/>
              <a:gd name="T26" fmla="*/ 3603 w 4608"/>
              <a:gd name="T27" fmla="*/ 2744 h 4341"/>
              <a:gd name="T28" fmla="*/ 3576 w 4608"/>
              <a:gd name="T29" fmla="*/ 2807 h 4341"/>
              <a:gd name="T30" fmla="*/ 3574 w 4608"/>
              <a:gd name="T31" fmla="*/ 2874 h 4341"/>
              <a:gd name="T32" fmla="*/ 3796 w 4608"/>
              <a:gd name="T33" fmla="*/ 4168 h 4341"/>
              <a:gd name="T34" fmla="*/ 3783 w 4608"/>
              <a:gd name="T35" fmla="*/ 4231 h 4341"/>
              <a:gd name="T36" fmla="*/ 3748 w 4608"/>
              <a:gd name="T37" fmla="*/ 4286 h 4341"/>
              <a:gd name="T38" fmla="*/ 3693 w 4608"/>
              <a:gd name="T39" fmla="*/ 4324 h 4341"/>
              <a:gd name="T40" fmla="*/ 3630 w 4608"/>
              <a:gd name="T41" fmla="*/ 4341 h 4341"/>
              <a:gd name="T42" fmla="*/ 3566 w 4608"/>
              <a:gd name="T43" fmla="*/ 4333 h 4341"/>
              <a:gd name="T44" fmla="*/ 2387 w 4608"/>
              <a:gd name="T45" fmla="*/ 3726 h 4341"/>
              <a:gd name="T46" fmla="*/ 2321 w 4608"/>
              <a:gd name="T47" fmla="*/ 3706 h 4341"/>
              <a:gd name="T48" fmla="*/ 2254 w 4608"/>
              <a:gd name="T49" fmla="*/ 3713 h 4341"/>
              <a:gd name="T50" fmla="*/ 1073 w 4608"/>
              <a:gd name="T51" fmla="*/ 4320 h 4341"/>
              <a:gd name="T52" fmla="*/ 1010 w 4608"/>
              <a:gd name="T53" fmla="*/ 4340 h 4341"/>
              <a:gd name="T54" fmla="*/ 946 w 4608"/>
              <a:gd name="T55" fmla="*/ 4336 h 4341"/>
              <a:gd name="T56" fmla="*/ 886 w 4608"/>
              <a:gd name="T57" fmla="*/ 4307 h 4341"/>
              <a:gd name="T58" fmla="*/ 840 w 4608"/>
              <a:gd name="T59" fmla="*/ 4259 h 4341"/>
              <a:gd name="T60" fmla="*/ 816 w 4608"/>
              <a:gd name="T61" fmla="*/ 4200 h 4341"/>
              <a:gd name="T62" fmla="*/ 814 w 4608"/>
              <a:gd name="T63" fmla="*/ 4135 h 4341"/>
              <a:gd name="T64" fmla="*/ 1036 w 4608"/>
              <a:gd name="T65" fmla="*/ 2840 h 4341"/>
              <a:gd name="T66" fmla="*/ 1022 w 4608"/>
              <a:gd name="T67" fmla="*/ 2774 h 4341"/>
              <a:gd name="T68" fmla="*/ 983 w 4608"/>
              <a:gd name="T69" fmla="*/ 2719 h 4341"/>
              <a:gd name="T70" fmla="*/ 33 w 4608"/>
              <a:gd name="T71" fmla="*/ 1800 h 4341"/>
              <a:gd name="T72" fmla="*/ 6 w 4608"/>
              <a:gd name="T73" fmla="*/ 1742 h 4341"/>
              <a:gd name="T74" fmla="*/ 1 w 4608"/>
              <a:gd name="T75" fmla="*/ 1677 h 4341"/>
              <a:gd name="T76" fmla="*/ 21 w 4608"/>
              <a:gd name="T77" fmla="*/ 1615 h 4341"/>
              <a:gd name="T78" fmla="*/ 63 w 4608"/>
              <a:gd name="T79" fmla="*/ 1566 h 4341"/>
              <a:gd name="T80" fmla="*/ 120 w 4608"/>
              <a:gd name="T81" fmla="*/ 1533 h 4341"/>
              <a:gd name="T82" fmla="*/ 1435 w 4608"/>
              <a:gd name="T83" fmla="*/ 1341 h 4341"/>
              <a:gd name="T84" fmla="*/ 1501 w 4608"/>
              <a:gd name="T85" fmla="*/ 1319 h 4341"/>
              <a:gd name="T86" fmla="*/ 1553 w 4608"/>
              <a:gd name="T87" fmla="*/ 1275 h 4341"/>
              <a:gd name="T88" fmla="*/ 2145 w 4608"/>
              <a:gd name="T89" fmla="*/ 99 h 4341"/>
              <a:gd name="T90" fmla="*/ 2184 w 4608"/>
              <a:gd name="T91" fmla="*/ 47 h 4341"/>
              <a:gd name="T92" fmla="*/ 2239 w 4608"/>
              <a:gd name="T93" fmla="*/ 13 h 4341"/>
              <a:gd name="T94" fmla="*/ 2304 w 4608"/>
              <a:gd name="T95" fmla="*/ 0 h 4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608" h="4341">
                <a:moveTo>
                  <a:pt x="2304" y="0"/>
                </a:moveTo>
                <a:lnTo>
                  <a:pt x="2338" y="3"/>
                </a:lnTo>
                <a:lnTo>
                  <a:pt x="2370" y="13"/>
                </a:lnTo>
                <a:lnTo>
                  <a:pt x="2398" y="27"/>
                </a:lnTo>
                <a:lnTo>
                  <a:pt x="2424" y="47"/>
                </a:lnTo>
                <a:lnTo>
                  <a:pt x="2447" y="71"/>
                </a:lnTo>
                <a:lnTo>
                  <a:pt x="2464" y="99"/>
                </a:lnTo>
                <a:lnTo>
                  <a:pt x="3038" y="1245"/>
                </a:lnTo>
                <a:lnTo>
                  <a:pt x="3056" y="1275"/>
                </a:lnTo>
                <a:lnTo>
                  <a:pt x="3079" y="1299"/>
                </a:lnTo>
                <a:lnTo>
                  <a:pt x="3107" y="1319"/>
                </a:lnTo>
                <a:lnTo>
                  <a:pt x="3138" y="1333"/>
                </a:lnTo>
                <a:lnTo>
                  <a:pt x="3172" y="1341"/>
                </a:lnTo>
                <a:lnTo>
                  <a:pt x="4456" y="1525"/>
                </a:lnTo>
                <a:lnTo>
                  <a:pt x="4487" y="1533"/>
                </a:lnTo>
                <a:lnTo>
                  <a:pt x="4517" y="1546"/>
                </a:lnTo>
                <a:lnTo>
                  <a:pt x="4545" y="1566"/>
                </a:lnTo>
                <a:lnTo>
                  <a:pt x="4567" y="1588"/>
                </a:lnTo>
                <a:lnTo>
                  <a:pt x="4586" y="1615"/>
                </a:lnTo>
                <a:lnTo>
                  <a:pt x="4599" y="1645"/>
                </a:lnTo>
                <a:lnTo>
                  <a:pt x="4606" y="1677"/>
                </a:lnTo>
                <a:lnTo>
                  <a:pt x="4608" y="1710"/>
                </a:lnTo>
                <a:lnTo>
                  <a:pt x="4603" y="1742"/>
                </a:lnTo>
                <a:lnTo>
                  <a:pt x="4592" y="1772"/>
                </a:lnTo>
                <a:lnTo>
                  <a:pt x="4576" y="1800"/>
                </a:lnTo>
                <a:lnTo>
                  <a:pt x="4555" y="1825"/>
                </a:lnTo>
                <a:lnTo>
                  <a:pt x="3626" y="2719"/>
                </a:lnTo>
                <a:lnTo>
                  <a:pt x="3603" y="2744"/>
                </a:lnTo>
                <a:lnTo>
                  <a:pt x="3587" y="2774"/>
                </a:lnTo>
                <a:lnTo>
                  <a:pt x="3576" y="2807"/>
                </a:lnTo>
                <a:lnTo>
                  <a:pt x="3572" y="2840"/>
                </a:lnTo>
                <a:lnTo>
                  <a:pt x="3574" y="2874"/>
                </a:lnTo>
                <a:lnTo>
                  <a:pt x="3793" y="4135"/>
                </a:lnTo>
                <a:lnTo>
                  <a:pt x="3796" y="4168"/>
                </a:lnTo>
                <a:lnTo>
                  <a:pt x="3792" y="4200"/>
                </a:lnTo>
                <a:lnTo>
                  <a:pt x="3783" y="4231"/>
                </a:lnTo>
                <a:lnTo>
                  <a:pt x="3768" y="4259"/>
                </a:lnTo>
                <a:lnTo>
                  <a:pt x="3748" y="4286"/>
                </a:lnTo>
                <a:lnTo>
                  <a:pt x="3723" y="4307"/>
                </a:lnTo>
                <a:lnTo>
                  <a:pt x="3693" y="4324"/>
                </a:lnTo>
                <a:lnTo>
                  <a:pt x="3663" y="4336"/>
                </a:lnTo>
                <a:lnTo>
                  <a:pt x="3630" y="4341"/>
                </a:lnTo>
                <a:lnTo>
                  <a:pt x="3597" y="4340"/>
                </a:lnTo>
                <a:lnTo>
                  <a:pt x="3566" y="4333"/>
                </a:lnTo>
                <a:lnTo>
                  <a:pt x="3534" y="4321"/>
                </a:lnTo>
                <a:lnTo>
                  <a:pt x="2387" y="3726"/>
                </a:lnTo>
                <a:lnTo>
                  <a:pt x="2355" y="3713"/>
                </a:lnTo>
                <a:lnTo>
                  <a:pt x="2321" y="3706"/>
                </a:lnTo>
                <a:lnTo>
                  <a:pt x="2287" y="3706"/>
                </a:lnTo>
                <a:lnTo>
                  <a:pt x="2254" y="3713"/>
                </a:lnTo>
                <a:lnTo>
                  <a:pt x="2221" y="3726"/>
                </a:lnTo>
                <a:lnTo>
                  <a:pt x="1073" y="4320"/>
                </a:lnTo>
                <a:lnTo>
                  <a:pt x="1043" y="4333"/>
                </a:lnTo>
                <a:lnTo>
                  <a:pt x="1010" y="4340"/>
                </a:lnTo>
                <a:lnTo>
                  <a:pt x="977" y="4340"/>
                </a:lnTo>
                <a:lnTo>
                  <a:pt x="946" y="4336"/>
                </a:lnTo>
                <a:lnTo>
                  <a:pt x="914" y="4324"/>
                </a:lnTo>
                <a:lnTo>
                  <a:pt x="886" y="4307"/>
                </a:lnTo>
                <a:lnTo>
                  <a:pt x="860" y="4286"/>
                </a:lnTo>
                <a:lnTo>
                  <a:pt x="840" y="4259"/>
                </a:lnTo>
                <a:lnTo>
                  <a:pt x="826" y="4231"/>
                </a:lnTo>
                <a:lnTo>
                  <a:pt x="816" y="4200"/>
                </a:lnTo>
                <a:lnTo>
                  <a:pt x="813" y="4168"/>
                </a:lnTo>
                <a:lnTo>
                  <a:pt x="814" y="4135"/>
                </a:lnTo>
                <a:lnTo>
                  <a:pt x="1033" y="2874"/>
                </a:lnTo>
                <a:lnTo>
                  <a:pt x="1036" y="2840"/>
                </a:lnTo>
                <a:lnTo>
                  <a:pt x="1032" y="2807"/>
                </a:lnTo>
                <a:lnTo>
                  <a:pt x="1022" y="2774"/>
                </a:lnTo>
                <a:lnTo>
                  <a:pt x="1004" y="2744"/>
                </a:lnTo>
                <a:lnTo>
                  <a:pt x="983" y="2719"/>
                </a:lnTo>
                <a:lnTo>
                  <a:pt x="54" y="1825"/>
                </a:lnTo>
                <a:lnTo>
                  <a:pt x="33" y="1800"/>
                </a:lnTo>
                <a:lnTo>
                  <a:pt x="16" y="1772"/>
                </a:lnTo>
                <a:lnTo>
                  <a:pt x="6" y="1742"/>
                </a:lnTo>
                <a:lnTo>
                  <a:pt x="0" y="1710"/>
                </a:lnTo>
                <a:lnTo>
                  <a:pt x="1" y="1677"/>
                </a:lnTo>
                <a:lnTo>
                  <a:pt x="9" y="1645"/>
                </a:lnTo>
                <a:lnTo>
                  <a:pt x="21" y="1615"/>
                </a:lnTo>
                <a:lnTo>
                  <a:pt x="40" y="1588"/>
                </a:lnTo>
                <a:lnTo>
                  <a:pt x="63" y="1566"/>
                </a:lnTo>
                <a:lnTo>
                  <a:pt x="90" y="1546"/>
                </a:lnTo>
                <a:lnTo>
                  <a:pt x="120" y="1533"/>
                </a:lnTo>
                <a:lnTo>
                  <a:pt x="153" y="1525"/>
                </a:lnTo>
                <a:lnTo>
                  <a:pt x="1435" y="1341"/>
                </a:lnTo>
                <a:lnTo>
                  <a:pt x="1470" y="1333"/>
                </a:lnTo>
                <a:lnTo>
                  <a:pt x="1501" y="1319"/>
                </a:lnTo>
                <a:lnTo>
                  <a:pt x="1528" y="1299"/>
                </a:lnTo>
                <a:lnTo>
                  <a:pt x="1553" y="1275"/>
                </a:lnTo>
                <a:lnTo>
                  <a:pt x="1570" y="1245"/>
                </a:lnTo>
                <a:lnTo>
                  <a:pt x="2145" y="99"/>
                </a:lnTo>
                <a:lnTo>
                  <a:pt x="2162" y="71"/>
                </a:lnTo>
                <a:lnTo>
                  <a:pt x="2184" y="47"/>
                </a:lnTo>
                <a:lnTo>
                  <a:pt x="2211" y="27"/>
                </a:lnTo>
                <a:lnTo>
                  <a:pt x="2239" y="13"/>
                </a:lnTo>
                <a:lnTo>
                  <a:pt x="2271" y="3"/>
                </a:lnTo>
                <a:lnTo>
                  <a:pt x="23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4"/>
          <p:cNvSpPr>
            <a:spLocks noEditPoints="1"/>
          </p:cNvSpPr>
          <p:nvPr/>
        </p:nvSpPr>
        <p:spPr bwMode="auto">
          <a:xfrm>
            <a:off x="7034431" y="4796898"/>
            <a:ext cx="585290" cy="583361"/>
          </a:xfrm>
          <a:custGeom>
            <a:avLst/>
            <a:gdLst>
              <a:gd name="T0" fmla="*/ 1385 w 3848"/>
              <a:gd name="T1" fmla="*/ 3265 h 3583"/>
              <a:gd name="T2" fmla="*/ 1152 w 3848"/>
              <a:gd name="T3" fmla="*/ 2635 h 3583"/>
              <a:gd name="T4" fmla="*/ 252 w 3848"/>
              <a:gd name="T5" fmla="*/ 2757 h 3583"/>
              <a:gd name="T6" fmla="*/ 1152 w 3848"/>
              <a:gd name="T7" fmla="*/ 2168 h 3583"/>
              <a:gd name="T8" fmla="*/ 252 w 3848"/>
              <a:gd name="T9" fmla="*/ 2052 h 3583"/>
              <a:gd name="T10" fmla="*/ 1282 w 3848"/>
              <a:gd name="T11" fmla="*/ 1589 h 3583"/>
              <a:gd name="T12" fmla="*/ 1245 w 3848"/>
              <a:gd name="T13" fmla="*/ 1700 h 3583"/>
              <a:gd name="T14" fmla="*/ 1208 w 3848"/>
              <a:gd name="T15" fmla="*/ 1589 h 3583"/>
              <a:gd name="T16" fmla="*/ 903 w 3848"/>
              <a:gd name="T17" fmla="*/ 1638 h 3583"/>
              <a:gd name="T18" fmla="*/ 791 w 3848"/>
              <a:gd name="T19" fmla="*/ 1676 h 3583"/>
              <a:gd name="T20" fmla="*/ 1245 w 3848"/>
              <a:gd name="T21" fmla="*/ 1474 h 3583"/>
              <a:gd name="T22" fmla="*/ 1081 w 3848"/>
              <a:gd name="T23" fmla="*/ 1638 h 3583"/>
              <a:gd name="T24" fmla="*/ 1245 w 3848"/>
              <a:gd name="T25" fmla="*/ 1803 h 3583"/>
              <a:gd name="T26" fmla="*/ 1409 w 3848"/>
              <a:gd name="T27" fmla="*/ 1638 h 3583"/>
              <a:gd name="T28" fmla="*/ 1245 w 3848"/>
              <a:gd name="T29" fmla="*/ 1474 h 3583"/>
              <a:gd name="T30" fmla="*/ 680 w 3848"/>
              <a:gd name="T31" fmla="*/ 1605 h 3583"/>
              <a:gd name="T32" fmla="*/ 808 w 3848"/>
              <a:gd name="T33" fmla="*/ 1799 h 3583"/>
              <a:gd name="T34" fmla="*/ 1001 w 3848"/>
              <a:gd name="T35" fmla="*/ 1671 h 3583"/>
              <a:gd name="T36" fmla="*/ 874 w 3848"/>
              <a:gd name="T37" fmla="*/ 1478 h 3583"/>
              <a:gd name="T38" fmla="*/ 2142 w 3848"/>
              <a:gd name="T39" fmla="*/ 0 h 3583"/>
              <a:gd name="T40" fmla="*/ 2973 w 3848"/>
              <a:gd name="T41" fmla="*/ 216 h 3583"/>
              <a:gd name="T42" fmla="*/ 3578 w 3848"/>
              <a:gd name="T43" fmla="*/ 786 h 3583"/>
              <a:gd name="T44" fmla="*/ 3844 w 3848"/>
              <a:gd name="T45" fmla="*/ 1595 h 3583"/>
              <a:gd name="T46" fmla="*/ 3682 w 3848"/>
              <a:gd name="T47" fmla="*/ 2440 h 3583"/>
              <a:gd name="T48" fmla="*/ 3150 w 3848"/>
              <a:gd name="T49" fmla="*/ 3082 h 3583"/>
              <a:gd name="T50" fmla="*/ 2366 w 3848"/>
              <a:gd name="T51" fmla="*/ 3398 h 3583"/>
              <a:gd name="T52" fmla="*/ 1910 w 3848"/>
              <a:gd name="T53" fmla="*/ 2407 h 3583"/>
              <a:gd name="T54" fmla="*/ 2115 w 3848"/>
              <a:gd name="T55" fmla="*/ 2470 h 3583"/>
              <a:gd name="T56" fmla="*/ 2321 w 3848"/>
              <a:gd name="T57" fmla="*/ 2522 h 3583"/>
              <a:gd name="T58" fmla="*/ 2400 w 3848"/>
              <a:gd name="T59" fmla="*/ 2737 h 3583"/>
              <a:gd name="T60" fmla="*/ 2469 w 3848"/>
              <a:gd name="T61" fmla="*/ 2965 h 3583"/>
              <a:gd name="T62" fmla="*/ 2429 w 3848"/>
              <a:gd name="T63" fmla="*/ 3186 h 3583"/>
              <a:gd name="T64" fmla="*/ 2997 w 3848"/>
              <a:gd name="T65" fmla="*/ 2965 h 3583"/>
              <a:gd name="T66" fmla="*/ 3014 w 3848"/>
              <a:gd name="T67" fmla="*/ 2662 h 3583"/>
              <a:gd name="T68" fmla="*/ 2883 w 3848"/>
              <a:gd name="T69" fmla="*/ 2381 h 3583"/>
              <a:gd name="T70" fmla="*/ 2996 w 3848"/>
              <a:gd name="T71" fmla="*/ 2122 h 3583"/>
              <a:gd name="T72" fmla="*/ 3253 w 3848"/>
              <a:gd name="T73" fmla="*/ 2049 h 3583"/>
              <a:gd name="T74" fmla="*/ 3543 w 3848"/>
              <a:gd name="T75" fmla="*/ 2011 h 3583"/>
              <a:gd name="T76" fmla="*/ 3649 w 3848"/>
              <a:gd name="T77" fmla="*/ 1497 h 3583"/>
              <a:gd name="T78" fmla="*/ 3335 w 3848"/>
              <a:gd name="T79" fmla="*/ 764 h 3583"/>
              <a:gd name="T80" fmla="*/ 2944 w 3848"/>
              <a:gd name="T81" fmla="*/ 439 h 3583"/>
              <a:gd name="T82" fmla="*/ 3089 w 3848"/>
              <a:gd name="T83" fmla="*/ 669 h 3583"/>
              <a:gd name="T84" fmla="*/ 3083 w 3848"/>
              <a:gd name="T85" fmla="*/ 875 h 3583"/>
              <a:gd name="T86" fmla="*/ 3109 w 3848"/>
              <a:gd name="T87" fmla="*/ 1117 h 3583"/>
              <a:gd name="T88" fmla="*/ 3244 w 3848"/>
              <a:gd name="T89" fmla="*/ 1211 h 3583"/>
              <a:gd name="T90" fmla="*/ 3300 w 3848"/>
              <a:gd name="T91" fmla="*/ 1403 h 3583"/>
              <a:gd name="T92" fmla="*/ 3246 w 3848"/>
              <a:gd name="T93" fmla="*/ 1616 h 3583"/>
              <a:gd name="T94" fmla="*/ 3126 w 3848"/>
              <a:gd name="T95" fmla="*/ 1664 h 3583"/>
              <a:gd name="T96" fmla="*/ 2870 w 3848"/>
              <a:gd name="T97" fmla="*/ 1525 h 3583"/>
              <a:gd name="T98" fmla="*/ 2676 w 3848"/>
              <a:gd name="T99" fmla="*/ 1551 h 3583"/>
              <a:gd name="T100" fmla="*/ 2543 w 3848"/>
              <a:gd name="T101" fmla="*/ 1458 h 3583"/>
              <a:gd name="T102" fmla="*/ 2400 w 3848"/>
              <a:gd name="T103" fmla="*/ 1301 h 3583"/>
              <a:gd name="T104" fmla="*/ 2226 w 3848"/>
              <a:gd name="T105" fmla="*/ 1393 h 3583"/>
              <a:gd name="T106" fmla="*/ 2153 w 3848"/>
              <a:gd name="T107" fmla="*/ 1605 h 3583"/>
              <a:gd name="T108" fmla="*/ 2073 w 3848"/>
              <a:gd name="T109" fmla="*/ 1785 h 3583"/>
              <a:gd name="T110" fmla="*/ 1869 w 3848"/>
              <a:gd name="T111" fmla="*/ 1783 h 3583"/>
              <a:gd name="T112" fmla="*/ 1610 w 3848"/>
              <a:gd name="T113" fmla="*/ 827 h 3583"/>
              <a:gd name="T114" fmla="*/ 1455 w 3848"/>
              <a:gd name="T115" fmla="*/ 465 h 3583"/>
              <a:gd name="T116" fmla="*/ 952 w 3848"/>
              <a:gd name="T117" fmla="*/ 764 h 3583"/>
              <a:gd name="T118" fmla="*/ 699 w 3848"/>
              <a:gd name="T119" fmla="*/ 800 h 3583"/>
              <a:gd name="T120" fmla="*/ 1306 w 3848"/>
              <a:gd name="T121" fmla="*/ 220 h 3583"/>
              <a:gd name="T122" fmla="*/ 2142 w 3848"/>
              <a:gd name="T123" fmla="*/ 0 h 3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48" h="3583">
                <a:moveTo>
                  <a:pt x="1152" y="3141"/>
                </a:moveTo>
                <a:lnTo>
                  <a:pt x="1152" y="3195"/>
                </a:lnTo>
                <a:lnTo>
                  <a:pt x="1307" y="3195"/>
                </a:lnTo>
                <a:lnTo>
                  <a:pt x="1307" y="3141"/>
                </a:lnTo>
                <a:lnTo>
                  <a:pt x="1152" y="3141"/>
                </a:lnTo>
                <a:close/>
                <a:moveTo>
                  <a:pt x="252" y="3072"/>
                </a:moveTo>
                <a:lnTo>
                  <a:pt x="1385" y="3072"/>
                </a:lnTo>
                <a:lnTo>
                  <a:pt x="1385" y="3265"/>
                </a:lnTo>
                <a:lnTo>
                  <a:pt x="252" y="3265"/>
                </a:lnTo>
                <a:lnTo>
                  <a:pt x="252" y="3072"/>
                </a:lnTo>
                <a:close/>
                <a:moveTo>
                  <a:pt x="149" y="2971"/>
                </a:moveTo>
                <a:lnTo>
                  <a:pt x="149" y="3366"/>
                </a:lnTo>
                <a:lnTo>
                  <a:pt x="1486" y="3366"/>
                </a:lnTo>
                <a:lnTo>
                  <a:pt x="1486" y="2971"/>
                </a:lnTo>
                <a:lnTo>
                  <a:pt x="149" y="2971"/>
                </a:lnTo>
                <a:close/>
                <a:moveTo>
                  <a:pt x="1152" y="2635"/>
                </a:moveTo>
                <a:lnTo>
                  <a:pt x="1152" y="2688"/>
                </a:lnTo>
                <a:lnTo>
                  <a:pt x="1307" y="2688"/>
                </a:lnTo>
                <a:lnTo>
                  <a:pt x="1307" y="2635"/>
                </a:lnTo>
                <a:lnTo>
                  <a:pt x="1152" y="2635"/>
                </a:lnTo>
                <a:close/>
                <a:moveTo>
                  <a:pt x="252" y="2566"/>
                </a:moveTo>
                <a:lnTo>
                  <a:pt x="1385" y="2566"/>
                </a:lnTo>
                <a:lnTo>
                  <a:pt x="1385" y="2757"/>
                </a:lnTo>
                <a:lnTo>
                  <a:pt x="252" y="2757"/>
                </a:lnTo>
                <a:lnTo>
                  <a:pt x="252" y="2566"/>
                </a:lnTo>
                <a:close/>
                <a:moveTo>
                  <a:pt x="149" y="2463"/>
                </a:moveTo>
                <a:lnTo>
                  <a:pt x="149" y="2860"/>
                </a:lnTo>
                <a:lnTo>
                  <a:pt x="1486" y="2860"/>
                </a:lnTo>
                <a:lnTo>
                  <a:pt x="1486" y="2463"/>
                </a:lnTo>
                <a:lnTo>
                  <a:pt x="149" y="2463"/>
                </a:lnTo>
                <a:close/>
                <a:moveTo>
                  <a:pt x="1152" y="2115"/>
                </a:moveTo>
                <a:lnTo>
                  <a:pt x="1152" y="2168"/>
                </a:lnTo>
                <a:lnTo>
                  <a:pt x="1307" y="2168"/>
                </a:lnTo>
                <a:lnTo>
                  <a:pt x="1307" y="2115"/>
                </a:lnTo>
                <a:lnTo>
                  <a:pt x="1152" y="2115"/>
                </a:lnTo>
                <a:close/>
                <a:moveTo>
                  <a:pt x="252" y="2052"/>
                </a:moveTo>
                <a:lnTo>
                  <a:pt x="1385" y="2052"/>
                </a:lnTo>
                <a:lnTo>
                  <a:pt x="1385" y="2244"/>
                </a:lnTo>
                <a:lnTo>
                  <a:pt x="252" y="2244"/>
                </a:lnTo>
                <a:lnTo>
                  <a:pt x="252" y="2052"/>
                </a:lnTo>
                <a:close/>
                <a:moveTo>
                  <a:pt x="149" y="1950"/>
                </a:moveTo>
                <a:lnTo>
                  <a:pt x="149" y="2347"/>
                </a:lnTo>
                <a:lnTo>
                  <a:pt x="1486" y="2347"/>
                </a:lnTo>
                <a:lnTo>
                  <a:pt x="1486" y="1950"/>
                </a:lnTo>
                <a:lnTo>
                  <a:pt x="149" y="1950"/>
                </a:lnTo>
                <a:close/>
                <a:moveTo>
                  <a:pt x="1245" y="1576"/>
                </a:moveTo>
                <a:lnTo>
                  <a:pt x="1265" y="1579"/>
                </a:lnTo>
                <a:lnTo>
                  <a:pt x="1282" y="1589"/>
                </a:lnTo>
                <a:lnTo>
                  <a:pt x="1295" y="1602"/>
                </a:lnTo>
                <a:lnTo>
                  <a:pt x="1305" y="1619"/>
                </a:lnTo>
                <a:lnTo>
                  <a:pt x="1307" y="1638"/>
                </a:lnTo>
                <a:lnTo>
                  <a:pt x="1305" y="1658"/>
                </a:lnTo>
                <a:lnTo>
                  <a:pt x="1295" y="1676"/>
                </a:lnTo>
                <a:lnTo>
                  <a:pt x="1282" y="1689"/>
                </a:lnTo>
                <a:lnTo>
                  <a:pt x="1265" y="1698"/>
                </a:lnTo>
                <a:lnTo>
                  <a:pt x="1245" y="1700"/>
                </a:lnTo>
                <a:lnTo>
                  <a:pt x="1226" y="1698"/>
                </a:lnTo>
                <a:lnTo>
                  <a:pt x="1208" y="1689"/>
                </a:lnTo>
                <a:lnTo>
                  <a:pt x="1195" y="1676"/>
                </a:lnTo>
                <a:lnTo>
                  <a:pt x="1186" y="1658"/>
                </a:lnTo>
                <a:lnTo>
                  <a:pt x="1182" y="1638"/>
                </a:lnTo>
                <a:lnTo>
                  <a:pt x="1186" y="1619"/>
                </a:lnTo>
                <a:lnTo>
                  <a:pt x="1195" y="1602"/>
                </a:lnTo>
                <a:lnTo>
                  <a:pt x="1208" y="1589"/>
                </a:lnTo>
                <a:lnTo>
                  <a:pt x="1226" y="1579"/>
                </a:lnTo>
                <a:lnTo>
                  <a:pt x="1245" y="1576"/>
                </a:lnTo>
                <a:close/>
                <a:moveTo>
                  <a:pt x="841" y="1576"/>
                </a:moveTo>
                <a:lnTo>
                  <a:pt x="861" y="1579"/>
                </a:lnTo>
                <a:lnTo>
                  <a:pt x="878" y="1589"/>
                </a:lnTo>
                <a:lnTo>
                  <a:pt x="892" y="1602"/>
                </a:lnTo>
                <a:lnTo>
                  <a:pt x="900" y="1619"/>
                </a:lnTo>
                <a:lnTo>
                  <a:pt x="903" y="1638"/>
                </a:lnTo>
                <a:lnTo>
                  <a:pt x="900" y="1658"/>
                </a:lnTo>
                <a:lnTo>
                  <a:pt x="892" y="1676"/>
                </a:lnTo>
                <a:lnTo>
                  <a:pt x="878" y="1689"/>
                </a:lnTo>
                <a:lnTo>
                  <a:pt x="861" y="1698"/>
                </a:lnTo>
                <a:lnTo>
                  <a:pt x="841" y="1700"/>
                </a:lnTo>
                <a:lnTo>
                  <a:pt x="821" y="1698"/>
                </a:lnTo>
                <a:lnTo>
                  <a:pt x="805" y="1689"/>
                </a:lnTo>
                <a:lnTo>
                  <a:pt x="791" y="1676"/>
                </a:lnTo>
                <a:lnTo>
                  <a:pt x="782" y="1658"/>
                </a:lnTo>
                <a:lnTo>
                  <a:pt x="779" y="1638"/>
                </a:lnTo>
                <a:lnTo>
                  <a:pt x="782" y="1619"/>
                </a:lnTo>
                <a:lnTo>
                  <a:pt x="791" y="1602"/>
                </a:lnTo>
                <a:lnTo>
                  <a:pt x="805" y="1589"/>
                </a:lnTo>
                <a:lnTo>
                  <a:pt x="821" y="1579"/>
                </a:lnTo>
                <a:lnTo>
                  <a:pt x="841" y="1576"/>
                </a:lnTo>
                <a:close/>
                <a:moveTo>
                  <a:pt x="1245" y="1474"/>
                </a:moveTo>
                <a:lnTo>
                  <a:pt x="1212" y="1478"/>
                </a:lnTo>
                <a:lnTo>
                  <a:pt x="1181" y="1487"/>
                </a:lnTo>
                <a:lnTo>
                  <a:pt x="1153" y="1503"/>
                </a:lnTo>
                <a:lnTo>
                  <a:pt x="1129" y="1523"/>
                </a:lnTo>
                <a:lnTo>
                  <a:pt x="1109" y="1546"/>
                </a:lnTo>
                <a:lnTo>
                  <a:pt x="1094" y="1575"/>
                </a:lnTo>
                <a:lnTo>
                  <a:pt x="1085" y="1605"/>
                </a:lnTo>
                <a:lnTo>
                  <a:pt x="1081" y="1638"/>
                </a:lnTo>
                <a:lnTo>
                  <a:pt x="1085" y="1671"/>
                </a:lnTo>
                <a:lnTo>
                  <a:pt x="1094" y="1703"/>
                </a:lnTo>
                <a:lnTo>
                  <a:pt x="1109" y="1730"/>
                </a:lnTo>
                <a:lnTo>
                  <a:pt x="1129" y="1755"/>
                </a:lnTo>
                <a:lnTo>
                  <a:pt x="1153" y="1775"/>
                </a:lnTo>
                <a:lnTo>
                  <a:pt x="1181" y="1790"/>
                </a:lnTo>
                <a:lnTo>
                  <a:pt x="1212" y="1799"/>
                </a:lnTo>
                <a:lnTo>
                  <a:pt x="1245" y="1803"/>
                </a:lnTo>
                <a:lnTo>
                  <a:pt x="1278" y="1799"/>
                </a:lnTo>
                <a:lnTo>
                  <a:pt x="1309" y="1790"/>
                </a:lnTo>
                <a:lnTo>
                  <a:pt x="1336" y="1775"/>
                </a:lnTo>
                <a:lnTo>
                  <a:pt x="1361" y="1755"/>
                </a:lnTo>
                <a:lnTo>
                  <a:pt x="1381" y="1730"/>
                </a:lnTo>
                <a:lnTo>
                  <a:pt x="1396" y="1703"/>
                </a:lnTo>
                <a:lnTo>
                  <a:pt x="1406" y="1671"/>
                </a:lnTo>
                <a:lnTo>
                  <a:pt x="1409" y="1638"/>
                </a:lnTo>
                <a:lnTo>
                  <a:pt x="1406" y="1605"/>
                </a:lnTo>
                <a:lnTo>
                  <a:pt x="1396" y="1575"/>
                </a:lnTo>
                <a:lnTo>
                  <a:pt x="1381" y="1546"/>
                </a:lnTo>
                <a:lnTo>
                  <a:pt x="1361" y="1523"/>
                </a:lnTo>
                <a:lnTo>
                  <a:pt x="1336" y="1503"/>
                </a:lnTo>
                <a:lnTo>
                  <a:pt x="1309" y="1487"/>
                </a:lnTo>
                <a:lnTo>
                  <a:pt x="1278" y="1478"/>
                </a:lnTo>
                <a:lnTo>
                  <a:pt x="1245" y="1474"/>
                </a:lnTo>
                <a:close/>
                <a:moveTo>
                  <a:pt x="841" y="1474"/>
                </a:moveTo>
                <a:lnTo>
                  <a:pt x="808" y="1478"/>
                </a:lnTo>
                <a:lnTo>
                  <a:pt x="778" y="1487"/>
                </a:lnTo>
                <a:lnTo>
                  <a:pt x="749" y="1503"/>
                </a:lnTo>
                <a:lnTo>
                  <a:pt x="725" y="1523"/>
                </a:lnTo>
                <a:lnTo>
                  <a:pt x="705" y="1546"/>
                </a:lnTo>
                <a:lnTo>
                  <a:pt x="689" y="1575"/>
                </a:lnTo>
                <a:lnTo>
                  <a:pt x="680" y="1605"/>
                </a:lnTo>
                <a:lnTo>
                  <a:pt x="676" y="1638"/>
                </a:lnTo>
                <a:lnTo>
                  <a:pt x="680" y="1671"/>
                </a:lnTo>
                <a:lnTo>
                  <a:pt x="689" y="1703"/>
                </a:lnTo>
                <a:lnTo>
                  <a:pt x="705" y="1730"/>
                </a:lnTo>
                <a:lnTo>
                  <a:pt x="725" y="1755"/>
                </a:lnTo>
                <a:lnTo>
                  <a:pt x="749" y="1775"/>
                </a:lnTo>
                <a:lnTo>
                  <a:pt x="778" y="1790"/>
                </a:lnTo>
                <a:lnTo>
                  <a:pt x="808" y="1799"/>
                </a:lnTo>
                <a:lnTo>
                  <a:pt x="841" y="1803"/>
                </a:lnTo>
                <a:lnTo>
                  <a:pt x="874" y="1799"/>
                </a:lnTo>
                <a:lnTo>
                  <a:pt x="905" y="1790"/>
                </a:lnTo>
                <a:lnTo>
                  <a:pt x="933" y="1775"/>
                </a:lnTo>
                <a:lnTo>
                  <a:pt x="956" y="1755"/>
                </a:lnTo>
                <a:lnTo>
                  <a:pt x="976" y="1730"/>
                </a:lnTo>
                <a:lnTo>
                  <a:pt x="992" y="1703"/>
                </a:lnTo>
                <a:lnTo>
                  <a:pt x="1001" y="1671"/>
                </a:lnTo>
                <a:lnTo>
                  <a:pt x="1005" y="1638"/>
                </a:lnTo>
                <a:lnTo>
                  <a:pt x="1001" y="1605"/>
                </a:lnTo>
                <a:lnTo>
                  <a:pt x="992" y="1575"/>
                </a:lnTo>
                <a:lnTo>
                  <a:pt x="976" y="1546"/>
                </a:lnTo>
                <a:lnTo>
                  <a:pt x="956" y="1523"/>
                </a:lnTo>
                <a:lnTo>
                  <a:pt x="933" y="1503"/>
                </a:lnTo>
                <a:lnTo>
                  <a:pt x="905" y="1487"/>
                </a:lnTo>
                <a:lnTo>
                  <a:pt x="874" y="1478"/>
                </a:lnTo>
                <a:lnTo>
                  <a:pt x="841" y="1474"/>
                </a:lnTo>
                <a:close/>
                <a:moveTo>
                  <a:pt x="0" y="1307"/>
                </a:moveTo>
                <a:lnTo>
                  <a:pt x="1620" y="1307"/>
                </a:lnTo>
                <a:lnTo>
                  <a:pt x="1620" y="3583"/>
                </a:lnTo>
                <a:lnTo>
                  <a:pt x="0" y="3583"/>
                </a:lnTo>
                <a:lnTo>
                  <a:pt x="0" y="2720"/>
                </a:lnTo>
                <a:lnTo>
                  <a:pt x="0" y="1307"/>
                </a:lnTo>
                <a:close/>
                <a:moveTo>
                  <a:pt x="2142" y="0"/>
                </a:moveTo>
                <a:lnTo>
                  <a:pt x="2255" y="3"/>
                </a:lnTo>
                <a:lnTo>
                  <a:pt x="2364" y="15"/>
                </a:lnTo>
                <a:lnTo>
                  <a:pt x="2473" y="33"/>
                </a:lnTo>
                <a:lnTo>
                  <a:pt x="2579" y="56"/>
                </a:lnTo>
                <a:lnTo>
                  <a:pt x="2681" y="87"/>
                </a:lnTo>
                <a:lnTo>
                  <a:pt x="2781" y="124"/>
                </a:lnTo>
                <a:lnTo>
                  <a:pt x="2879" y="167"/>
                </a:lnTo>
                <a:lnTo>
                  <a:pt x="2973" y="216"/>
                </a:lnTo>
                <a:lnTo>
                  <a:pt x="3062" y="270"/>
                </a:lnTo>
                <a:lnTo>
                  <a:pt x="3149" y="329"/>
                </a:lnTo>
                <a:lnTo>
                  <a:pt x="3231" y="394"/>
                </a:lnTo>
                <a:lnTo>
                  <a:pt x="3310" y="463"/>
                </a:lnTo>
                <a:lnTo>
                  <a:pt x="3384" y="538"/>
                </a:lnTo>
                <a:lnTo>
                  <a:pt x="3454" y="616"/>
                </a:lnTo>
                <a:lnTo>
                  <a:pt x="3519" y="699"/>
                </a:lnTo>
                <a:lnTo>
                  <a:pt x="3578" y="786"/>
                </a:lnTo>
                <a:lnTo>
                  <a:pt x="3633" y="877"/>
                </a:lnTo>
                <a:lnTo>
                  <a:pt x="3681" y="971"/>
                </a:lnTo>
                <a:lnTo>
                  <a:pt x="3724" y="1067"/>
                </a:lnTo>
                <a:lnTo>
                  <a:pt x="3761" y="1167"/>
                </a:lnTo>
                <a:lnTo>
                  <a:pt x="3791" y="1271"/>
                </a:lnTo>
                <a:lnTo>
                  <a:pt x="3816" y="1377"/>
                </a:lnTo>
                <a:lnTo>
                  <a:pt x="3834" y="1484"/>
                </a:lnTo>
                <a:lnTo>
                  <a:pt x="3844" y="1595"/>
                </a:lnTo>
                <a:lnTo>
                  <a:pt x="3848" y="1706"/>
                </a:lnTo>
                <a:lnTo>
                  <a:pt x="3846" y="1805"/>
                </a:lnTo>
                <a:lnTo>
                  <a:pt x="3836" y="1903"/>
                </a:lnTo>
                <a:lnTo>
                  <a:pt x="3822" y="1999"/>
                </a:lnTo>
                <a:lnTo>
                  <a:pt x="3793" y="2138"/>
                </a:lnTo>
                <a:lnTo>
                  <a:pt x="3762" y="2241"/>
                </a:lnTo>
                <a:lnTo>
                  <a:pt x="3726" y="2342"/>
                </a:lnTo>
                <a:lnTo>
                  <a:pt x="3682" y="2440"/>
                </a:lnTo>
                <a:lnTo>
                  <a:pt x="3634" y="2534"/>
                </a:lnTo>
                <a:lnTo>
                  <a:pt x="3580" y="2624"/>
                </a:lnTo>
                <a:lnTo>
                  <a:pt x="3521" y="2712"/>
                </a:lnTo>
                <a:lnTo>
                  <a:pt x="3456" y="2794"/>
                </a:lnTo>
                <a:lnTo>
                  <a:pt x="3387" y="2873"/>
                </a:lnTo>
                <a:lnTo>
                  <a:pt x="3313" y="2947"/>
                </a:lnTo>
                <a:lnTo>
                  <a:pt x="3234" y="3016"/>
                </a:lnTo>
                <a:lnTo>
                  <a:pt x="3150" y="3082"/>
                </a:lnTo>
                <a:lnTo>
                  <a:pt x="3064" y="3141"/>
                </a:lnTo>
                <a:lnTo>
                  <a:pt x="2974" y="3197"/>
                </a:lnTo>
                <a:lnTo>
                  <a:pt x="2880" y="3245"/>
                </a:lnTo>
                <a:lnTo>
                  <a:pt x="2782" y="3288"/>
                </a:lnTo>
                <a:lnTo>
                  <a:pt x="2682" y="3325"/>
                </a:lnTo>
                <a:lnTo>
                  <a:pt x="2579" y="3357"/>
                </a:lnTo>
                <a:lnTo>
                  <a:pt x="2473" y="3380"/>
                </a:lnTo>
                <a:lnTo>
                  <a:pt x="2366" y="3398"/>
                </a:lnTo>
                <a:lnTo>
                  <a:pt x="2255" y="3410"/>
                </a:lnTo>
                <a:lnTo>
                  <a:pt x="2143" y="3413"/>
                </a:lnTo>
                <a:lnTo>
                  <a:pt x="2043" y="3410"/>
                </a:lnTo>
                <a:lnTo>
                  <a:pt x="1945" y="3401"/>
                </a:lnTo>
                <a:lnTo>
                  <a:pt x="1848" y="3387"/>
                </a:lnTo>
                <a:lnTo>
                  <a:pt x="1848" y="2370"/>
                </a:lnTo>
                <a:lnTo>
                  <a:pt x="1880" y="2387"/>
                </a:lnTo>
                <a:lnTo>
                  <a:pt x="1910" y="2407"/>
                </a:lnTo>
                <a:lnTo>
                  <a:pt x="1940" y="2429"/>
                </a:lnTo>
                <a:lnTo>
                  <a:pt x="1969" y="2454"/>
                </a:lnTo>
                <a:lnTo>
                  <a:pt x="1990" y="2466"/>
                </a:lnTo>
                <a:lnTo>
                  <a:pt x="2014" y="2474"/>
                </a:lnTo>
                <a:lnTo>
                  <a:pt x="2037" y="2476"/>
                </a:lnTo>
                <a:lnTo>
                  <a:pt x="2063" y="2476"/>
                </a:lnTo>
                <a:lnTo>
                  <a:pt x="2089" y="2474"/>
                </a:lnTo>
                <a:lnTo>
                  <a:pt x="2115" y="2470"/>
                </a:lnTo>
                <a:lnTo>
                  <a:pt x="2141" y="2467"/>
                </a:lnTo>
                <a:lnTo>
                  <a:pt x="2166" y="2464"/>
                </a:lnTo>
                <a:lnTo>
                  <a:pt x="2189" y="2464"/>
                </a:lnTo>
                <a:lnTo>
                  <a:pt x="2222" y="2468"/>
                </a:lnTo>
                <a:lnTo>
                  <a:pt x="2252" y="2476"/>
                </a:lnTo>
                <a:lnTo>
                  <a:pt x="2277" y="2488"/>
                </a:lnTo>
                <a:lnTo>
                  <a:pt x="2301" y="2503"/>
                </a:lnTo>
                <a:lnTo>
                  <a:pt x="2321" y="2522"/>
                </a:lnTo>
                <a:lnTo>
                  <a:pt x="2337" y="2543"/>
                </a:lnTo>
                <a:lnTo>
                  <a:pt x="2353" y="2568"/>
                </a:lnTo>
                <a:lnTo>
                  <a:pt x="2364" y="2594"/>
                </a:lnTo>
                <a:lnTo>
                  <a:pt x="2375" y="2621"/>
                </a:lnTo>
                <a:lnTo>
                  <a:pt x="2383" y="2649"/>
                </a:lnTo>
                <a:lnTo>
                  <a:pt x="2390" y="2679"/>
                </a:lnTo>
                <a:lnTo>
                  <a:pt x="2396" y="2708"/>
                </a:lnTo>
                <a:lnTo>
                  <a:pt x="2400" y="2737"/>
                </a:lnTo>
                <a:lnTo>
                  <a:pt x="2403" y="2767"/>
                </a:lnTo>
                <a:lnTo>
                  <a:pt x="2406" y="2795"/>
                </a:lnTo>
                <a:lnTo>
                  <a:pt x="2412" y="2825"/>
                </a:lnTo>
                <a:lnTo>
                  <a:pt x="2420" y="2853"/>
                </a:lnTo>
                <a:lnTo>
                  <a:pt x="2432" y="2881"/>
                </a:lnTo>
                <a:lnTo>
                  <a:pt x="2444" y="2909"/>
                </a:lnTo>
                <a:lnTo>
                  <a:pt x="2457" y="2936"/>
                </a:lnTo>
                <a:lnTo>
                  <a:pt x="2469" y="2965"/>
                </a:lnTo>
                <a:lnTo>
                  <a:pt x="2479" y="2993"/>
                </a:lnTo>
                <a:lnTo>
                  <a:pt x="2484" y="3021"/>
                </a:lnTo>
                <a:lnTo>
                  <a:pt x="2487" y="3051"/>
                </a:lnTo>
                <a:lnTo>
                  <a:pt x="2482" y="3082"/>
                </a:lnTo>
                <a:lnTo>
                  <a:pt x="2474" y="3109"/>
                </a:lnTo>
                <a:lnTo>
                  <a:pt x="2462" y="3137"/>
                </a:lnTo>
                <a:lnTo>
                  <a:pt x="2447" y="3162"/>
                </a:lnTo>
                <a:lnTo>
                  <a:pt x="2429" y="3186"/>
                </a:lnTo>
                <a:lnTo>
                  <a:pt x="2407" y="3205"/>
                </a:lnTo>
                <a:lnTo>
                  <a:pt x="2499" y="3186"/>
                </a:lnTo>
                <a:lnTo>
                  <a:pt x="2588" y="3161"/>
                </a:lnTo>
                <a:lnTo>
                  <a:pt x="2675" y="3132"/>
                </a:lnTo>
                <a:lnTo>
                  <a:pt x="2760" y="3096"/>
                </a:lnTo>
                <a:lnTo>
                  <a:pt x="2842" y="3058"/>
                </a:lnTo>
                <a:lnTo>
                  <a:pt x="2921" y="3013"/>
                </a:lnTo>
                <a:lnTo>
                  <a:pt x="2997" y="2965"/>
                </a:lnTo>
                <a:lnTo>
                  <a:pt x="3070" y="2912"/>
                </a:lnTo>
                <a:lnTo>
                  <a:pt x="3140" y="2854"/>
                </a:lnTo>
                <a:lnTo>
                  <a:pt x="3124" y="2820"/>
                </a:lnTo>
                <a:lnTo>
                  <a:pt x="3106" y="2787"/>
                </a:lnTo>
                <a:lnTo>
                  <a:pt x="3084" y="2755"/>
                </a:lnTo>
                <a:lnTo>
                  <a:pt x="3062" y="2723"/>
                </a:lnTo>
                <a:lnTo>
                  <a:pt x="3039" y="2693"/>
                </a:lnTo>
                <a:lnTo>
                  <a:pt x="3014" y="2662"/>
                </a:lnTo>
                <a:lnTo>
                  <a:pt x="2990" y="2632"/>
                </a:lnTo>
                <a:lnTo>
                  <a:pt x="2967" y="2601"/>
                </a:lnTo>
                <a:lnTo>
                  <a:pt x="2946" y="2568"/>
                </a:lnTo>
                <a:lnTo>
                  <a:pt x="2927" y="2535"/>
                </a:lnTo>
                <a:lnTo>
                  <a:pt x="2910" y="2500"/>
                </a:lnTo>
                <a:lnTo>
                  <a:pt x="2896" y="2463"/>
                </a:lnTo>
                <a:lnTo>
                  <a:pt x="2888" y="2423"/>
                </a:lnTo>
                <a:lnTo>
                  <a:pt x="2883" y="2381"/>
                </a:lnTo>
                <a:lnTo>
                  <a:pt x="2883" y="2336"/>
                </a:lnTo>
                <a:lnTo>
                  <a:pt x="2890" y="2294"/>
                </a:lnTo>
                <a:lnTo>
                  <a:pt x="2901" y="2255"/>
                </a:lnTo>
                <a:lnTo>
                  <a:pt x="2914" y="2221"/>
                </a:lnTo>
                <a:lnTo>
                  <a:pt x="2930" y="2190"/>
                </a:lnTo>
                <a:lnTo>
                  <a:pt x="2949" y="2164"/>
                </a:lnTo>
                <a:lnTo>
                  <a:pt x="2971" y="2142"/>
                </a:lnTo>
                <a:lnTo>
                  <a:pt x="2996" y="2122"/>
                </a:lnTo>
                <a:lnTo>
                  <a:pt x="3022" y="2105"/>
                </a:lnTo>
                <a:lnTo>
                  <a:pt x="3050" y="2092"/>
                </a:lnTo>
                <a:lnTo>
                  <a:pt x="3081" y="2081"/>
                </a:lnTo>
                <a:lnTo>
                  <a:pt x="3113" y="2071"/>
                </a:lnTo>
                <a:lnTo>
                  <a:pt x="3147" y="2064"/>
                </a:lnTo>
                <a:lnTo>
                  <a:pt x="3181" y="2057"/>
                </a:lnTo>
                <a:lnTo>
                  <a:pt x="3216" y="2052"/>
                </a:lnTo>
                <a:lnTo>
                  <a:pt x="3253" y="2049"/>
                </a:lnTo>
                <a:lnTo>
                  <a:pt x="3289" y="2045"/>
                </a:lnTo>
                <a:lnTo>
                  <a:pt x="3326" y="2042"/>
                </a:lnTo>
                <a:lnTo>
                  <a:pt x="3363" y="2038"/>
                </a:lnTo>
                <a:lnTo>
                  <a:pt x="3401" y="2035"/>
                </a:lnTo>
                <a:lnTo>
                  <a:pt x="3437" y="2030"/>
                </a:lnTo>
                <a:lnTo>
                  <a:pt x="3474" y="2025"/>
                </a:lnTo>
                <a:lnTo>
                  <a:pt x="3509" y="2018"/>
                </a:lnTo>
                <a:lnTo>
                  <a:pt x="3543" y="2011"/>
                </a:lnTo>
                <a:lnTo>
                  <a:pt x="3577" y="2001"/>
                </a:lnTo>
                <a:lnTo>
                  <a:pt x="3609" y="1989"/>
                </a:lnTo>
                <a:lnTo>
                  <a:pt x="3640" y="1975"/>
                </a:lnTo>
                <a:lnTo>
                  <a:pt x="3653" y="1886"/>
                </a:lnTo>
                <a:lnTo>
                  <a:pt x="3661" y="1797"/>
                </a:lnTo>
                <a:lnTo>
                  <a:pt x="3663" y="1706"/>
                </a:lnTo>
                <a:lnTo>
                  <a:pt x="3660" y="1600"/>
                </a:lnTo>
                <a:lnTo>
                  <a:pt x="3649" y="1497"/>
                </a:lnTo>
                <a:lnTo>
                  <a:pt x="3631" y="1394"/>
                </a:lnTo>
                <a:lnTo>
                  <a:pt x="3607" y="1296"/>
                </a:lnTo>
                <a:lnTo>
                  <a:pt x="3576" y="1199"/>
                </a:lnTo>
                <a:lnTo>
                  <a:pt x="3540" y="1105"/>
                </a:lnTo>
                <a:lnTo>
                  <a:pt x="3497" y="1014"/>
                </a:lnTo>
                <a:lnTo>
                  <a:pt x="3448" y="927"/>
                </a:lnTo>
                <a:lnTo>
                  <a:pt x="3394" y="842"/>
                </a:lnTo>
                <a:lnTo>
                  <a:pt x="3335" y="764"/>
                </a:lnTo>
                <a:lnTo>
                  <a:pt x="3271" y="687"/>
                </a:lnTo>
                <a:lnTo>
                  <a:pt x="3202" y="616"/>
                </a:lnTo>
                <a:lnTo>
                  <a:pt x="3129" y="549"/>
                </a:lnTo>
                <a:lnTo>
                  <a:pt x="3051" y="487"/>
                </a:lnTo>
                <a:lnTo>
                  <a:pt x="2969" y="430"/>
                </a:lnTo>
                <a:lnTo>
                  <a:pt x="2884" y="379"/>
                </a:lnTo>
                <a:lnTo>
                  <a:pt x="2907" y="400"/>
                </a:lnTo>
                <a:lnTo>
                  <a:pt x="2944" y="439"/>
                </a:lnTo>
                <a:lnTo>
                  <a:pt x="2977" y="475"/>
                </a:lnTo>
                <a:lnTo>
                  <a:pt x="3006" y="508"/>
                </a:lnTo>
                <a:lnTo>
                  <a:pt x="3028" y="539"/>
                </a:lnTo>
                <a:lnTo>
                  <a:pt x="3047" y="568"/>
                </a:lnTo>
                <a:lnTo>
                  <a:pt x="3062" y="595"/>
                </a:lnTo>
                <a:lnTo>
                  <a:pt x="3074" y="621"/>
                </a:lnTo>
                <a:lnTo>
                  <a:pt x="3083" y="646"/>
                </a:lnTo>
                <a:lnTo>
                  <a:pt x="3089" y="669"/>
                </a:lnTo>
                <a:lnTo>
                  <a:pt x="3093" y="693"/>
                </a:lnTo>
                <a:lnTo>
                  <a:pt x="3094" y="716"/>
                </a:lnTo>
                <a:lnTo>
                  <a:pt x="3094" y="740"/>
                </a:lnTo>
                <a:lnTo>
                  <a:pt x="3093" y="765"/>
                </a:lnTo>
                <a:lnTo>
                  <a:pt x="3090" y="791"/>
                </a:lnTo>
                <a:lnTo>
                  <a:pt x="3088" y="817"/>
                </a:lnTo>
                <a:lnTo>
                  <a:pt x="3086" y="845"/>
                </a:lnTo>
                <a:lnTo>
                  <a:pt x="3083" y="875"/>
                </a:lnTo>
                <a:lnTo>
                  <a:pt x="3082" y="908"/>
                </a:lnTo>
                <a:lnTo>
                  <a:pt x="3082" y="944"/>
                </a:lnTo>
                <a:lnTo>
                  <a:pt x="3083" y="981"/>
                </a:lnTo>
                <a:lnTo>
                  <a:pt x="3086" y="1022"/>
                </a:lnTo>
                <a:lnTo>
                  <a:pt x="3091" y="1068"/>
                </a:lnTo>
                <a:lnTo>
                  <a:pt x="3093" y="1086"/>
                </a:lnTo>
                <a:lnTo>
                  <a:pt x="3100" y="1103"/>
                </a:lnTo>
                <a:lnTo>
                  <a:pt x="3109" y="1117"/>
                </a:lnTo>
                <a:lnTo>
                  <a:pt x="3121" y="1130"/>
                </a:lnTo>
                <a:lnTo>
                  <a:pt x="3135" y="1141"/>
                </a:lnTo>
                <a:lnTo>
                  <a:pt x="3151" y="1152"/>
                </a:lnTo>
                <a:lnTo>
                  <a:pt x="3170" y="1163"/>
                </a:lnTo>
                <a:lnTo>
                  <a:pt x="3188" y="1174"/>
                </a:lnTo>
                <a:lnTo>
                  <a:pt x="3207" y="1185"/>
                </a:lnTo>
                <a:lnTo>
                  <a:pt x="3226" y="1198"/>
                </a:lnTo>
                <a:lnTo>
                  <a:pt x="3244" y="1211"/>
                </a:lnTo>
                <a:lnTo>
                  <a:pt x="3261" y="1226"/>
                </a:lnTo>
                <a:lnTo>
                  <a:pt x="3275" y="1244"/>
                </a:lnTo>
                <a:lnTo>
                  <a:pt x="3288" y="1263"/>
                </a:lnTo>
                <a:lnTo>
                  <a:pt x="3299" y="1285"/>
                </a:lnTo>
                <a:lnTo>
                  <a:pt x="3304" y="1311"/>
                </a:lnTo>
                <a:lnTo>
                  <a:pt x="3308" y="1339"/>
                </a:lnTo>
                <a:lnTo>
                  <a:pt x="3306" y="1372"/>
                </a:lnTo>
                <a:lnTo>
                  <a:pt x="3300" y="1403"/>
                </a:lnTo>
                <a:lnTo>
                  <a:pt x="3293" y="1433"/>
                </a:lnTo>
                <a:lnTo>
                  <a:pt x="3287" y="1464"/>
                </a:lnTo>
                <a:lnTo>
                  <a:pt x="3281" y="1493"/>
                </a:lnTo>
                <a:lnTo>
                  <a:pt x="3275" y="1522"/>
                </a:lnTo>
                <a:lnTo>
                  <a:pt x="3268" y="1547"/>
                </a:lnTo>
                <a:lnTo>
                  <a:pt x="3262" y="1572"/>
                </a:lnTo>
                <a:lnTo>
                  <a:pt x="3254" y="1596"/>
                </a:lnTo>
                <a:lnTo>
                  <a:pt x="3246" y="1616"/>
                </a:lnTo>
                <a:lnTo>
                  <a:pt x="3236" y="1633"/>
                </a:lnTo>
                <a:lnTo>
                  <a:pt x="3226" y="1649"/>
                </a:lnTo>
                <a:lnTo>
                  <a:pt x="3213" y="1660"/>
                </a:lnTo>
                <a:lnTo>
                  <a:pt x="3200" y="1670"/>
                </a:lnTo>
                <a:lnTo>
                  <a:pt x="3184" y="1675"/>
                </a:lnTo>
                <a:lnTo>
                  <a:pt x="3167" y="1675"/>
                </a:lnTo>
                <a:lnTo>
                  <a:pt x="3147" y="1672"/>
                </a:lnTo>
                <a:lnTo>
                  <a:pt x="3126" y="1664"/>
                </a:lnTo>
                <a:lnTo>
                  <a:pt x="3101" y="1651"/>
                </a:lnTo>
                <a:lnTo>
                  <a:pt x="3075" y="1633"/>
                </a:lnTo>
                <a:lnTo>
                  <a:pt x="3044" y="1610"/>
                </a:lnTo>
                <a:lnTo>
                  <a:pt x="3007" y="1582"/>
                </a:lnTo>
                <a:lnTo>
                  <a:pt x="2970" y="1559"/>
                </a:lnTo>
                <a:lnTo>
                  <a:pt x="2935" y="1543"/>
                </a:lnTo>
                <a:lnTo>
                  <a:pt x="2902" y="1531"/>
                </a:lnTo>
                <a:lnTo>
                  <a:pt x="2870" y="1525"/>
                </a:lnTo>
                <a:lnTo>
                  <a:pt x="2841" y="1522"/>
                </a:lnTo>
                <a:lnTo>
                  <a:pt x="2813" y="1523"/>
                </a:lnTo>
                <a:lnTo>
                  <a:pt x="2786" y="1525"/>
                </a:lnTo>
                <a:lnTo>
                  <a:pt x="2761" y="1530"/>
                </a:lnTo>
                <a:lnTo>
                  <a:pt x="2737" y="1536"/>
                </a:lnTo>
                <a:lnTo>
                  <a:pt x="2715" y="1542"/>
                </a:lnTo>
                <a:lnTo>
                  <a:pt x="2695" y="1546"/>
                </a:lnTo>
                <a:lnTo>
                  <a:pt x="2676" y="1551"/>
                </a:lnTo>
                <a:lnTo>
                  <a:pt x="2660" y="1555"/>
                </a:lnTo>
                <a:lnTo>
                  <a:pt x="2643" y="1555"/>
                </a:lnTo>
                <a:lnTo>
                  <a:pt x="2630" y="1552"/>
                </a:lnTo>
                <a:lnTo>
                  <a:pt x="2610" y="1540"/>
                </a:lnTo>
                <a:lnTo>
                  <a:pt x="2593" y="1524"/>
                </a:lnTo>
                <a:lnTo>
                  <a:pt x="2576" y="1504"/>
                </a:lnTo>
                <a:lnTo>
                  <a:pt x="2560" y="1482"/>
                </a:lnTo>
                <a:lnTo>
                  <a:pt x="2543" y="1458"/>
                </a:lnTo>
                <a:lnTo>
                  <a:pt x="2528" y="1433"/>
                </a:lnTo>
                <a:lnTo>
                  <a:pt x="2512" y="1409"/>
                </a:lnTo>
                <a:lnTo>
                  <a:pt x="2496" y="1384"/>
                </a:lnTo>
                <a:lnTo>
                  <a:pt x="2479" y="1361"/>
                </a:lnTo>
                <a:lnTo>
                  <a:pt x="2461" y="1341"/>
                </a:lnTo>
                <a:lnTo>
                  <a:pt x="2442" y="1324"/>
                </a:lnTo>
                <a:lnTo>
                  <a:pt x="2422" y="1311"/>
                </a:lnTo>
                <a:lnTo>
                  <a:pt x="2400" y="1301"/>
                </a:lnTo>
                <a:lnTo>
                  <a:pt x="2376" y="1299"/>
                </a:lnTo>
                <a:lnTo>
                  <a:pt x="2347" y="1303"/>
                </a:lnTo>
                <a:lnTo>
                  <a:pt x="2321" y="1311"/>
                </a:lnTo>
                <a:lnTo>
                  <a:pt x="2296" y="1321"/>
                </a:lnTo>
                <a:lnTo>
                  <a:pt x="2276" y="1336"/>
                </a:lnTo>
                <a:lnTo>
                  <a:pt x="2257" y="1352"/>
                </a:lnTo>
                <a:lnTo>
                  <a:pt x="2241" y="1372"/>
                </a:lnTo>
                <a:lnTo>
                  <a:pt x="2226" y="1393"/>
                </a:lnTo>
                <a:lnTo>
                  <a:pt x="2214" y="1416"/>
                </a:lnTo>
                <a:lnTo>
                  <a:pt x="2202" y="1440"/>
                </a:lnTo>
                <a:lnTo>
                  <a:pt x="2192" y="1466"/>
                </a:lnTo>
                <a:lnTo>
                  <a:pt x="2183" y="1493"/>
                </a:lnTo>
                <a:lnTo>
                  <a:pt x="2175" y="1522"/>
                </a:lnTo>
                <a:lnTo>
                  <a:pt x="2167" y="1549"/>
                </a:lnTo>
                <a:lnTo>
                  <a:pt x="2160" y="1577"/>
                </a:lnTo>
                <a:lnTo>
                  <a:pt x="2153" y="1605"/>
                </a:lnTo>
                <a:lnTo>
                  <a:pt x="2146" y="1632"/>
                </a:lnTo>
                <a:lnTo>
                  <a:pt x="2137" y="1659"/>
                </a:lnTo>
                <a:lnTo>
                  <a:pt x="2129" y="1684"/>
                </a:lnTo>
                <a:lnTo>
                  <a:pt x="2121" y="1709"/>
                </a:lnTo>
                <a:lnTo>
                  <a:pt x="2110" y="1731"/>
                </a:lnTo>
                <a:lnTo>
                  <a:pt x="2100" y="1751"/>
                </a:lnTo>
                <a:lnTo>
                  <a:pt x="2087" y="1769"/>
                </a:lnTo>
                <a:lnTo>
                  <a:pt x="2073" y="1785"/>
                </a:lnTo>
                <a:lnTo>
                  <a:pt x="2056" y="1798"/>
                </a:lnTo>
                <a:lnTo>
                  <a:pt x="2037" y="1808"/>
                </a:lnTo>
                <a:lnTo>
                  <a:pt x="2017" y="1813"/>
                </a:lnTo>
                <a:lnTo>
                  <a:pt x="1994" y="1816"/>
                </a:lnTo>
                <a:lnTo>
                  <a:pt x="1968" y="1815"/>
                </a:lnTo>
                <a:lnTo>
                  <a:pt x="1939" y="1809"/>
                </a:lnTo>
                <a:lnTo>
                  <a:pt x="1906" y="1798"/>
                </a:lnTo>
                <a:lnTo>
                  <a:pt x="1869" y="1783"/>
                </a:lnTo>
                <a:lnTo>
                  <a:pt x="1848" y="1770"/>
                </a:lnTo>
                <a:lnTo>
                  <a:pt x="1848" y="1087"/>
                </a:lnTo>
                <a:lnTo>
                  <a:pt x="1630" y="1087"/>
                </a:lnTo>
                <a:lnTo>
                  <a:pt x="1628" y="1034"/>
                </a:lnTo>
                <a:lnTo>
                  <a:pt x="1626" y="982"/>
                </a:lnTo>
                <a:lnTo>
                  <a:pt x="1622" y="929"/>
                </a:lnTo>
                <a:lnTo>
                  <a:pt x="1618" y="878"/>
                </a:lnTo>
                <a:lnTo>
                  <a:pt x="1610" y="827"/>
                </a:lnTo>
                <a:lnTo>
                  <a:pt x="1602" y="776"/>
                </a:lnTo>
                <a:lnTo>
                  <a:pt x="1592" y="728"/>
                </a:lnTo>
                <a:lnTo>
                  <a:pt x="1578" y="680"/>
                </a:lnTo>
                <a:lnTo>
                  <a:pt x="1561" y="633"/>
                </a:lnTo>
                <a:lnTo>
                  <a:pt x="1541" y="588"/>
                </a:lnTo>
                <a:lnTo>
                  <a:pt x="1516" y="545"/>
                </a:lnTo>
                <a:lnTo>
                  <a:pt x="1488" y="503"/>
                </a:lnTo>
                <a:lnTo>
                  <a:pt x="1455" y="465"/>
                </a:lnTo>
                <a:lnTo>
                  <a:pt x="1419" y="427"/>
                </a:lnTo>
                <a:lnTo>
                  <a:pt x="1375" y="393"/>
                </a:lnTo>
                <a:lnTo>
                  <a:pt x="1295" y="443"/>
                </a:lnTo>
                <a:lnTo>
                  <a:pt x="1219" y="499"/>
                </a:lnTo>
                <a:lnTo>
                  <a:pt x="1146" y="559"/>
                </a:lnTo>
                <a:lnTo>
                  <a:pt x="1076" y="622"/>
                </a:lnTo>
                <a:lnTo>
                  <a:pt x="1012" y="691"/>
                </a:lnTo>
                <a:lnTo>
                  <a:pt x="952" y="764"/>
                </a:lnTo>
                <a:lnTo>
                  <a:pt x="895" y="839"/>
                </a:lnTo>
                <a:lnTo>
                  <a:pt x="843" y="919"/>
                </a:lnTo>
                <a:lnTo>
                  <a:pt x="796" y="1001"/>
                </a:lnTo>
                <a:lnTo>
                  <a:pt x="755" y="1087"/>
                </a:lnTo>
                <a:lnTo>
                  <a:pt x="554" y="1087"/>
                </a:lnTo>
                <a:lnTo>
                  <a:pt x="596" y="988"/>
                </a:lnTo>
                <a:lnTo>
                  <a:pt x="645" y="893"/>
                </a:lnTo>
                <a:lnTo>
                  <a:pt x="699" y="800"/>
                </a:lnTo>
                <a:lnTo>
                  <a:pt x="758" y="713"/>
                </a:lnTo>
                <a:lnTo>
                  <a:pt x="822" y="628"/>
                </a:lnTo>
                <a:lnTo>
                  <a:pt x="892" y="548"/>
                </a:lnTo>
                <a:lnTo>
                  <a:pt x="966" y="473"/>
                </a:lnTo>
                <a:lnTo>
                  <a:pt x="1045" y="402"/>
                </a:lnTo>
                <a:lnTo>
                  <a:pt x="1128" y="336"/>
                </a:lnTo>
                <a:lnTo>
                  <a:pt x="1215" y="275"/>
                </a:lnTo>
                <a:lnTo>
                  <a:pt x="1306" y="220"/>
                </a:lnTo>
                <a:lnTo>
                  <a:pt x="1400" y="170"/>
                </a:lnTo>
                <a:lnTo>
                  <a:pt x="1498" y="127"/>
                </a:lnTo>
                <a:lnTo>
                  <a:pt x="1599" y="89"/>
                </a:lnTo>
                <a:lnTo>
                  <a:pt x="1703" y="57"/>
                </a:lnTo>
                <a:lnTo>
                  <a:pt x="1809" y="33"/>
                </a:lnTo>
                <a:lnTo>
                  <a:pt x="1919" y="15"/>
                </a:lnTo>
                <a:lnTo>
                  <a:pt x="2029" y="3"/>
                </a:lnTo>
                <a:lnTo>
                  <a:pt x="21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3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384468"/>
            <a:ext cx="12192000" cy="26244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62701" y="1911926"/>
            <a:ext cx="3194463" cy="3194463"/>
          </a:xfrm>
          <a:prstGeom prst="ellipse">
            <a:avLst/>
          </a:prstGeom>
          <a:solidFill>
            <a:schemeClr val="accent4">
              <a:lumMod val="60000"/>
              <a:lumOff val="40000"/>
              <a:alpha val="70000"/>
            </a:schemeClr>
          </a:solidFill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1459" y="2208810"/>
            <a:ext cx="2576946" cy="260069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1152" y="3989647"/>
            <a:ext cx="5361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11853" y="3384468"/>
            <a:ext cx="1496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dirty="0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8689936" y="2629636"/>
            <a:ext cx="539989" cy="606390"/>
            <a:chOff x="2469" y="616"/>
            <a:chExt cx="1415" cy="1589"/>
          </a:xfrm>
          <a:solidFill>
            <a:schemeClr val="bg1"/>
          </a:solidFill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2469" y="616"/>
              <a:ext cx="422" cy="1589"/>
            </a:xfrm>
            <a:custGeom>
              <a:avLst/>
              <a:gdLst>
                <a:gd name="T0" fmla="*/ 422 w 843"/>
                <a:gd name="T1" fmla="*/ 2476 h 3178"/>
                <a:gd name="T2" fmla="*/ 388 w 843"/>
                <a:gd name="T3" fmla="*/ 2478 h 3178"/>
                <a:gd name="T4" fmla="*/ 357 w 843"/>
                <a:gd name="T5" fmla="*/ 2486 h 3178"/>
                <a:gd name="T6" fmla="*/ 328 w 843"/>
                <a:gd name="T7" fmla="*/ 2499 h 3178"/>
                <a:gd name="T8" fmla="*/ 301 w 843"/>
                <a:gd name="T9" fmla="*/ 2515 h 3178"/>
                <a:gd name="T10" fmla="*/ 278 w 843"/>
                <a:gd name="T11" fmla="*/ 2535 h 3178"/>
                <a:gd name="T12" fmla="*/ 257 w 843"/>
                <a:gd name="T13" fmla="*/ 2558 h 3178"/>
                <a:gd name="T14" fmla="*/ 240 w 843"/>
                <a:gd name="T15" fmla="*/ 2585 h 3178"/>
                <a:gd name="T16" fmla="*/ 228 w 843"/>
                <a:gd name="T17" fmla="*/ 2614 h 3178"/>
                <a:gd name="T18" fmla="*/ 221 w 843"/>
                <a:gd name="T19" fmla="*/ 2645 h 3178"/>
                <a:gd name="T20" fmla="*/ 218 w 843"/>
                <a:gd name="T21" fmla="*/ 2678 h 3178"/>
                <a:gd name="T22" fmla="*/ 221 w 843"/>
                <a:gd name="T23" fmla="*/ 2711 h 3178"/>
                <a:gd name="T24" fmla="*/ 228 w 843"/>
                <a:gd name="T25" fmla="*/ 2742 h 3178"/>
                <a:gd name="T26" fmla="*/ 240 w 843"/>
                <a:gd name="T27" fmla="*/ 2771 h 3178"/>
                <a:gd name="T28" fmla="*/ 257 w 843"/>
                <a:gd name="T29" fmla="*/ 2797 h 3178"/>
                <a:gd name="T30" fmla="*/ 278 w 843"/>
                <a:gd name="T31" fmla="*/ 2821 h 3178"/>
                <a:gd name="T32" fmla="*/ 301 w 843"/>
                <a:gd name="T33" fmla="*/ 2842 h 3178"/>
                <a:gd name="T34" fmla="*/ 328 w 843"/>
                <a:gd name="T35" fmla="*/ 2858 h 3178"/>
                <a:gd name="T36" fmla="*/ 357 w 843"/>
                <a:gd name="T37" fmla="*/ 2870 h 3178"/>
                <a:gd name="T38" fmla="*/ 388 w 843"/>
                <a:gd name="T39" fmla="*/ 2878 h 3178"/>
                <a:gd name="T40" fmla="*/ 422 w 843"/>
                <a:gd name="T41" fmla="*/ 2881 h 3178"/>
                <a:gd name="T42" fmla="*/ 455 w 843"/>
                <a:gd name="T43" fmla="*/ 2878 h 3178"/>
                <a:gd name="T44" fmla="*/ 486 w 843"/>
                <a:gd name="T45" fmla="*/ 2870 h 3178"/>
                <a:gd name="T46" fmla="*/ 515 w 843"/>
                <a:gd name="T47" fmla="*/ 2858 h 3178"/>
                <a:gd name="T48" fmla="*/ 542 w 843"/>
                <a:gd name="T49" fmla="*/ 2842 h 3178"/>
                <a:gd name="T50" fmla="*/ 566 w 843"/>
                <a:gd name="T51" fmla="*/ 2821 h 3178"/>
                <a:gd name="T52" fmla="*/ 587 w 843"/>
                <a:gd name="T53" fmla="*/ 2797 h 3178"/>
                <a:gd name="T54" fmla="*/ 604 w 843"/>
                <a:gd name="T55" fmla="*/ 2771 h 3178"/>
                <a:gd name="T56" fmla="*/ 616 w 843"/>
                <a:gd name="T57" fmla="*/ 2742 h 3178"/>
                <a:gd name="T58" fmla="*/ 623 w 843"/>
                <a:gd name="T59" fmla="*/ 2711 h 3178"/>
                <a:gd name="T60" fmla="*/ 627 w 843"/>
                <a:gd name="T61" fmla="*/ 2678 h 3178"/>
                <a:gd name="T62" fmla="*/ 623 w 843"/>
                <a:gd name="T63" fmla="*/ 2645 h 3178"/>
                <a:gd name="T64" fmla="*/ 616 w 843"/>
                <a:gd name="T65" fmla="*/ 2614 h 3178"/>
                <a:gd name="T66" fmla="*/ 604 w 843"/>
                <a:gd name="T67" fmla="*/ 2585 h 3178"/>
                <a:gd name="T68" fmla="*/ 587 w 843"/>
                <a:gd name="T69" fmla="*/ 2558 h 3178"/>
                <a:gd name="T70" fmla="*/ 566 w 843"/>
                <a:gd name="T71" fmla="*/ 2535 h 3178"/>
                <a:gd name="T72" fmla="*/ 542 w 843"/>
                <a:gd name="T73" fmla="*/ 2515 h 3178"/>
                <a:gd name="T74" fmla="*/ 515 w 843"/>
                <a:gd name="T75" fmla="*/ 2499 h 3178"/>
                <a:gd name="T76" fmla="*/ 486 w 843"/>
                <a:gd name="T77" fmla="*/ 2486 h 3178"/>
                <a:gd name="T78" fmla="*/ 455 w 843"/>
                <a:gd name="T79" fmla="*/ 2478 h 3178"/>
                <a:gd name="T80" fmla="*/ 422 w 843"/>
                <a:gd name="T81" fmla="*/ 2476 h 3178"/>
                <a:gd name="T82" fmla="*/ 218 w 843"/>
                <a:gd name="T83" fmla="*/ 1204 h 3178"/>
                <a:gd name="T84" fmla="*/ 218 w 843"/>
                <a:gd name="T85" fmla="*/ 1483 h 3178"/>
                <a:gd name="T86" fmla="*/ 627 w 843"/>
                <a:gd name="T87" fmla="*/ 1483 h 3178"/>
                <a:gd name="T88" fmla="*/ 627 w 843"/>
                <a:gd name="T89" fmla="*/ 1204 h 3178"/>
                <a:gd name="T90" fmla="*/ 218 w 843"/>
                <a:gd name="T91" fmla="*/ 1204 h 3178"/>
                <a:gd name="T92" fmla="*/ 218 w 843"/>
                <a:gd name="T93" fmla="*/ 297 h 3178"/>
                <a:gd name="T94" fmla="*/ 218 w 843"/>
                <a:gd name="T95" fmla="*/ 971 h 3178"/>
                <a:gd name="T96" fmla="*/ 627 w 843"/>
                <a:gd name="T97" fmla="*/ 971 h 3178"/>
                <a:gd name="T98" fmla="*/ 627 w 843"/>
                <a:gd name="T99" fmla="*/ 297 h 3178"/>
                <a:gd name="T100" fmla="*/ 218 w 843"/>
                <a:gd name="T101" fmla="*/ 297 h 3178"/>
                <a:gd name="T102" fmla="*/ 0 w 843"/>
                <a:gd name="T103" fmla="*/ 0 h 3178"/>
                <a:gd name="T104" fmla="*/ 843 w 843"/>
                <a:gd name="T105" fmla="*/ 0 h 3178"/>
                <a:gd name="T106" fmla="*/ 843 w 843"/>
                <a:gd name="T107" fmla="*/ 3178 h 3178"/>
                <a:gd name="T108" fmla="*/ 0 w 843"/>
                <a:gd name="T109" fmla="*/ 3178 h 3178"/>
                <a:gd name="T110" fmla="*/ 0 w 843"/>
                <a:gd name="T111" fmla="*/ 0 h 3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3" h="3178">
                  <a:moveTo>
                    <a:pt x="422" y="2476"/>
                  </a:moveTo>
                  <a:lnTo>
                    <a:pt x="388" y="2478"/>
                  </a:lnTo>
                  <a:lnTo>
                    <a:pt x="357" y="2486"/>
                  </a:lnTo>
                  <a:lnTo>
                    <a:pt x="328" y="2499"/>
                  </a:lnTo>
                  <a:lnTo>
                    <a:pt x="301" y="2515"/>
                  </a:lnTo>
                  <a:lnTo>
                    <a:pt x="278" y="2535"/>
                  </a:lnTo>
                  <a:lnTo>
                    <a:pt x="257" y="2558"/>
                  </a:lnTo>
                  <a:lnTo>
                    <a:pt x="240" y="2585"/>
                  </a:lnTo>
                  <a:lnTo>
                    <a:pt x="228" y="2614"/>
                  </a:lnTo>
                  <a:lnTo>
                    <a:pt x="221" y="2645"/>
                  </a:lnTo>
                  <a:lnTo>
                    <a:pt x="218" y="2678"/>
                  </a:lnTo>
                  <a:lnTo>
                    <a:pt x="221" y="2711"/>
                  </a:lnTo>
                  <a:lnTo>
                    <a:pt x="228" y="2742"/>
                  </a:lnTo>
                  <a:lnTo>
                    <a:pt x="240" y="2771"/>
                  </a:lnTo>
                  <a:lnTo>
                    <a:pt x="257" y="2797"/>
                  </a:lnTo>
                  <a:lnTo>
                    <a:pt x="278" y="2821"/>
                  </a:lnTo>
                  <a:lnTo>
                    <a:pt x="301" y="2842"/>
                  </a:lnTo>
                  <a:lnTo>
                    <a:pt x="328" y="2858"/>
                  </a:lnTo>
                  <a:lnTo>
                    <a:pt x="357" y="2870"/>
                  </a:lnTo>
                  <a:lnTo>
                    <a:pt x="388" y="2878"/>
                  </a:lnTo>
                  <a:lnTo>
                    <a:pt x="422" y="2881"/>
                  </a:lnTo>
                  <a:lnTo>
                    <a:pt x="455" y="2878"/>
                  </a:lnTo>
                  <a:lnTo>
                    <a:pt x="486" y="2870"/>
                  </a:lnTo>
                  <a:lnTo>
                    <a:pt x="515" y="2858"/>
                  </a:lnTo>
                  <a:lnTo>
                    <a:pt x="542" y="2842"/>
                  </a:lnTo>
                  <a:lnTo>
                    <a:pt x="566" y="2821"/>
                  </a:lnTo>
                  <a:lnTo>
                    <a:pt x="587" y="2797"/>
                  </a:lnTo>
                  <a:lnTo>
                    <a:pt x="604" y="2771"/>
                  </a:lnTo>
                  <a:lnTo>
                    <a:pt x="616" y="2742"/>
                  </a:lnTo>
                  <a:lnTo>
                    <a:pt x="623" y="2711"/>
                  </a:lnTo>
                  <a:lnTo>
                    <a:pt x="627" y="2678"/>
                  </a:lnTo>
                  <a:lnTo>
                    <a:pt x="623" y="2645"/>
                  </a:lnTo>
                  <a:lnTo>
                    <a:pt x="616" y="2614"/>
                  </a:lnTo>
                  <a:lnTo>
                    <a:pt x="604" y="2585"/>
                  </a:lnTo>
                  <a:lnTo>
                    <a:pt x="587" y="2558"/>
                  </a:lnTo>
                  <a:lnTo>
                    <a:pt x="566" y="2535"/>
                  </a:lnTo>
                  <a:lnTo>
                    <a:pt x="542" y="2515"/>
                  </a:lnTo>
                  <a:lnTo>
                    <a:pt x="515" y="2499"/>
                  </a:lnTo>
                  <a:lnTo>
                    <a:pt x="486" y="2486"/>
                  </a:lnTo>
                  <a:lnTo>
                    <a:pt x="455" y="2478"/>
                  </a:lnTo>
                  <a:lnTo>
                    <a:pt x="422" y="2476"/>
                  </a:lnTo>
                  <a:close/>
                  <a:moveTo>
                    <a:pt x="218" y="1204"/>
                  </a:moveTo>
                  <a:lnTo>
                    <a:pt x="218" y="1483"/>
                  </a:lnTo>
                  <a:lnTo>
                    <a:pt x="627" y="1483"/>
                  </a:lnTo>
                  <a:lnTo>
                    <a:pt x="627" y="1204"/>
                  </a:lnTo>
                  <a:lnTo>
                    <a:pt x="218" y="1204"/>
                  </a:lnTo>
                  <a:close/>
                  <a:moveTo>
                    <a:pt x="218" y="297"/>
                  </a:moveTo>
                  <a:lnTo>
                    <a:pt x="218" y="971"/>
                  </a:lnTo>
                  <a:lnTo>
                    <a:pt x="627" y="971"/>
                  </a:lnTo>
                  <a:lnTo>
                    <a:pt x="627" y="297"/>
                  </a:lnTo>
                  <a:lnTo>
                    <a:pt x="218" y="297"/>
                  </a:lnTo>
                  <a:close/>
                  <a:moveTo>
                    <a:pt x="0" y="0"/>
                  </a:moveTo>
                  <a:lnTo>
                    <a:pt x="843" y="0"/>
                  </a:lnTo>
                  <a:lnTo>
                    <a:pt x="843" y="3178"/>
                  </a:lnTo>
                  <a:lnTo>
                    <a:pt x="0" y="31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2966" y="616"/>
              <a:ext cx="422" cy="1589"/>
            </a:xfrm>
            <a:custGeom>
              <a:avLst/>
              <a:gdLst>
                <a:gd name="T0" fmla="*/ 422 w 843"/>
                <a:gd name="T1" fmla="*/ 2476 h 3178"/>
                <a:gd name="T2" fmla="*/ 388 w 843"/>
                <a:gd name="T3" fmla="*/ 2478 h 3178"/>
                <a:gd name="T4" fmla="*/ 357 w 843"/>
                <a:gd name="T5" fmla="*/ 2486 h 3178"/>
                <a:gd name="T6" fmla="*/ 328 w 843"/>
                <a:gd name="T7" fmla="*/ 2499 h 3178"/>
                <a:gd name="T8" fmla="*/ 301 w 843"/>
                <a:gd name="T9" fmla="*/ 2515 h 3178"/>
                <a:gd name="T10" fmla="*/ 277 w 843"/>
                <a:gd name="T11" fmla="*/ 2535 h 3178"/>
                <a:gd name="T12" fmla="*/ 257 w 843"/>
                <a:gd name="T13" fmla="*/ 2558 h 3178"/>
                <a:gd name="T14" fmla="*/ 240 w 843"/>
                <a:gd name="T15" fmla="*/ 2585 h 3178"/>
                <a:gd name="T16" fmla="*/ 228 w 843"/>
                <a:gd name="T17" fmla="*/ 2614 h 3178"/>
                <a:gd name="T18" fmla="*/ 221 w 843"/>
                <a:gd name="T19" fmla="*/ 2645 h 3178"/>
                <a:gd name="T20" fmla="*/ 218 w 843"/>
                <a:gd name="T21" fmla="*/ 2678 h 3178"/>
                <a:gd name="T22" fmla="*/ 221 w 843"/>
                <a:gd name="T23" fmla="*/ 2711 h 3178"/>
                <a:gd name="T24" fmla="*/ 228 w 843"/>
                <a:gd name="T25" fmla="*/ 2742 h 3178"/>
                <a:gd name="T26" fmla="*/ 240 w 843"/>
                <a:gd name="T27" fmla="*/ 2771 h 3178"/>
                <a:gd name="T28" fmla="*/ 257 w 843"/>
                <a:gd name="T29" fmla="*/ 2797 h 3178"/>
                <a:gd name="T30" fmla="*/ 277 w 843"/>
                <a:gd name="T31" fmla="*/ 2821 h 3178"/>
                <a:gd name="T32" fmla="*/ 301 w 843"/>
                <a:gd name="T33" fmla="*/ 2842 h 3178"/>
                <a:gd name="T34" fmla="*/ 328 w 843"/>
                <a:gd name="T35" fmla="*/ 2858 h 3178"/>
                <a:gd name="T36" fmla="*/ 357 w 843"/>
                <a:gd name="T37" fmla="*/ 2870 h 3178"/>
                <a:gd name="T38" fmla="*/ 388 w 843"/>
                <a:gd name="T39" fmla="*/ 2878 h 3178"/>
                <a:gd name="T40" fmla="*/ 422 w 843"/>
                <a:gd name="T41" fmla="*/ 2881 h 3178"/>
                <a:gd name="T42" fmla="*/ 455 w 843"/>
                <a:gd name="T43" fmla="*/ 2878 h 3178"/>
                <a:gd name="T44" fmla="*/ 486 w 843"/>
                <a:gd name="T45" fmla="*/ 2870 h 3178"/>
                <a:gd name="T46" fmla="*/ 515 w 843"/>
                <a:gd name="T47" fmla="*/ 2858 h 3178"/>
                <a:gd name="T48" fmla="*/ 542 w 843"/>
                <a:gd name="T49" fmla="*/ 2842 h 3178"/>
                <a:gd name="T50" fmla="*/ 566 w 843"/>
                <a:gd name="T51" fmla="*/ 2821 h 3178"/>
                <a:gd name="T52" fmla="*/ 587 w 843"/>
                <a:gd name="T53" fmla="*/ 2797 h 3178"/>
                <a:gd name="T54" fmla="*/ 604 w 843"/>
                <a:gd name="T55" fmla="*/ 2771 h 3178"/>
                <a:gd name="T56" fmla="*/ 615 w 843"/>
                <a:gd name="T57" fmla="*/ 2742 h 3178"/>
                <a:gd name="T58" fmla="*/ 623 w 843"/>
                <a:gd name="T59" fmla="*/ 2711 h 3178"/>
                <a:gd name="T60" fmla="*/ 626 w 843"/>
                <a:gd name="T61" fmla="*/ 2678 h 3178"/>
                <a:gd name="T62" fmla="*/ 623 w 843"/>
                <a:gd name="T63" fmla="*/ 2645 h 3178"/>
                <a:gd name="T64" fmla="*/ 615 w 843"/>
                <a:gd name="T65" fmla="*/ 2614 h 3178"/>
                <a:gd name="T66" fmla="*/ 604 w 843"/>
                <a:gd name="T67" fmla="*/ 2585 h 3178"/>
                <a:gd name="T68" fmla="*/ 587 w 843"/>
                <a:gd name="T69" fmla="*/ 2558 h 3178"/>
                <a:gd name="T70" fmla="*/ 566 w 843"/>
                <a:gd name="T71" fmla="*/ 2535 h 3178"/>
                <a:gd name="T72" fmla="*/ 542 w 843"/>
                <a:gd name="T73" fmla="*/ 2515 h 3178"/>
                <a:gd name="T74" fmla="*/ 515 w 843"/>
                <a:gd name="T75" fmla="*/ 2499 h 3178"/>
                <a:gd name="T76" fmla="*/ 486 w 843"/>
                <a:gd name="T77" fmla="*/ 2486 h 3178"/>
                <a:gd name="T78" fmla="*/ 455 w 843"/>
                <a:gd name="T79" fmla="*/ 2478 h 3178"/>
                <a:gd name="T80" fmla="*/ 422 w 843"/>
                <a:gd name="T81" fmla="*/ 2476 h 3178"/>
                <a:gd name="T82" fmla="*/ 218 w 843"/>
                <a:gd name="T83" fmla="*/ 1204 h 3178"/>
                <a:gd name="T84" fmla="*/ 218 w 843"/>
                <a:gd name="T85" fmla="*/ 1483 h 3178"/>
                <a:gd name="T86" fmla="*/ 626 w 843"/>
                <a:gd name="T87" fmla="*/ 1483 h 3178"/>
                <a:gd name="T88" fmla="*/ 626 w 843"/>
                <a:gd name="T89" fmla="*/ 1204 h 3178"/>
                <a:gd name="T90" fmla="*/ 218 w 843"/>
                <a:gd name="T91" fmla="*/ 1204 h 3178"/>
                <a:gd name="T92" fmla="*/ 218 w 843"/>
                <a:gd name="T93" fmla="*/ 297 h 3178"/>
                <a:gd name="T94" fmla="*/ 218 w 843"/>
                <a:gd name="T95" fmla="*/ 971 h 3178"/>
                <a:gd name="T96" fmla="*/ 626 w 843"/>
                <a:gd name="T97" fmla="*/ 971 h 3178"/>
                <a:gd name="T98" fmla="*/ 626 w 843"/>
                <a:gd name="T99" fmla="*/ 297 h 3178"/>
                <a:gd name="T100" fmla="*/ 218 w 843"/>
                <a:gd name="T101" fmla="*/ 297 h 3178"/>
                <a:gd name="T102" fmla="*/ 0 w 843"/>
                <a:gd name="T103" fmla="*/ 0 h 3178"/>
                <a:gd name="T104" fmla="*/ 843 w 843"/>
                <a:gd name="T105" fmla="*/ 0 h 3178"/>
                <a:gd name="T106" fmla="*/ 843 w 843"/>
                <a:gd name="T107" fmla="*/ 3178 h 3178"/>
                <a:gd name="T108" fmla="*/ 0 w 843"/>
                <a:gd name="T109" fmla="*/ 3178 h 3178"/>
                <a:gd name="T110" fmla="*/ 0 w 843"/>
                <a:gd name="T111" fmla="*/ 0 h 3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3" h="3178">
                  <a:moveTo>
                    <a:pt x="422" y="2476"/>
                  </a:moveTo>
                  <a:lnTo>
                    <a:pt x="388" y="2478"/>
                  </a:lnTo>
                  <a:lnTo>
                    <a:pt x="357" y="2486"/>
                  </a:lnTo>
                  <a:lnTo>
                    <a:pt x="328" y="2499"/>
                  </a:lnTo>
                  <a:lnTo>
                    <a:pt x="301" y="2515"/>
                  </a:lnTo>
                  <a:lnTo>
                    <a:pt x="277" y="2535"/>
                  </a:lnTo>
                  <a:lnTo>
                    <a:pt x="257" y="2558"/>
                  </a:lnTo>
                  <a:lnTo>
                    <a:pt x="240" y="2585"/>
                  </a:lnTo>
                  <a:lnTo>
                    <a:pt x="228" y="2614"/>
                  </a:lnTo>
                  <a:lnTo>
                    <a:pt x="221" y="2645"/>
                  </a:lnTo>
                  <a:lnTo>
                    <a:pt x="218" y="2678"/>
                  </a:lnTo>
                  <a:lnTo>
                    <a:pt x="221" y="2711"/>
                  </a:lnTo>
                  <a:lnTo>
                    <a:pt x="228" y="2742"/>
                  </a:lnTo>
                  <a:lnTo>
                    <a:pt x="240" y="2771"/>
                  </a:lnTo>
                  <a:lnTo>
                    <a:pt x="257" y="2797"/>
                  </a:lnTo>
                  <a:lnTo>
                    <a:pt x="277" y="2821"/>
                  </a:lnTo>
                  <a:lnTo>
                    <a:pt x="301" y="2842"/>
                  </a:lnTo>
                  <a:lnTo>
                    <a:pt x="328" y="2858"/>
                  </a:lnTo>
                  <a:lnTo>
                    <a:pt x="357" y="2870"/>
                  </a:lnTo>
                  <a:lnTo>
                    <a:pt x="388" y="2878"/>
                  </a:lnTo>
                  <a:lnTo>
                    <a:pt x="422" y="2881"/>
                  </a:lnTo>
                  <a:lnTo>
                    <a:pt x="455" y="2878"/>
                  </a:lnTo>
                  <a:lnTo>
                    <a:pt x="486" y="2870"/>
                  </a:lnTo>
                  <a:lnTo>
                    <a:pt x="515" y="2858"/>
                  </a:lnTo>
                  <a:lnTo>
                    <a:pt x="542" y="2842"/>
                  </a:lnTo>
                  <a:lnTo>
                    <a:pt x="566" y="2821"/>
                  </a:lnTo>
                  <a:lnTo>
                    <a:pt x="587" y="2797"/>
                  </a:lnTo>
                  <a:lnTo>
                    <a:pt x="604" y="2771"/>
                  </a:lnTo>
                  <a:lnTo>
                    <a:pt x="615" y="2742"/>
                  </a:lnTo>
                  <a:lnTo>
                    <a:pt x="623" y="2711"/>
                  </a:lnTo>
                  <a:lnTo>
                    <a:pt x="626" y="2678"/>
                  </a:lnTo>
                  <a:lnTo>
                    <a:pt x="623" y="2645"/>
                  </a:lnTo>
                  <a:lnTo>
                    <a:pt x="615" y="2614"/>
                  </a:lnTo>
                  <a:lnTo>
                    <a:pt x="604" y="2585"/>
                  </a:lnTo>
                  <a:lnTo>
                    <a:pt x="587" y="2558"/>
                  </a:lnTo>
                  <a:lnTo>
                    <a:pt x="566" y="2535"/>
                  </a:lnTo>
                  <a:lnTo>
                    <a:pt x="542" y="2515"/>
                  </a:lnTo>
                  <a:lnTo>
                    <a:pt x="515" y="2499"/>
                  </a:lnTo>
                  <a:lnTo>
                    <a:pt x="486" y="2486"/>
                  </a:lnTo>
                  <a:lnTo>
                    <a:pt x="455" y="2478"/>
                  </a:lnTo>
                  <a:lnTo>
                    <a:pt x="422" y="2476"/>
                  </a:lnTo>
                  <a:close/>
                  <a:moveTo>
                    <a:pt x="218" y="1204"/>
                  </a:moveTo>
                  <a:lnTo>
                    <a:pt x="218" y="1483"/>
                  </a:lnTo>
                  <a:lnTo>
                    <a:pt x="626" y="1483"/>
                  </a:lnTo>
                  <a:lnTo>
                    <a:pt x="626" y="1204"/>
                  </a:lnTo>
                  <a:lnTo>
                    <a:pt x="218" y="1204"/>
                  </a:lnTo>
                  <a:close/>
                  <a:moveTo>
                    <a:pt x="218" y="297"/>
                  </a:moveTo>
                  <a:lnTo>
                    <a:pt x="218" y="971"/>
                  </a:lnTo>
                  <a:lnTo>
                    <a:pt x="626" y="971"/>
                  </a:lnTo>
                  <a:lnTo>
                    <a:pt x="626" y="297"/>
                  </a:lnTo>
                  <a:lnTo>
                    <a:pt x="218" y="297"/>
                  </a:lnTo>
                  <a:close/>
                  <a:moveTo>
                    <a:pt x="0" y="0"/>
                  </a:moveTo>
                  <a:lnTo>
                    <a:pt x="843" y="0"/>
                  </a:lnTo>
                  <a:lnTo>
                    <a:pt x="843" y="3178"/>
                  </a:lnTo>
                  <a:lnTo>
                    <a:pt x="0" y="31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8"/>
            <p:cNvSpPr>
              <a:spLocks noEditPoints="1"/>
            </p:cNvSpPr>
            <p:nvPr/>
          </p:nvSpPr>
          <p:spPr bwMode="auto">
            <a:xfrm>
              <a:off x="3463" y="616"/>
              <a:ext cx="421" cy="1589"/>
            </a:xfrm>
            <a:custGeom>
              <a:avLst/>
              <a:gdLst>
                <a:gd name="T0" fmla="*/ 422 w 843"/>
                <a:gd name="T1" fmla="*/ 2476 h 3178"/>
                <a:gd name="T2" fmla="*/ 388 w 843"/>
                <a:gd name="T3" fmla="*/ 2478 h 3178"/>
                <a:gd name="T4" fmla="*/ 357 w 843"/>
                <a:gd name="T5" fmla="*/ 2486 h 3178"/>
                <a:gd name="T6" fmla="*/ 328 w 843"/>
                <a:gd name="T7" fmla="*/ 2499 h 3178"/>
                <a:gd name="T8" fmla="*/ 301 w 843"/>
                <a:gd name="T9" fmla="*/ 2515 h 3178"/>
                <a:gd name="T10" fmla="*/ 277 w 843"/>
                <a:gd name="T11" fmla="*/ 2535 h 3178"/>
                <a:gd name="T12" fmla="*/ 256 w 843"/>
                <a:gd name="T13" fmla="*/ 2558 h 3178"/>
                <a:gd name="T14" fmla="*/ 239 w 843"/>
                <a:gd name="T15" fmla="*/ 2585 h 3178"/>
                <a:gd name="T16" fmla="*/ 227 w 843"/>
                <a:gd name="T17" fmla="*/ 2614 h 3178"/>
                <a:gd name="T18" fmla="*/ 220 w 843"/>
                <a:gd name="T19" fmla="*/ 2645 h 3178"/>
                <a:gd name="T20" fmla="*/ 217 w 843"/>
                <a:gd name="T21" fmla="*/ 2678 h 3178"/>
                <a:gd name="T22" fmla="*/ 220 w 843"/>
                <a:gd name="T23" fmla="*/ 2711 h 3178"/>
                <a:gd name="T24" fmla="*/ 227 w 843"/>
                <a:gd name="T25" fmla="*/ 2742 h 3178"/>
                <a:gd name="T26" fmla="*/ 239 w 843"/>
                <a:gd name="T27" fmla="*/ 2771 h 3178"/>
                <a:gd name="T28" fmla="*/ 256 w 843"/>
                <a:gd name="T29" fmla="*/ 2797 h 3178"/>
                <a:gd name="T30" fmla="*/ 277 w 843"/>
                <a:gd name="T31" fmla="*/ 2821 h 3178"/>
                <a:gd name="T32" fmla="*/ 301 w 843"/>
                <a:gd name="T33" fmla="*/ 2842 h 3178"/>
                <a:gd name="T34" fmla="*/ 328 w 843"/>
                <a:gd name="T35" fmla="*/ 2858 h 3178"/>
                <a:gd name="T36" fmla="*/ 357 w 843"/>
                <a:gd name="T37" fmla="*/ 2870 h 3178"/>
                <a:gd name="T38" fmla="*/ 388 w 843"/>
                <a:gd name="T39" fmla="*/ 2878 h 3178"/>
                <a:gd name="T40" fmla="*/ 422 w 843"/>
                <a:gd name="T41" fmla="*/ 2881 h 3178"/>
                <a:gd name="T42" fmla="*/ 455 w 843"/>
                <a:gd name="T43" fmla="*/ 2878 h 3178"/>
                <a:gd name="T44" fmla="*/ 486 w 843"/>
                <a:gd name="T45" fmla="*/ 2870 h 3178"/>
                <a:gd name="T46" fmla="*/ 515 w 843"/>
                <a:gd name="T47" fmla="*/ 2858 h 3178"/>
                <a:gd name="T48" fmla="*/ 542 w 843"/>
                <a:gd name="T49" fmla="*/ 2842 h 3178"/>
                <a:gd name="T50" fmla="*/ 566 w 843"/>
                <a:gd name="T51" fmla="*/ 2821 h 3178"/>
                <a:gd name="T52" fmla="*/ 586 w 843"/>
                <a:gd name="T53" fmla="*/ 2797 h 3178"/>
                <a:gd name="T54" fmla="*/ 603 w 843"/>
                <a:gd name="T55" fmla="*/ 2771 h 3178"/>
                <a:gd name="T56" fmla="*/ 615 w 843"/>
                <a:gd name="T57" fmla="*/ 2742 h 3178"/>
                <a:gd name="T58" fmla="*/ 624 w 843"/>
                <a:gd name="T59" fmla="*/ 2711 h 3178"/>
                <a:gd name="T60" fmla="*/ 626 w 843"/>
                <a:gd name="T61" fmla="*/ 2678 h 3178"/>
                <a:gd name="T62" fmla="*/ 624 w 843"/>
                <a:gd name="T63" fmla="*/ 2645 h 3178"/>
                <a:gd name="T64" fmla="*/ 615 w 843"/>
                <a:gd name="T65" fmla="*/ 2614 h 3178"/>
                <a:gd name="T66" fmla="*/ 603 w 843"/>
                <a:gd name="T67" fmla="*/ 2585 h 3178"/>
                <a:gd name="T68" fmla="*/ 586 w 843"/>
                <a:gd name="T69" fmla="*/ 2558 h 3178"/>
                <a:gd name="T70" fmla="*/ 566 w 843"/>
                <a:gd name="T71" fmla="*/ 2535 h 3178"/>
                <a:gd name="T72" fmla="*/ 542 w 843"/>
                <a:gd name="T73" fmla="*/ 2515 h 3178"/>
                <a:gd name="T74" fmla="*/ 515 w 843"/>
                <a:gd name="T75" fmla="*/ 2499 h 3178"/>
                <a:gd name="T76" fmla="*/ 486 w 843"/>
                <a:gd name="T77" fmla="*/ 2486 h 3178"/>
                <a:gd name="T78" fmla="*/ 455 w 843"/>
                <a:gd name="T79" fmla="*/ 2478 h 3178"/>
                <a:gd name="T80" fmla="*/ 422 w 843"/>
                <a:gd name="T81" fmla="*/ 2476 h 3178"/>
                <a:gd name="T82" fmla="*/ 217 w 843"/>
                <a:gd name="T83" fmla="*/ 1204 h 3178"/>
                <a:gd name="T84" fmla="*/ 217 w 843"/>
                <a:gd name="T85" fmla="*/ 1483 h 3178"/>
                <a:gd name="T86" fmla="*/ 626 w 843"/>
                <a:gd name="T87" fmla="*/ 1483 h 3178"/>
                <a:gd name="T88" fmla="*/ 626 w 843"/>
                <a:gd name="T89" fmla="*/ 1204 h 3178"/>
                <a:gd name="T90" fmla="*/ 217 w 843"/>
                <a:gd name="T91" fmla="*/ 1204 h 3178"/>
                <a:gd name="T92" fmla="*/ 217 w 843"/>
                <a:gd name="T93" fmla="*/ 297 h 3178"/>
                <a:gd name="T94" fmla="*/ 217 w 843"/>
                <a:gd name="T95" fmla="*/ 972 h 3178"/>
                <a:gd name="T96" fmla="*/ 626 w 843"/>
                <a:gd name="T97" fmla="*/ 972 h 3178"/>
                <a:gd name="T98" fmla="*/ 626 w 843"/>
                <a:gd name="T99" fmla="*/ 297 h 3178"/>
                <a:gd name="T100" fmla="*/ 217 w 843"/>
                <a:gd name="T101" fmla="*/ 297 h 3178"/>
                <a:gd name="T102" fmla="*/ 0 w 843"/>
                <a:gd name="T103" fmla="*/ 0 h 3178"/>
                <a:gd name="T104" fmla="*/ 843 w 843"/>
                <a:gd name="T105" fmla="*/ 0 h 3178"/>
                <a:gd name="T106" fmla="*/ 843 w 843"/>
                <a:gd name="T107" fmla="*/ 3178 h 3178"/>
                <a:gd name="T108" fmla="*/ 0 w 843"/>
                <a:gd name="T109" fmla="*/ 3178 h 3178"/>
                <a:gd name="T110" fmla="*/ 0 w 843"/>
                <a:gd name="T111" fmla="*/ 0 h 3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3" h="3178">
                  <a:moveTo>
                    <a:pt x="422" y="2476"/>
                  </a:moveTo>
                  <a:lnTo>
                    <a:pt x="388" y="2478"/>
                  </a:lnTo>
                  <a:lnTo>
                    <a:pt x="357" y="2486"/>
                  </a:lnTo>
                  <a:lnTo>
                    <a:pt x="328" y="2499"/>
                  </a:lnTo>
                  <a:lnTo>
                    <a:pt x="301" y="2515"/>
                  </a:lnTo>
                  <a:lnTo>
                    <a:pt x="277" y="2535"/>
                  </a:lnTo>
                  <a:lnTo>
                    <a:pt x="256" y="2558"/>
                  </a:lnTo>
                  <a:lnTo>
                    <a:pt x="239" y="2585"/>
                  </a:lnTo>
                  <a:lnTo>
                    <a:pt x="227" y="2614"/>
                  </a:lnTo>
                  <a:lnTo>
                    <a:pt x="220" y="2645"/>
                  </a:lnTo>
                  <a:lnTo>
                    <a:pt x="217" y="2678"/>
                  </a:lnTo>
                  <a:lnTo>
                    <a:pt x="220" y="2711"/>
                  </a:lnTo>
                  <a:lnTo>
                    <a:pt x="227" y="2742"/>
                  </a:lnTo>
                  <a:lnTo>
                    <a:pt x="239" y="2771"/>
                  </a:lnTo>
                  <a:lnTo>
                    <a:pt x="256" y="2797"/>
                  </a:lnTo>
                  <a:lnTo>
                    <a:pt x="277" y="2821"/>
                  </a:lnTo>
                  <a:lnTo>
                    <a:pt x="301" y="2842"/>
                  </a:lnTo>
                  <a:lnTo>
                    <a:pt x="328" y="2858"/>
                  </a:lnTo>
                  <a:lnTo>
                    <a:pt x="357" y="2870"/>
                  </a:lnTo>
                  <a:lnTo>
                    <a:pt x="388" y="2878"/>
                  </a:lnTo>
                  <a:lnTo>
                    <a:pt x="422" y="2881"/>
                  </a:lnTo>
                  <a:lnTo>
                    <a:pt x="455" y="2878"/>
                  </a:lnTo>
                  <a:lnTo>
                    <a:pt x="486" y="2870"/>
                  </a:lnTo>
                  <a:lnTo>
                    <a:pt x="515" y="2858"/>
                  </a:lnTo>
                  <a:lnTo>
                    <a:pt x="542" y="2842"/>
                  </a:lnTo>
                  <a:lnTo>
                    <a:pt x="566" y="2821"/>
                  </a:lnTo>
                  <a:lnTo>
                    <a:pt x="586" y="2797"/>
                  </a:lnTo>
                  <a:lnTo>
                    <a:pt x="603" y="2771"/>
                  </a:lnTo>
                  <a:lnTo>
                    <a:pt x="615" y="2742"/>
                  </a:lnTo>
                  <a:lnTo>
                    <a:pt x="624" y="2711"/>
                  </a:lnTo>
                  <a:lnTo>
                    <a:pt x="626" y="2678"/>
                  </a:lnTo>
                  <a:lnTo>
                    <a:pt x="624" y="2645"/>
                  </a:lnTo>
                  <a:lnTo>
                    <a:pt x="615" y="2614"/>
                  </a:lnTo>
                  <a:lnTo>
                    <a:pt x="603" y="2585"/>
                  </a:lnTo>
                  <a:lnTo>
                    <a:pt x="586" y="2558"/>
                  </a:lnTo>
                  <a:lnTo>
                    <a:pt x="566" y="2535"/>
                  </a:lnTo>
                  <a:lnTo>
                    <a:pt x="542" y="2515"/>
                  </a:lnTo>
                  <a:lnTo>
                    <a:pt x="515" y="2499"/>
                  </a:lnTo>
                  <a:lnTo>
                    <a:pt x="486" y="2486"/>
                  </a:lnTo>
                  <a:lnTo>
                    <a:pt x="455" y="2478"/>
                  </a:lnTo>
                  <a:lnTo>
                    <a:pt x="422" y="2476"/>
                  </a:lnTo>
                  <a:close/>
                  <a:moveTo>
                    <a:pt x="217" y="1204"/>
                  </a:moveTo>
                  <a:lnTo>
                    <a:pt x="217" y="1483"/>
                  </a:lnTo>
                  <a:lnTo>
                    <a:pt x="626" y="1483"/>
                  </a:lnTo>
                  <a:lnTo>
                    <a:pt x="626" y="1204"/>
                  </a:lnTo>
                  <a:lnTo>
                    <a:pt x="217" y="1204"/>
                  </a:lnTo>
                  <a:close/>
                  <a:moveTo>
                    <a:pt x="217" y="297"/>
                  </a:moveTo>
                  <a:lnTo>
                    <a:pt x="217" y="972"/>
                  </a:lnTo>
                  <a:lnTo>
                    <a:pt x="626" y="972"/>
                  </a:lnTo>
                  <a:lnTo>
                    <a:pt x="626" y="297"/>
                  </a:lnTo>
                  <a:lnTo>
                    <a:pt x="217" y="297"/>
                  </a:lnTo>
                  <a:close/>
                  <a:moveTo>
                    <a:pt x="0" y="0"/>
                  </a:moveTo>
                  <a:lnTo>
                    <a:pt x="843" y="0"/>
                  </a:lnTo>
                  <a:lnTo>
                    <a:pt x="843" y="3178"/>
                  </a:lnTo>
                  <a:lnTo>
                    <a:pt x="0" y="31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861152" y="1911926"/>
            <a:ext cx="5895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61152" y="888094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8240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29148"/>
            <a:ext cx="12192000" cy="372885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>
            <a:off x="926276" y="2146465"/>
            <a:ext cx="2101932" cy="1965366"/>
          </a:xfrm>
          <a:prstGeom prst="diamond">
            <a:avLst/>
          </a:prstGeom>
          <a:solidFill>
            <a:schemeClr val="accent2"/>
          </a:solidFill>
          <a:ln w="76200"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>
            <a:off x="3673435" y="2146465"/>
            <a:ext cx="2101932" cy="1965366"/>
          </a:xfrm>
          <a:prstGeom prst="diamond">
            <a:avLst/>
          </a:prstGeom>
          <a:solidFill>
            <a:schemeClr val="accent4"/>
          </a:solidFill>
          <a:ln w="76200"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6420594" y="2146465"/>
            <a:ext cx="2101932" cy="1965366"/>
          </a:xfrm>
          <a:prstGeom prst="diamond">
            <a:avLst/>
          </a:prstGeom>
          <a:solidFill>
            <a:schemeClr val="accent5"/>
          </a:solidFill>
          <a:ln w="76200"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9167753" y="2158340"/>
            <a:ext cx="2101932" cy="1965366"/>
          </a:xfrm>
          <a:prstGeom prst="diamond">
            <a:avLst/>
          </a:prstGeom>
          <a:solidFill>
            <a:schemeClr val="accent6"/>
          </a:solidFill>
          <a:ln w="76200"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6276" y="4383456"/>
            <a:ext cx="19892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29765" y="4383456"/>
            <a:ext cx="19892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33255" y="4353780"/>
            <a:ext cx="19892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362627" y="4353780"/>
            <a:ext cx="19892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1630671" y="2799526"/>
            <a:ext cx="693143" cy="659245"/>
            <a:chOff x="1798" y="400"/>
            <a:chExt cx="1779" cy="1692"/>
          </a:xfrm>
          <a:solidFill>
            <a:schemeClr val="bg1"/>
          </a:solidFill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008" y="400"/>
              <a:ext cx="326" cy="358"/>
            </a:xfrm>
            <a:custGeom>
              <a:avLst/>
              <a:gdLst>
                <a:gd name="T0" fmla="*/ 328 w 654"/>
                <a:gd name="T1" fmla="*/ 0 h 714"/>
                <a:gd name="T2" fmla="*/ 371 w 654"/>
                <a:gd name="T3" fmla="*/ 2 h 714"/>
                <a:gd name="T4" fmla="*/ 414 w 654"/>
                <a:gd name="T5" fmla="*/ 10 h 714"/>
                <a:gd name="T6" fmla="*/ 455 w 654"/>
                <a:gd name="T7" fmla="*/ 25 h 714"/>
                <a:gd name="T8" fmla="*/ 492 w 654"/>
                <a:gd name="T9" fmla="*/ 43 h 714"/>
                <a:gd name="T10" fmla="*/ 527 w 654"/>
                <a:gd name="T11" fmla="*/ 67 h 714"/>
                <a:gd name="T12" fmla="*/ 558 w 654"/>
                <a:gd name="T13" fmla="*/ 95 h 714"/>
                <a:gd name="T14" fmla="*/ 585 w 654"/>
                <a:gd name="T15" fmla="*/ 126 h 714"/>
                <a:gd name="T16" fmla="*/ 609 w 654"/>
                <a:gd name="T17" fmla="*/ 160 h 714"/>
                <a:gd name="T18" fmla="*/ 628 w 654"/>
                <a:gd name="T19" fmla="*/ 199 h 714"/>
                <a:gd name="T20" fmla="*/ 642 w 654"/>
                <a:gd name="T21" fmla="*/ 238 h 714"/>
                <a:gd name="T22" fmla="*/ 651 w 654"/>
                <a:gd name="T23" fmla="*/ 281 h 714"/>
                <a:gd name="T24" fmla="*/ 654 w 654"/>
                <a:gd name="T25" fmla="*/ 326 h 714"/>
                <a:gd name="T26" fmla="*/ 651 w 654"/>
                <a:gd name="T27" fmla="*/ 367 h 714"/>
                <a:gd name="T28" fmla="*/ 643 w 654"/>
                <a:gd name="T29" fmla="*/ 410 h 714"/>
                <a:gd name="T30" fmla="*/ 631 w 654"/>
                <a:gd name="T31" fmla="*/ 452 h 714"/>
                <a:gd name="T32" fmla="*/ 616 w 654"/>
                <a:gd name="T33" fmla="*/ 493 h 714"/>
                <a:gd name="T34" fmla="*/ 595 w 654"/>
                <a:gd name="T35" fmla="*/ 533 h 714"/>
                <a:gd name="T36" fmla="*/ 571 w 654"/>
                <a:gd name="T37" fmla="*/ 570 h 714"/>
                <a:gd name="T38" fmla="*/ 543 w 654"/>
                <a:gd name="T39" fmla="*/ 604 h 714"/>
                <a:gd name="T40" fmla="*/ 514 w 654"/>
                <a:gd name="T41" fmla="*/ 635 h 714"/>
                <a:gd name="T42" fmla="*/ 481 w 654"/>
                <a:gd name="T43" fmla="*/ 662 h 714"/>
                <a:gd name="T44" fmla="*/ 445 w 654"/>
                <a:gd name="T45" fmla="*/ 684 h 714"/>
                <a:gd name="T46" fmla="*/ 408 w 654"/>
                <a:gd name="T47" fmla="*/ 700 h 714"/>
                <a:gd name="T48" fmla="*/ 368 w 654"/>
                <a:gd name="T49" fmla="*/ 711 h 714"/>
                <a:gd name="T50" fmla="*/ 328 w 654"/>
                <a:gd name="T51" fmla="*/ 714 h 714"/>
                <a:gd name="T52" fmla="*/ 286 w 654"/>
                <a:gd name="T53" fmla="*/ 711 h 714"/>
                <a:gd name="T54" fmla="*/ 247 w 654"/>
                <a:gd name="T55" fmla="*/ 700 h 714"/>
                <a:gd name="T56" fmla="*/ 209 w 654"/>
                <a:gd name="T57" fmla="*/ 684 h 714"/>
                <a:gd name="T58" fmla="*/ 173 w 654"/>
                <a:gd name="T59" fmla="*/ 662 h 714"/>
                <a:gd name="T60" fmla="*/ 141 w 654"/>
                <a:gd name="T61" fmla="*/ 635 h 714"/>
                <a:gd name="T62" fmla="*/ 111 w 654"/>
                <a:gd name="T63" fmla="*/ 604 h 714"/>
                <a:gd name="T64" fmla="*/ 84 w 654"/>
                <a:gd name="T65" fmla="*/ 570 h 714"/>
                <a:gd name="T66" fmla="*/ 60 w 654"/>
                <a:gd name="T67" fmla="*/ 533 h 714"/>
                <a:gd name="T68" fmla="*/ 39 w 654"/>
                <a:gd name="T69" fmla="*/ 493 h 714"/>
                <a:gd name="T70" fmla="*/ 22 w 654"/>
                <a:gd name="T71" fmla="*/ 452 h 714"/>
                <a:gd name="T72" fmla="*/ 10 w 654"/>
                <a:gd name="T73" fmla="*/ 410 h 714"/>
                <a:gd name="T74" fmla="*/ 4 w 654"/>
                <a:gd name="T75" fmla="*/ 367 h 714"/>
                <a:gd name="T76" fmla="*/ 0 w 654"/>
                <a:gd name="T77" fmla="*/ 326 h 714"/>
                <a:gd name="T78" fmla="*/ 4 w 654"/>
                <a:gd name="T79" fmla="*/ 281 h 714"/>
                <a:gd name="T80" fmla="*/ 12 w 654"/>
                <a:gd name="T81" fmla="*/ 238 h 714"/>
                <a:gd name="T82" fmla="*/ 27 w 654"/>
                <a:gd name="T83" fmla="*/ 199 h 714"/>
                <a:gd name="T84" fmla="*/ 45 w 654"/>
                <a:gd name="T85" fmla="*/ 160 h 714"/>
                <a:gd name="T86" fmla="*/ 69 w 654"/>
                <a:gd name="T87" fmla="*/ 126 h 714"/>
                <a:gd name="T88" fmla="*/ 97 w 654"/>
                <a:gd name="T89" fmla="*/ 95 h 714"/>
                <a:gd name="T90" fmla="*/ 127 w 654"/>
                <a:gd name="T91" fmla="*/ 67 h 714"/>
                <a:gd name="T92" fmla="*/ 162 w 654"/>
                <a:gd name="T93" fmla="*/ 43 h 714"/>
                <a:gd name="T94" fmla="*/ 201 w 654"/>
                <a:gd name="T95" fmla="*/ 25 h 714"/>
                <a:gd name="T96" fmla="*/ 240 w 654"/>
                <a:gd name="T97" fmla="*/ 10 h 714"/>
                <a:gd name="T98" fmla="*/ 283 w 654"/>
                <a:gd name="T99" fmla="*/ 2 h 714"/>
                <a:gd name="T100" fmla="*/ 328 w 654"/>
                <a:gd name="T101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4" h="714">
                  <a:moveTo>
                    <a:pt x="328" y="0"/>
                  </a:moveTo>
                  <a:lnTo>
                    <a:pt x="371" y="2"/>
                  </a:lnTo>
                  <a:lnTo>
                    <a:pt x="414" y="10"/>
                  </a:lnTo>
                  <a:lnTo>
                    <a:pt x="455" y="25"/>
                  </a:lnTo>
                  <a:lnTo>
                    <a:pt x="492" y="43"/>
                  </a:lnTo>
                  <a:lnTo>
                    <a:pt x="527" y="67"/>
                  </a:lnTo>
                  <a:lnTo>
                    <a:pt x="558" y="95"/>
                  </a:lnTo>
                  <a:lnTo>
                    <a:pt x="585" y="126"/>
                  </a:lnTo>
                  <a:lnTo>
                    <a:pt x="609" y="160"/>
                  </a:lnTo>
                  <a:lnTo>
                    <a:pt x="628" y="199"/>
                  </a:lnTo>
                  <a:lnTo>
                    <a:pt x="642" y="238"/>
                  </a:lnTo>
                  <a:lnTo>
                    <a:pt x="651" y="281"/>
                  </a:lnTo>
                  <a:lnTo>
                    <a:pt x="654" y="326"/>
                  </a:lnTo>
                  <a:lnTo>
                    <a:pt x="651" y="367"/>
                  </a:lnTo>
                  <a:lnTo>
                    <a:pt x="643" y="410"/>
                  </a:lnTo>
                  <a:lnTo>
                    <a:pt x="631" y="452"/>
                  </a:lnTo>
                  <a:lnTo>
                    <a:pt x="616" y="493"/>
                  </a:lnTo>
                  <a:lnTo>
                    <a:pt x="595" y="533"/>
                  </a:lnTo>
                  <a:lnTo>
                    <a:pt x="571" y="570"/>
                  </a:lnTo>
                  <a:lnTo>
                    <a:pt x="543" y="604"/>
                  </a:lnTo>
                  <a:lnTo>
                    <a:pt x="514" y="635"/>
                  </a:lnTo>
                  <a:lnTo>
                    <a:pt x="481" y="662"/>
                  </a:lnTo>
                  <a:lnTo>
                    <a:pt x="445" y="684"/>
                  </a:lnTo>
                  <a:lnTo>
                    <a:pt x="408" y="700"/>
                  </a:lnTo>
                  <a:lnTo>
                    <a:pt x="368" y="711"/>
                  </a:lnTo>
                  <a:lnTo>
                    <a:pt x="328" y="714"/>
                  </a:lnTo>
                  <a:lnTo>
                    <a:pt x="286" y="711"/>
                  </a:lnTo>
                  <a:lnTo>
                    <a:pt x="247" y="700"/>
                  </a:lnTo>
                  <a:lnTo>
                    <a:pt x="209" y="684"/>
                  </a:lnTo>
                  <a:lnTo>
                    <a:pt x="173" y="662"/>
                  </a:lnTo>
                  <a:lnTo>
                    <a:pt x="141" y="635"/>
                  </a:lnTo>
                  <a:lnTo>
                    <a:pt x="111" y="604"/>
                  </a:lnTo>
                  <a:lnTo>
                    <a:pt x="84" y="570"/>
                  </a:lnTo>
                  <a:lnTo>
                    <a:pt x="60" y="533"/>
                  </a:lnTo>
                  <a:lnTo>
                    <a:pt x="39" y="493"/>
                  </a:lnTo>
                  <a:lnTo>
                    <a:pt x="22" y="452"/>
                  </a:lnTo>
                  <a:lnTo>
                    <a:pt x="10" y="410"/>
                  </a:lnTo>
                  <a:lnTo>
                    <a:pt x="4" y="367"/>
                  </a:lnTo>
                  <a:lnTo>
                    <a:pt x="0" y="326"/>
                  </a:lnTo>
                  <a:lnTo>
                    <a:pt x="4" y="281"/>
                  </a:lnTo>
                  <a:lnTo>
                    <a:pt x="12" y="238"/>
                  </a:lnTo>
                  <a:lnTo>
                    <a:pt x="27" y="199"/>
                  </a:lnTo>
                  <a:lnTo>
                    <a:pt x="45" y="160"/>
                  </a:lnTo>
                  <a:lnTo>
                    <a:pt x="69" y="126"/>
                  </a:lnTo>
                  <a:lnTo>
                    <a:pt x="97" y="95"/>
                  </a:lnTo>
                  <a:lnTo>
                    <a:pt x="127" y="67"/>
                  </a:lnTo>
                  <a:lnTo>
                    <a:pt x="162" y="43"/>
                  </a:lnTo>
                  <a:lnTo>
                    <a:pt x="201" y="25"/>
                  </a:lnTo>
                  <a:lnTo>
                    <a:pt x="240" y="10"/>
                  </a:lnTo>
                  <a:lnTo>
                    <a:pt x="283" y="2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040" y="400"/>
              <a:ext cx="326" cy="358"/>
            </a:xfrm>
            <a:custGeom>
              <a:avLst/>
              <a:gdLst>
                <a:gd name="T0" fmla="*/ 326 w 652"/>
                <a:gd name="T1" fmla="*/ 0 h 714"/>
                <a:gd name="T2" fmla="*/ 371 w 652"/>
                <a:gd name="T3" fmla="*/ 2 h 714"/>
                <a:gd name="T4" fmla="*/ 413 w 652"/>
                <a:gd name="T5" fmla="*/ 10 h 714"/>
                <a:gd name="T6" fmla="*/ 453 w 652"/>
                <a:gd name="T7" fmla="*/ 25 h 714"/>
                <a:gd name="T8" fmla="*/ 491 w 652"/>
                <a:gd name="T9" fmla="*/ 43 h 714"/>
                <a:gd name="T10" fmla="*/ 525 w 652"/>
                <a:gd name="T11" fmla="*/ 67 h 714"/>
                <a:gd name="T12" fmla="*/ 557 w 652"/>
                <a:gd name="T13" fmla="*/ 95 h 714"/>
                <a:gd name="T14" fmla="*/ 584 w 652"/>
                <a:gd name="T15" fmla="*/ 126 h 714"/>
                <a:gd name="T16" fmla="*/ 608 w 652"/>
                <a:gd name="T17" fmla="*/ 160 h 714"/>
                <a:gd name="T18" fmla="*/ 627 w 652"/>
                <a:gd name="T19" fmla="*/ 199 h 714"/>
                <a:gd name="T20" fmla="*/ 641 w 652"/>
                <a:gd name="T21" fmla="*/ 238 h 714"/>
                <a:gd name="T22" fmla="*/ 650 w 652"/>
                <a:gd name="T23" fmla="*/ 281 h 714"/>
                <a:gd name="T24" fmla="*/ 652 w 652"/>
                <a:gd name="T25" fmla="*/ 326 h 714"/>
                <a:gd name="T26" fmla="*/ 650 w 652"/>
                <a:gd name="T27" fmla="*/ 367 h 714"/>
                <a:gd name="T28" fmla="*/ 642 w 652"/>
                <a:gd name="T29" fmla="*/ 410 h 714"/>
                <a:gd name="T30" fmla="*/ 630 w 652"/>
                <a:gd name="T31" fmla="*/ 452 h 714"/>
                <a:gd name="T32" fmla="*/ 614 w 652"/>
                <a:gd name="T33" fmla="*/ 493 h 714"/>
                <a:gd name="T34" fmla="*/ 594 w 652"/>
                <a:gd name="T35" fmla="*/ 533 h 714"/>
                <a:gd name="T36" fmla="*/ 570 w 652"/>
                <a:gd name="T37" fmla="*/ 570 h 714"/>
                <a:gd name="T38" fmla="*/ 543 w 652"/>
                <a:gd name="T39" fmla="*/ 604 h 714"/>
                <a:gd name="T40" fmla="*/ 512 w 652"/>
                <a:gd name="T41" fmla="*/ 635 h 714"/>
                <a:gd name="T42" fmla="*/ 479 w 652"/>
                <a:gd name="T43" fmla="*/ 662 h 714"/>
                <a:gd name="T44" fmla="*/ 444 w 652"/>
                <a:gd name="T45" fmla="*/ 684 h 714"/>
                <a:gd name="T46" fmla="*/ 407 w 652"/>
                <a:gd name="T47" fmla="*/ 700 h 714"/>
                <a:gd name="T48" fmla="*/ 367 w 652"/>
                <a:gd name="T49" fmla="*/ 711 h 714"/>
                <a:gd name="T50" fmla="*/ 326 w 652"/>
                <a:gd name="T51" fmla="*/ 714 h 714"/>
                <a:gd name="T52" fmla="*/ 285 w 652"/>
                <a:gd name="T53" fmla="*/ 711 h 714"/>
                <a:gd name="T54" fmla="*/ 246 w 652"/>
                <a:gd name="T55" fmla="*/ 700 h 714"/>
                <a:gd name="T56" fmla="*/ 209 w 652"/>
                <a:gd name="T57" fmla="*/ 684 h 714"/>
                <a:gd name="T58" fmla="*/ 173 w 652"/>
                <a:gd name="T59" fmla="*/ 662 h 714"/>
                <a:gd name="T60" fmla="*/ 140 w 652"/>
                <a:gd name="T61" fmla="*/ 635 h 714"/>
                <a:gd name="T62" fmla="*/ 109 w 652"/>
                <a:gd name="T63" fmla="*/ 604 h 714"/>
                <a:gd name="T64" fmla="*/ 82 w 652"/>
                <a:gd name="T65" fmla="*/ 570 h 714"/>
                <a:gd name="T66" fmla="*/ 59 w 652"/>
                <a:gd name="T67" fmla="*/ 533 h 714"/>
                <a:gd name="T68" fmla="*/ 38 w 652"/>
                <a:gd name="T69" fmla="*/ 493 h 714"/>
                <a:gd name="T70" fmla="*/ 22 w 652"/>
                <a:gd name="T71" fmla="*/ 452 h 714"/>
                <a:gd name="T72" fmla="*/ 10 w 652"/>
                <a:gd name="T73" fmla="*/ 410 h 714"/>
                <a:gd name="T74" fmla="*/ 2 w 652"/>
                <a:gd name="T75" fmla="*/ 367 h 714"/>
                <a:gd name="T76" fmla="*/ 0 w 652"/>
                <a:gd name="T77" fmla="*/ 326 h 714"/>
                <a:gd name="T78" fmla="*/ 3 w 652"/>
                <a:gd name="T79" fmla="*/ 281 h 714"/>
                <a:gd name="T80" fmla="*/ 12 w 652"/>
                <a:gd name="T81" fmla="*/ 238 h 714"/>
                <a:gd name="T82" fmla="*/ 26 w 652"/>
                <a:gd name="T83" fmla="*/ 199 h 714"/>
                <a:gd name="T84" fmla="*/ 45 w 652"/>
                <a:gd name="T85" fmla="*/ 160 h 714"/>
                <a:gd name="T86" fmla="*/ 68 w 652"/>
                <a:gd name="T87" fmla="*/ 126 h 714"/>
                <a:gd name="T88" fmla="*/ 95 w 652"/>
                <a:gd name="T89" fmla="*/ 95 h 714"/>
                <a:gd name="T90" fmla="*/ 127 w 652"/>
                <a:gd name="T91" fmla="*/ 67 h 714"/>
                <a:gd name="T92" fmla="*/ 162 w 652"/>
                <a:gd name="T93" fmla="*/ 43 h 714"/>
                <a:gd name="T94" fmla="*/ 199 w 652"/>
                <a:gd name="T95" fmla="*/ 25 h 714"/>
                <a:gd name="T96" fmla="*/ 239 w 652"/>
                <a:gd name="T97" fmla="*/ 10 h 714"/>
                <a:gd name="T98" fmla="*/ 282 w 652"/>
                <a:gd name="T99" fmla="*/ 2 h 714"/>
                <a:gd name="T100" fmla="*/ 326 w 652"/>
                <a:gd name="T101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714">
                  <a:moveTo>
                    <a:pt x="326" y="0"/>
                  </a:moveTo>
                  <a:lnTo>
                    <a:pt x="371" y="2"/>
                  </a:lnTo>
                  <a:lnTo>
                    <a:pt x="413" y="10"/>
                  </a:lnTo>
                  <a:lnTo>
                    <a:pt x="453" y="25"/>
                  </a:lnTo>
                  <a:lnTo>
                    <a:pt x="491" y="43"/>
                  </a:lnTo>
                  <a:lnTo>
                    <a:pt x="525" y="67"/>
                  </a:lnTo>
                  <a:lnTo>
                    <a:pt x="557" y="95"/>
                  </a:lnTo>
                  <a:lnTo>
                    <a:pt x="584" y="126"/>
                  </a:lnTo>
                  <a:lnTo>
                    <a:pt x="608" y="160"/>
                  </a:lnTo>
                  <a:lnTo>
                    <a:pt x="627" y="199"/>
                  </a:lnTo>
                  <a:lnTo>
                    <a:pt x="641" y="238"/>
                  </a:lnTo>
                  <a:lnTo>
                    <a:pt x="650" y="281"/>
                  </a:lnTo>
                  <a:lnTo>
                    <a:pt x="652" y="326"/>
                  </a:lnTo>
                  <a:lnTo>
                    <a:pt x="650" y="367"/>
                  </a:lnTo>
                  <a:lnTo>
                    <a:pt x="642" y="410"/>
                  </a:lnTo>
                  <a:lnTo>
                    <a:pt x="630" y="452"/>
                  </a:lnTo>
                  <a:lnTo>
                    <a:pt x="614" y="493"/>
                  </a:lnTo>
                  <a:lnTo>
                    <a:pt x="594" y="533"/>
                  </a:lnTo>
                  <a:lnTo>
                    <a:pt x="570" y="570"/>
                  </a:lnTo>
                  <a:lnTo>
                    <a:pt x="543" y="604"/>
                  </a:lnTo>
                  <a:lnTo>
                    <a:pt x="512" y="635"/>
                  </a:lnTo>
                  <a:lnTo>
                    <a:pt x="479" y="662"/>
                  </a:lnTo>
                  <a:lnTo>
                    <a:pt x="444" y="684"/>
                  </a:lnTo>
                  <a:lnTo>
                    <a:pt x="407" y="700"/>
                  </a:lnTo>
                  <a:lnTo>
                    <a:pt x="367" y="711"/>
                  </a:lnTo>
                  <a:lnTo>
                    <a:pt x="326" y="714"/>
                  </a:lnTo>
                  <a:lnTo>
                    <a:pt x="285" y="711"/>
                  </a:lnTo>
                  <a:lnTo>
                    <a:pt x="246" y="700"/>
                  </a:lnTo>
                  <a:lnTo>
                    <a:pt x="209" y="684"/>
                  </a:lnTo>
                  <a:lnTo>
                    <a:pt x="173" y="662"/>
                  </a:lnTo>
                  <a:lnTo>
                    <a:pt x="140" y="635"/>
                  </a:lnTo>
                  <a:lnTo>
                    <a:pt x="109" y="604"/>
                  </a:lnTo>
                  <a:lnTo>
                    <a:pt x="82" y="570"/>
                  </a:lnTo>
                  <a:lnTo>
                    <a:pt x="59" y="533"/>
                  </a:lnTo>
                  <a:lnTo>
                    <a:pt x="38" y="493"/>
                  </a:lnTo>
                  <a:lnTo>
                    <a:pt x="22" y="452"/>
                  </a:lnTo>
                  <a:lnTo>
                    <a:pt x="10" y="410"/>
                  </a:lnTo>
                  <a:lnTo>
                    <a:pt x="2" y="367"/>
                  </a:lnTo>
                  <a:lnTo>
                    <a:pt x="0" y="326"/>
                  </a:lnTo>
                  <a:lnTo>
                    <a:pt x="3" y="281"/>
                  </a:lnTo>
                  <a:lnTo>
                    <a:pt x="12" y="238"/>
                  </a:lnTo>
                  <a:lnTo>
                    <a:pt x="26" y="199"/>
                  </a:lnTo>
                  <a:lnTo>
                    <a:pt x="45" y="160"/>
                  </a:lnTo>
                  <a:lnTo>
                    <a:pt x="68" y="126"/>
                  </a:lnTo>
                  <a:lnTo>
                    <a:pt x="95" y="95"/>
                  </a:lnTo>
                  <a:lnTo>
                    <a:pt x="127" y="67"/>
                  </a:lnTo>
                  <a:lnTo>
                    <a:pt x="162" y="43"/>
                  </a:lnTo>
                  <a:lnTo>
                    <a:pt x="199" y="25"/>
                  </a:lnTo>
                  <a:lnTo>
                    <a:pt x="239" y="10"/>
                  </a:lnTo>
                  <a:lnTo>
                    <a:pt x="282" y="2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1798" y="771"/>
              <a:ext cx="720" cy="1321"/>
            </a:xfrm>
            <a:custGeom>
              <a:avLst/>
              <a:gdLst>
                <a:gd name="T0" fmla="*/ 731 w 1442"/>
                <a:gd name="T1" fmla="*/ 66 h 2642"/>
                <a:gd name="T2" fmla="*/ 851 w 1442"/>
                <a:gd name="T3" fmla="*/ 742 h 2642"/>
                <a:gd name="T4" fmla="*/ 797 w 1442"/>
                <a:gd name="T5" fmla="*/ 1 h 2642"/>
                <a:gd name="T6" fmla="*/ 932 w 1442"/>
                <a:gd name="T7" fmla="*/ 15 h 2642"/>
                <a:gd name="T8" fmla="*/ 1061 w 1442"/>
                <a:gd name="T9" fmla="*/ 39 h 2642"/>
                <a:gd name="T10" fmla="*/ 1172 w 1442"/>
                <a:gd name="T11" fmla="*/ 67 h 2642"/>
                <a:gd name="T12" fmla="*/ 1257 w 1442"/>
                <a:gd name="T13" fmla="*/ 93 h 2642"/>
                <a:gd name="T14" fmla="*/ 1303 w 1442"/>
                <a:gd name="T15" fmla="*/ 108 h 2642"/>
                <a:gd name="T16" fmla="*/ 1327 w 1442"/>
                <a:gd name="T17" fmla="*/ 122 h 2642"/>
                <a:gd name="T18" fmla="*/ 1356 w 1442"/>
                <a:gd name="T19" fmla="*/ 143 h 2642"/>
                <a:gd name="T20" fmla="*/ 1377 w 1442"/>
                <a:gd name="T21" fmla="*/ 173 h 2642"/>
                <a:gd name="T22" fmla="*/ 1388 w 1442"/>
                <a:gd name="T23" fmla="*/ 205 h 2642"/>
                <a:gd name="T24" fmla="*/ 1442 w 1442"/>
                <a:gd name="T25" fmla="*/ 667 h 2642"/>
                <a:gd name="T26" fmla="*/ 1402 w 1442"/>
                <a:gd name="T27" fmla="*/ 682 h 2642"/>
                <a:gd name="T28" fmla="*/ 1276 w 1442"/>
                <a:gd name="T29" fmla="*/ 766 h 2642"/>
                <a:gd name="T30" fmla="*/ 1144 w 1442"/>
                <a:gd name="T31" fmla="*/ 328 h 2642"/>
                <a:gd name="T32" fmla="*/ 1085 w 1442"/>
                <a:gd name="T33" fmla="*/ 974 h 2642"/>
                <a:gd name="T34" fmla="*/ 1038 w 1442"/>
                <a:gd name="T35" fmla="*/ 1058 h 2642"/>
                <a:gd name="T36" fmla="*/ 996 w 1442"/>
                <a:gd name="T37" fmla="*/ 1161 h 2642"/>
                <a:gd name="T38" fmla="*/ 981 w 1442"/>
                <a:gd name="T39" fmla="*/ 1215 h 2642"/>
                <a:gd name="T40" fmla="*/ 962 w 1442"/>
                <a:gd name="T41" fmla="*/ 1322 h 2642"/>
                <a:gd name="T42" fmla="*/ 958 w 1442"/>
                <a:gd name="T43" fmla="*/ 1463 h 2642"/>
                <a:gd name="T44" fmla="*/ 972 w 1442"/>
                <a:gd name="T45" fmla="*/ 1577 h 2642"/>
                <a:gd name="T46" fmla="*/ 996 w 1442"/>
                <a:gd name="T47" fmla="*/ 1670 h 2642"/>
                <a:gd name="T48" fmla="*/ 1021 w 1442"/>
                <a:gd name="T49" fmla="*/ 1737 h 2642"/>
                <a:gd name="T50" fmla="*/ 1064 w 1442"/>
                <a:gd name="T51" fmla="*/ 1823 h 2642"/>
                <a:gd name="T52" fmla="*/ 1115 w 1442"/>
                <a:gd name="T53" fmla="*/ 1903 h 2642"/>
                <a:gd name="T54" fmla="*/ 1170 w 1442"/>
                <a:gd name="T55" fmla="*/ 1969 h 2642"/>
                <a:gd name="T56" fmla="*/ 1204 w 1442"/>
                <a:gd name="T57" fmla="*/ 2536 h 2642"/>
                <a:gd name="T58" fmla="*/ 1154 w 1442"/>
                <a:gd name="T59" fmla="*/ 2608 h 2642"/>
                <a:gd name="T60" fmla="*/ 1069 w 1442"/>
                <a:gd name="T61" fmla="*/ 2642 h 2642"/>
                <a:gd name="T62" fmla="*/ 1027 w 1442"/>
                <a:gd name="T63" fmla="*/ 2639 h 2642"/>
                <a:gd name="T64" fmla="*/ 952 w 1442"/>
                <a:gd name="T65" fmla="*/ 2601 h 2642"/>
                <a:gd name="T66" fmla="*/ 907 w 1442"/>
                <a:gd name="T67" fmla="*/ 2529 h 2642"/>
                <a:gd name="T68" fmla="*/ 790 w 1442"/>
                <a:gd name="T69" fmla="*/ 1354 h 2642"/>
                <a:gd name="T70" fmla="*/ 726 w 1442"/>
                <a:gd name="T71" fmla="*/ 1358 h 2642"/>
                <a:gd name="T72" fmla="*/ 592 w 1442"/>
                <a:gd name="T73" fmla="*/ 2500 h 2642"/>
                <a:gd name="T74" fmla="*/ 562 w 1442"/>
                <a:gd name="T75" fmla="*/ 2581 h 2642"/>
                <a:gd name="T76" fmla="*/ 495 w 1442"/>
                <a:gd name="T77" fmla="*/ 2631 h 2642"/>
                <a:gd name="T78" fmla="*/ 431 w 1442"/>
                <a:gd name="T79" fmla="*/ 2642 h 2642"/>
                <a:gd name="T80" fmla="*/ 367 w 1442"/>
                <a:gd name="T81" fmla="*/ 2624 h 2642"/>
                <a:gd name="T82" fmla="*/ 303 w 1442"/>
                <a:gd name="T83" fmla="*/ 2563 h 2642"/>
                <a:gd name="T84" fmla="*/ 284 w 1442"/>
                <a:gd name="T85" fmla="*/ 2474 h 2642"/>
                <a:gd name="T86" fmla="*/ 350 w 1442"/>
                <a:gd name="T87" fmla="*/ 328 h 2642"/>
                <a:gd name="T88" fmla="*/ 239 w 1442"/>
                <a:gd name="T89" fmla="*/ 1226 h 2642"/>
                <a:gd name="T90" fmla="*/ 181 w 1442"/>
                <a:gd name="T91" fmla="*/ 1277 h 2642"/>
                <a:gd name="T92" fmla="*/ 120 w 1442"/>
                <a:gd name="T93" fmla="*/ 1288 h 2642"/>
                <a:gd name="T94" fmla="*/ 65 w 1442"/>
                <a:gd name="T95" fmla="*/ 1273 h 2642"/>
                <a:gd name="T96" fmla="*/ 13 w 1442"/>
                <a:gd name="T97" fmla="*/ 1219 h 2642"/>
                <a:gd name="T98" fmla="*/ 0 w 1442"/>
                <a:gd name="T99" fmla="*/ 1146 h 2642"/>
                <a:gd name="T100" fmla="*/ 106 w 1442"/>
                <a:gd name="T101" fmla="*/ 205 h 2642"/>
                <a:gd name="T102" fmla="*/ 117 w 1442"/>
                <a:gd name="T103" fmla="*/ 171 h 2642"/>
                <a:gd name="T104" fmla="*/ 129 w 1442"/>
                <a:gd name="T105" fmla="*/ 155 h 2642"/>
                <a:gd name="T106" fmla="*/ 158 w 1442"/>
                <a:gd name="T107" fmla="*/ 127 h 2642"/>
                <a:gd name="T108" fmla="*/ 187 w 1442"/>
                <a:gd name="T109" fmla="*/ 110 h 2642"/>
                <a:gd name="T110" fmla="*/ 218 w 1442"/>
                <a:gd name="T111" fmla="*/ 99 h 2642"/>
                <a:gd name="T112" fmla="*/ 291 w 1442"/>
                <a:gd name="T113" fmla="*/ 76 h 2642"/>
                <a:gd name="T114" fmla="*/ 394 w 1442"/>
                <a:gd name="T115" fmla="*/ 49 h 2642"/>
                <a:gd name="T116" fmla="*/ 519 w 1442"/>
                <a:gd name="T117" fmla="*/ 22 h 2642"/>
                <a:gd name="T118" fmla="*/ 652 w 1442"/>
                <a:gd name="T119" fmla="*/ 3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2" h="2642">
                  <a:moveTo>
                    <a:pt x="697" y="0"/>
                  </a:moveTo>
                  <a:lnTo>
                    <a:pt x="730" y="66"/>
                  </a:lnTo>
                  <a:lnTo>
                    <a:pt x="731" y="66"/>
                  </a:lnTo>
                  <a:lnTo>
                    <a:pt x="644" y="742"/>
                  </a:lnTo>
                  <a:lnTo>
                    <a:pt x="748" y="922"/>
                  </a:lnTo>
                  <a:lnTo>
                    <a:pt x="851" y="742"/>
                  </a:lnTo>
                  <a:lnTo>
                    <a:pt x="764" y="66"/>
                  </a:lnTo>
                  <a:lnTo>
                    <a:pt x="764" y="66"/>
                  </a:lnTo>
                  <a:lnTo>
                    <a:pt x="797" y="1"/>
                  </a:lnTo>
                  <a:lnTo>
                    <a:pt x="842" y="4"/>
                  </a:lnTo>
                  <a:lnTo>
                    <a:pt x="888" y="8"/>
                  </a:lnTo>
                  <a:lnTo>
                    <a:pt x="932" y="15"/>
                  </a:lnTo>
                  <a:lnTo>
                    <a:pt x="976" y="22"/>
                  </a:lnTo>
                  <a:lnTo>
                    <a:pt x="1019" y="30"/>
                  </a:lnTo>
                  <a:lnTo>
                    <a:pt x="1061" y="39"/>
                  </a:lnTo>
                  <a:lnTo>
                    <a:pt x="1100" y="49"/>
                  </a:lnTo>
                  <a:lnTo>
                    <a:pt x="1137" y="58"/>
                  </a:lnTo>
                  <a:lnTo>
                    <a:pt x="1172" y="67"/>
                  </a:lnTo>
                  <a:lnTo>
                    <a:pt x="1204" y="76"/>
                  </a:lnTo>
                  <a:lnTo>
                    <a:pt x="1231" y="85"/>
                  </a:lnTo>
                  <a:lnTo>
                    <a:pt x="1257" y="93"/>
                  </a:lnTo>
                  <a:lnTo>
                    <a:pt x="1276" y="99"/>
                  </a:lnTo>
                  <a:lnTo>
                    <a:pt x="1292" y="105"/>
                  </a:lnTo>
                  <a:lnTo>
                    <a:pt x="1303" y="108"/>
                  </a:lnTo>
                  <a:lnTo>
                    <a:pt x="1307" y="110"/>
                  </a:lnTo>
                  <a:lnTo>
                    <a:pt x="1317" y="116"/>
                  </a:lnTo>
                  <a:lnTo>
                    <a:pt x="1327" y="122"/>
                  </a:lnTo>
                  <a:lnTo>
                    <a:pt x="1337" y="127"/>
                  </a:lnTo>
                  <a:lnTo>
                    <a:pt x="1346" y="133"/>
                  </a:lnTo>
                  <a:lnTo>
                    <a:pt x="1356" y="143"/>
                  </a:lnTo>
                  <a:lnTo>
                    <a:pt x="1365" y="155"/>
                  </a:lnTo>
                  <a:lnTo>
                    <a:pt x="1372" y="164"/>
                  </a:lnTo>
                  <a:lnTo>
                    <a:pt x="1377" y="173"/>
                  </a:lnTo>
                  <a:lnTo>
                    <a:pt x="1383" y="186"/>
                  </a:lnTo>
                  <a:lnTo>
                    <a:pt x="1386" y="200"/>
                  </a:lnTo>
                  <a:lnTo>
                    <a:pt x="1388" y="205"/>
                  </a:lnTo>
                  <a:lnTo>
                    <a:pt x="1390" y="211"/>
                  </a:lnTo>
                  <a:lnTo>
                    <a:pt x="1392" y="216"/>
                  </a:lnTo>
                  <a:lnTo>
                    <a:pt x="1442" y="667"/>
                  </a:lnTo>
                  <a:lnTo>
                    <a:pt x="1423" y="675"/>
                  </a:lnTo>
                  <a:lnTo>
                    <a:pt x="1404" y="683"/>
                  </a:lnTo>
                  <a:lnTo>
                    <a:pt x="1402" y="682"/>
                  </a:lnTo>
                  <a:lnTo>
                    <a:pt x="1361" y="708"/>
                  </a:lnTo>
                  <a:lnTo>
                    <a:pt x="1318" y="735"/>
                  </a:lnTo>
                  <a:lnTo>
                    <a:pt x="1276" y="766"/>
                  </a:lnTo>
                  <a:lnTo>
                    <a:pt x="1237" y="798"/>
                  </a:lnTo>
                  <a:lnTo>
                    <a:pt x="1200" y="833"/>
                  </a:lnTo>
                  <a:lnTo>
                    <a:pt x="1144" y="328"/>
                  </a:lnTo>
                  <a:lnTo>
                    <a:pt x="1109" y="317"/>
                  </a:lnTo>
                  <a:lnTo>
                    <a:pt x="1109" y="940"/>
                  </a:lnTo>
                  <a:lnTo>
                    <a:pt x="1085" y="974"/>
                  </a:lnTo>
                  <a:lnTo>
                    <a:pt x="1064" y="1009"/>
                  </a:lnTo>
                  <a:lnTo>
                    <a:pt x="1056" y="1022"/>
                  </a:lnTo>
                  <a:lnTo>
                    <a:pt x="1038" y="1058"/>
                  </a:lnTo>
                  <a:lnTo>
                    <a:pt x="1021" y="1095"/>
                  </a:lnTo>
                  <a:lnTo>
                    <a:pt x="1010" y="1123"/>
                  </a:lnTo>
                  <a:lnTo>
                    <a:pt x="996" y="1161"/>
                  </a:lnTo>
                  <a:lnTo>
                    <a:pt x="984" y="1201"/>
                  </a:lnTo>
                  <a:lnTo>
                    <a:pt x="983" y="1208"/>
                  </a:lnTo>
                  <a:lnTo>
                    <a:pt x="981" y="1215"/>
                  </a:lnTo>
                  <a:lnTo>
                    <a:pt x="972" y="1255"/>
                  </a:lnTo>
                  <a:lnTo>
                    <a:pt x="965" y="1297"/>
                  </a:lnTo>
                  <a:lnTo>
                    <a:pt x="962" y="1322"/>
                  </a:lnTo>
                  <a:lnTo>
                    <a:pt x="958" y="1369"/>
                  </a:lnTo>
                  <a:lnTo>
                    <a:pt x="956" y="1416"/>
                  </a:lnTo>
                  <a:lnTo>
                    <a:pt x="958" y="1463"/>
                  </a:lnTo>
                  <a:lnTo>
                    <a:pt x="962" y="1510"/>
                  </a:lnTo>
                  <a:lnTo>
                    <a:pt x="965" y="1535"/>
                  </a:lnTo>
                  <a:lnTo>
                    <a:pt x="972" y="1577"/>
                  </a:lnTo>
                  <a:lnTo>
                    <a:pt x="981" y="1617"/>
                  </a:lnTo>
                  <a:lnTo>
                    <a:pt x="984" y="1630"/>
                  </a:lnTo>
                  <a:lnTo>
                    <a:pt x="996" y="1670"/>
                  </a:lnTo>
                  <a:lnTo>
                    <a:pt x="1010" y="1709"/>
                  </a:lnTo>
                  <a:lnTo>
                    <a:pt x="1016" y="1724"/>
                  </a:lnTo>
                  <a:lnTo>
                    <a:pt x="1021" y="1737"/>
                  </a:lnTo>
                  <a:lnTo>
                    <a:pt x="1038" y="1774"/>
                  </a:lnTo>
                  <a:lnTo>
                    <a:pt x="1056" y="1809"/>
                  </a:lnTo>
                  <a:lnTo>
                    <a:pt x="1064" y="1823"/>
                  </a:lnTo>
                  <a:lnTo>
                    <a:pt x="1086" y="1859"/>
                  </a:lnTo>
                  <a:lnTo>
                    <a:pt x="1110" y="1894"/>
                  </a:lnTo>
                  <a:lnTo>
                    <a:pt x="1115" y="1903"/>
                  </a:lnTo>
                  <a:lnTo>
                    <a:pt x="1122" y="1911"/>
                  </a:lnTo>
                  <a:lnTo>
                    <a:pt x="1146" y="1940"/>
                  </a:lnTo>
                  <a:lnTo>
                    <a:pt x="1170" y="1969"/>
                  </a:lnTo>
                  <a:lnTo>
                    <a:pt x="1211" y="2474"/>
                  </a:lnTo>
                  <a:lnTo>
                    <a:pt x="1211" y="2506"/>
                  </a:lnTo>
                  <a:lnTo>
                    <a:pt x="1204" y="2536"/>
                  </a:lnTo>
                  <a:lnTo>
                    <a:pt x="1192" y="2563"/>
                  </a:lnTo>
                  <a:lnTo>
                    <a:pt x="1175" y="2587"/>
                  </a:lnTo>
                  <a:lnTo>
                    <a:pt x="1154" y="2608"/>
                  </a:lnTo>
                  <a:lnTo>
                    <a:pt x="1129" y="2624"/>
                  </a:lnTo>
                  <a:lnTo>
                    <a:pt x="1100" y="2635"/>
                  </a:lnTo>
                  <a:lnTo>
                    <a:pt x="1069" y="2642"/>
                  </a:lnTo>
                  <a:lnTo>
                    <a:pt x="1063" y="2642"/>
                  </a:lnTo>
                  <a:lnTo>
                    <a:pt x="1056" y="2642"/>
                  </a:lnTo>
                  <a:lnTo>
                    <a:pt x="1027" y="2639"/>
                  </a:lnTo>
                  <a:lnTo>
                    <a:pt x="999" y="2631"/>
                  </a:lnTo>
                  <a:lnTo>
                    <a:pt x="974" y="2618"/>
                  </a:lnTo>
                  <a:lnTo>
                    <a:pt x="952" y="2601"/>
                  </a:lnTo>
                  <a:lnTo>
                    <a:pt x="933" y="2581"/>
                  </a:lnTo>
                  <a:lnTo>
                    <a:pt x="918" y="2556"/>
                  </a:lnTo>
                  <a:lnTo>
                    <a:pt x="907" y="2529"/>
                  </a:lnTo>
                  <a:lnTo>
                    <a:pt x="902" y="2500"/>
                  </a:lnTo>
                  <a:lnTo>
                    <a:pt x="810" y="1346"/>
                  </a:lnTo>
                  <a:lnTo>
                    <a:pt x="790" y="1354"/>
                  </a:lnTo>
                  <a:lnTo>
                    <a:pt x="770" y="1358"/>
                  </a:lnTo>
                  <a:lnTo>
                    <a:pt x="748" y="1359"/>
                  </a:lnTo>
                  <a:lnTo>
                    <a:pt x="726" y="1358"/>
                  </a:lnTo>
                  <a:lnTo>
                    <a:pt x="705" y="1352"/>
                  </a:lnTo>
                  <a:lnTo>
                    <a:pt x="685" y="1345"/>
                  </a:lnTo>
                  <a:lnTo>
                    <a:pt x="592" y="2500"/>
                  </a:lnTo>
                  <a:lnTo>
                    <a:pt x="587" y="2529"/>
                  </a:lnTo>
                  <a:lnTo>
                    <a:pt x="577" y="2555"/>
                  </a:lnTo>
                  <a:lnTo>
                    <a:pt x="562" y="2581"/>
                  </a:lnTo>
                  <a:lnTo>
                    <a:pt x="542" y="2601"/>
                  </a:lnTo>
                  <a:lnTo>
                    <a:pt x="520" y="2618"/>
                  </a:lnTo>
                  <a:lnTo>
                    <a:pt x="495" y="2631"/>
                  </a:lnTo>
                  <a:lnTo>
                    <a:pt x="467" y="2639"/>
                  </a:lnTo>
                  <a:lnTo>
                    <a:pt x="438" y="2642"/>
                  </a:lnTo>
                  <a:lnTo>
                    <a:pt x="431" y="2642"/>
                  </a:lnTo>
                  <a:lnTo>
                    <a:pt x="426" y="2642"/>
                  </a:lnTo>
                  <a:lnTo>
                    <a:pt x="394" y="2635"/>
                  </a:lnTo>
                  <a:lnTo>
                    <a:pt x="367" y="2624"/>
                  </a:lnTo>
                  <a:lnTo>
                    <a:pt x="342" y="2608"/>
                  </a:lnTo>
                  <a:lnTo>
                    <a:pt x="320" y="2587"/>
                  </a:lnTo>
                  <a:lnTo>
                    <a:pt x="303" y="2563"/>
                  </a:lnTo>
                  <a:lnTo>
                    <a:pt x="290" y="2536"/>
                  </a:lnTo>
                  <a:lnTo>
                    <a:pt x="284" y="2506"/>
                  </a:lnTo>
                  <a:lnTo>
                    <a:pt x="284" y="2474"/>
                  </a:lnTo>
                  <a:lnTo>
                    <a:pt x="386" y="1198"/>
                  </a:lnTo>
                  <a:lnTo>
                    <a:pt x="386" y="317"/>
                  </a:lnTo>
                  <a:lnTo>
                    <a:pt x="350" y="328"/>
                  </a:lnTo>
                  <a:lnTo>
                    <a:pt x="256" y="1174"/>
                  </a:lnTo>
                  <a:lnTo>
                    <a:pt x="250" y="1201"/>
                  </a:lnTo>
                  <a:lnTo>
                    <a:pt x="239" y="1226"/>
                  </a:lnTo>
                  <a:lnTo>
                    <a:pt x="223" y="1246"/>
                  </a:lnTo>
                  <a:lnTo>
                    <a:pt x="204" y="1264"/>
                  </a:lnTo>
                  <a:lnTo>
                    <a:pt x="181" y="1277"/>
                  </a:lnTo>
                  <a:lnTo>
                    <a:pt x="156" y="1286"/>
                  </a:lnTo>
                  <a:lnTo>
                    <a:pt x="128" y="1288"/>
                  </a:lnTo>
                  <a:lnTo>
                    <a:pt x="120" y="1288"/>
                  </a:lnTo>
                  <a:lnTo>
                    <a:pt x="114" y="1288"/>
                  </a:lnTo>
                  <a:lnTo>
                    <a:pt x="89" y="1282"/>
                  </a:lnTo>
                  <a:lnTo>
                    <a:pt x="65" y="1273"/>
                  </a:lnTo>
                  <a:lnTo>
                    <a:pt x="45" y="1258"/>
                  </a:lnTo>
                  <a:lnTo>
                    <a:pt x="27" y="1240"/>
                  </a:lnTo>
                  <a:lnTo>
                    <a:pt x="13" y="1219"/>
                  </a:lnTo>
                  <a:lnTo>
                    <a:pt x="4" y="1196"/>
                  </a:lnTo>
                  <a:lnTo>
                    <a:pt x="0" y="1172"/>
                  </a:lnTo>
                  <a:lnTo>
                    <a:pt x="0" y="1146"/>
                  </a:lnTo>
                  <a:lnTo>
                    <a:pt x="103" y="216"/>
                  </a:lnTo>
                  <a:lnTo>
                    <a:pt x="104" y="211"/>
                  </a:lnTo>
                  <a:lnTo>
                    <a:pt x="106" y="205"/>
                  </a:lnTo>
                  <a:lnTo>
                    <a:pt x="108" y="200"/>
                  </a:lnTo>
                  <a:lnTo>
                    <a:pt x="112" y="186"/>
                  </a:lnTo>
                  <a:lnTo>
                    <a:pt x="117" y="171"/>
                  </a:lnTo>
                  <a:lnTo>
                    <a:pt x="122" y="166"/>
                  </a:lnTo>
                  <a:lnTo>
                    <a:pt x="125" y="161"/>
                  </a:lnTo>
                  <a:lnTo>
                    <a:pt x="129" y="155"/>
                  </a:lnTo>
                  <a:lnTo>
                    <a:pt x="139" y="144"/>
                  </a:lnTo>
                  <a:lnTo>
                    <a:pt x="149" y="133"/>
                  </a:lnTo>
                  <a:lnTo>
                    <a:pt x="158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87" y="110"/>
                  </a:lnTo>
                  <a:lnTo>
                    <a:pt x="193" y="108"/>
                  </a:lnTo>
                  <a:lnTo>
                    <a:pt x="203" y="105"/>
                  </a:lnTo>
                  <a:lnTo>
                    <a:pt x="218" y="99"/>
                  </a:lnTo>
                  <a:lnTo>
                    <a:pt x="239" y="93"/>
                  </a:lnTo>
                  <a:lnTo>
                    <a:pt x="263" y="85"/>
                  </a:lnTo>
                  <a:lnTo>
                    <a:pt x="291" y="76"/>
                  </a:lnTo>
                  <a:lnTo>
                    <a:pt x="323" y="67"/>
                  </a:lnTo>
                  <a:lnTo>
                    <a:pt x="357" y="58"/>
                  </a:lnTo>
                  <a:lnTo>
                    <a:pt x="394" y="49"/>
                  </a:lnTo>
                  <a:lnTo>
                    <a:pt x="435" y="39"/>
                  </a:lnTo>
                  <a:lnTo>
                    <a:pt x="475" y="30"/>
                  </a:lnTo>
                  <a:lnTo>
                    <a:pt x="519" y="22"/>
                  </a:lnTo>
                  <a:lnTo>
                    <a:pt x="563" y="14"/>
                  </a:lnTo>
                  <a:lnTo>
                    <a:pt x="608" y="8"/>
                  </a:lnTo>
                  <a:lnTo>
                    <a:pt x="652" y="3"/>
                  </a:lnTo>
                  <a:lnTo>
                    <a:pt x="6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2856" y="771"/>
              <a:ext cx="721" cy="1321"/>
            </a:xfrm>
            <a:custGeom>
              <a:avLst/>
              <a:gdLst>
                <a:gd name="T0" fmla="*/ 679 w 1441"/>
                <a:gd name="T1" fmla="*/ 66 h 2642"/>
                <a:gd name="T2" fmla="*/ 798 w 1441"/>
                <a:gd name="T3" fmla="*/ 742 h 2642"/>
                <a:gd name="T4" fmla="*/ 744 w 1441"/>
                <a:gd name="T5" fmla="*/ 1 h 2642"/>
                <a:gd name="T6" fmla="*/ 879 w 1441"/>
                <a:gd name="T7" fmla="*/ 15 h 2642"/>
                <a:gd name="T8" fmla="*/ 1007 w 1441"/>
                <a:gd name="T9" fmla="*/ 39 h 2642"/>
                <a:gd name="T10" fmla="*/ 1119 w 1441"/>
                <a:gd name="T11" fmla="*/ 67 h 2642"/>
                <a:gd name="T12" fmla="*/ 1203 w 1441"/>
                <a:gd name="T13" fmla="*/ 93 h 2642"/>
                <a:gd name="T14" fmla="*/ 1249 w 1441"/>
                <a:gd name="T15" fmla="*/ 108 h 2642"/>
                <a:gd name="T16" fmla="*/ 1274 w 1441"/>
                <a:gd name="T17" fmla="*/ 122 h 2642"/>
                <a:gd name="T18" fmla="*/ 1302 w 1441"/>
                <a:gd name="T19" fmla="*/ 143 h 2642"/>
                <a:gd name="T20" fmla="*/ 1324 w 1441"/>
                <a:gd name="T21" fmla="*/ 173 h 2642"/>
                <a:gd name="T22" fmla="*/ 1334 w 1441"/>
                <a:gd name="T23" fmla="*/ 204 h 2642"/>
                <a:gd name="T24" fmla="*/ 1339 w 1441"/>
                <a:gd name="T25" fmla="*/ 216 h 2642"/>
                <a:gd name="T26" fmla="*/ 1437 w 1441"/>
                <a:gd name="T27" fmla="*/ 1196 h 2642"/>
                <a:gd name="T28" fmla="*/ 1397 w 1441"/>
                <a:gd name="T29" fmla="*/ 1258 h 2642"/>
                <a:gd name="T30" fmla="*/ 1328 w 1441"/>
                <a:gd name="T31" fmla="*/ 1288 h 2642"/>
                <a:gd name="T32" fmla="*/ 1286 w 1441"/>
                <a:gd name="T33" fmla="*/ 1286 h 2642"/>
                <a:gd name="T34" fmla="*/ 1218 w 1441"/>
                <a:gd name="T35" fmla="*/ 1247 h 2642"/>
                <a:gd name="T36" fmla="*/ 1185 w 1441"/>
                <a:gd name="T37" fmla="*/ 1174 h 2642"/>
                <a:gd name="T38" fmla="*/ 1056 w 1441"/>
                <a:gd name="T39" fmla="*/ 1198 h 2642"/>
                <a:gd name="T40" fmla="*/ 1150 w 1441"/>
                <a:gd name="T41" fmla="*/ 2536 h 2642"/>
                <a:gd name="T42" fmla="*/ 1100 w 1441"/>
                <a:gd name="T43" fmla="*/ 2608 h 2642"/>
                <a:gd name="T44" fmla="*/ 1017 w 1441"/>
                <a:gd name="T45" fmla="*/ 2642 h 2642"/>
                <a:gd name="T46" fmla="*/ 974 w 1441"/>
                <a:gd name="T47" fmla="*/ 2639 h 2642"/>
                <a:gd name="T48" fmla="*/ 899 w 1441"/>
                <a:gd name="T49" fmla="*/ 2601 h 2642"/>
                <a:gd name="T50" fmla="*/ 855 w 1441"/>
                <a:gd name="T51" fmla="*/ 2529 h 2642"/>
                <a:gd name="T52" fmla="*/ 737 w 1441"/>
                <a:gd name="T53" fmla="*/ 1354 h 2642"/>
                <a:gd name="T54" fmla="*/ 672 w 1441"/>
                <a:gd name="T55" fmla="*/ 1358 h 2642"/>
                <a:gd name="T56" fmla="*/ 540 w 1441"/>
                <a:gd name="T57" fmla="*/ 2500 h 2642"/>
                <a:gd name="T58" fmla="*/ 509 w 1441"/>
                <a:gd name="T59" fmla="*/ 2581 h 2642"/>
                <a:gd name="T60" fmla="*/ 442 w 1441"/>
                <a:gd name="T61" fmla="*/ 2631 h 2642"/>
                <a:gd name="T62" fmla="*/ 379 w 1441"/>
                <a:gd name="T63" fmla="*/ 2642 h 2642"/>
                <a:gd name="T64" fmla="*/ 313 w 1441"/>
                <a:gd name="T65" fmla="*/ 2624 h 2642"/>
                <a:gd name="T66" fmla="*/ 250 w 1441"/>
                <a:gd name="T67" fmla="*/ 2563 h 2642"/>
                <a:gd name="T68" fmla="*/ 231 w 1441"/>
                <a:gd name="T69" fmla="*/ 2474 h 2642"/>
                <a:gd name="T70" fmla="*/ 320 w 1441"/>
                <a:gd name="T71" fmla="*/ 1911 h 2642"/>
                <a:gd name="T72" fmla="*/ 356 w 1441"/>
                <a:gd name="T73" fmla="*/ 1859 h 2642"/>
                <a:gd name="T74" fmla="*/ 404 w 1441"/>
                <a:gd name="T75" fmla="*/ 1774 h 2642"/>
                <a:gd name="T76" fmla="*/ 445 w 1441"/>
                <a:gd name="T77" fmla="*/ 1670 h 2642"/>
                <a:gd name="T78" fmla="*/ 470 w 1441"/>
                <a:gd name="T79" fmla="*/ 1577 h 2642"/>
                <a:gd name="T80" fmla="*/ 479 w 1441"/>
                <a:gd name="T81" fmla="*/ 1510 h 2642"/>
                <a:gd name="T82" fmla="*/ 484 w 1441"/>
                <a:gd name="T83" fmla="*/ 1369 h 2642"/>
                <a:gd name="T84" fmla="*/ 470 w 1441"/>
                <a:gd name="T85" fmla="*/ 1255 h 2642"/>
                <a:gd name="T86" fmla="*/ 457 w 1441"/>
                <a:gd name="T87" fmla="*/ 1201 h 2642"/>
                <a:gd name="T88" fmla="*/ 420 w 1441"/>
                <a:gd name="T89" fmla="*/ 1095 h 2642"/>
                <a:gd name="T90" fmla="*/ 378 w 1441"/>
                <a:gd name="T91" fmla="*/ 1009 h 2642"/>
                <a:gd name="T92" fmla="*/ 333 w 1441"/>
                <a:gd name="T93" fmla="*/ 317 h 2642"/>
                <a:gd name="T94" fmla="*/ 205 w 1441"/>
                <a:gd name="T95" fmla="*/ 798 h 2642"/>
                <a:gd name="T96" fmla="*/ 81 w 1441"/>
                <a:gd name="T97" fmla="*/ 708 h 2642"/>
                <a:gd name="T98" fmla="*/ 19 w 1441"/>
                <a:gd name="T99" fmla="*/ 675 h 2642"/>
                <a:gd name="T100" fmla="*/ 51 w 1441"/>
                <a:gd name="T101" fmla="*/ 212 h 2642"/>
                <a:gd name="T102" fmla="*/ 56 w 1441"/>
                <a:gd name="T103" fmla="*/ 200 h 2642"/>
                <a:gd name="T104" fmla="*/ 68 w 1441"/>
                <a:gd name="T105" fmla="*/ 166 h 2642"/>
                <a:gd name="T106" fmla="*/ 85 w 1441"/>
                <a:gd name="T107" fmla="*/ 144 h 2642"/>
                <a:gd name="T108" fmla="*/ 115 w 1441"/>
                <a:gd name="T109" fmla="*/ 122 h 2642"/>
                <a:gd name="T110" fmla="*/ 139 w 1441"/>
                <a:gd name="T111" fmla="*/ 108 h 2642"/>
                <a:gd name="T112" fmla="*/ 185 w 1441"/>
                <a:gd name="T113" fmla="*/ 93 h 2642"/>
                <a:gd name="T114" fmla="*/ 269 w 1441"/>
                <a:gd name="T115" fmla="*/ 67 h 2642"/>
                <a:gd name="T116" fmla="*/ 381 w 1441"/>
                <a:gd name="T117" fmla="*/ 39 h 2642"/>
                <a:gd name="T118" fmla="*/ 510 w 1441"/>
                <a:gd name="T119" fmla="*/ 14 h 2642"/>
                <a:gd name="T120" fmla="*/ 645 w 1441"/>
                <a:gd name="T121" fmla="*/ 0 h 2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1" h="2642">
                  <a:moveTo>
                    <a:pt x="645" y="0"/>
                  </a:moveTo>
                  <a:lnTo>
                    <a:pt x="677" y="66"/>
                  </a:lnTo>
                  <a:lnTo>
                    <a:pt x="679" y="66"/>
                  </a:lnTo>
                  <a:lnTo>
                    <a:pt x="591" y="742"/>
                  </a:lnTo>
                  <a:lnTo>
                    <a:pt x="694" y="922"/>
                  </a:lnTo>
                  <a:lnTo>
                    <a:pt x="798" y="742"/>
                  </a:lnTo>
                  <a:lnTo>
                    <a:pt x="710" y="66"/>
                  </a:lnTo>
                  <a:lnTo>
                    <a:pt x="711" y="66"/>
                  </a:lnTo>
                  <a:lnTo>
                    <a:pt x="744" y="1"/>
                  </a:lnTo>
                  <a:lnTo>
                    <a:pt x="789" y="4"/>
                  </a:lnTo>
                  <a:lnTo>
                    <a:pt x="834" y="8"/>
                  </a:lnTo>
                  <a:lnTo>
                    <a:pt x="879" y="15"/>
                  </a:lnTo>
                  <a:lnTo>
                    <a:pt x="923" y="22"/>
                  </a:lnTo>
                  <a:lnTo>
                    <a:pt x="966" y="30"/>
                  </a:lnTo>
                  <a:lnTo>
                    <a:pt x="1007" y="39"/>
                  </a:lnTo>
                  <a:lnTo>
                    <a:pt x="1047" y="49"/>
                  </a:lnTo>
                  <a:lnTo>
                    <a:pt x="1085" y="58"/>
                  </a:lnTo>
                  <a:lnTo>
                    <a:pt x="1119" y="67"/>
                  </a:lnTo>
                  <a:lnTo>
                    <a:pt x="1150" y="76"/>
                  </a:lnTo>
                  <a:lnTo>
                    <a:pt x="1179" y="85"/>
                  </a:lnTo>
                  <a:lnTo>
                    <a:pt x="1203" y="93"/>
                  </a:lnTo>
                  <a:lnTo>
                    <a:pt x="1224" y="99"/>
                  </a:lnTo>
                  <a:lnTo>
                    <a:pt x="1239" y="105"/>
                  </a:lnTo>
                  <a:lnTo>
                    <a:pt x="1249" y="108"/>
                  </a:lnTo>
                  <a:lnTo>
                    <a:pt x="1254" y="110"/>
                  </a:lnTo>
                  <a:lnTo>
                    <a:pt x="1264" y="116"/>
                  </a:lnTo>
                  <a:lnTo>
                    <a:pt x="1274" y="122"/>
                  </a:lnTo>
                  <a:lnTo>
                    <a:pt x="1284" y="127"/>
                  </a:lnTo>
                  <a:lnTo>
                    <a:pt x="1293" y="133"/>
                  </a:lnTo>
                  <a:lnTo>
                    <a:pt x="1302" y="143"/>
                  </a:lnTo>
                  <a:lnTo>
                    <a:pt x="1311" y="155"/>
                  </a:lnTo>
                  <a:lnTo>
                    <a:pt x="1318" y="164"/>
                  </a:lnTo>
                  <a:lnTo>
                    <a:pt x="1324" y="173"/>
                  </a:lnTo>
                  <a:lnTo>
                    <a:pt x="1329" y="186"/>
                  </a:lnTo>
                  <a:lnTo>
                    <a:pt x="1333" y="200"/>
                  </a:lnTo>
                  <a:lnTo>
                    <a:pt x="1334" y="204"/>
                  </a:lnTo>
                  <a:lnTo>
                    <a:pt x="1336" y="208"/>
                  </a:lnTo>
                  <a:lnTo>
                    <a:pt x="1337" y="212"/>
                  </a:lnTo>
                  <a:lnTo>
                    <a:pt x="1339" y="216"/>
                  </a:lnTo>
                  <a:lnTo>
                    <a:pt x="1441" y="1146"/>
                  </a:lnTo>
                  <a:lnTo>
                    <a:pt x="1441" y="1172"/>
                  </a:lnTo>
                  <a:lnTo>
                    <a:pt x="1437" y="1196"/>
                  </a:lnTo>
                  <a:lnTo>
                    <a:pt x="1428" y="1219"/>
                  </a:lnTo>
                  <a:lnTo>
                    <a:pt x="1414" y="1240"/>
                  </a:lnTo>
                  <a:lnTo>
                    <a:pt x="1397" y="1258"/>
                  </a:lnTo>
                  <a:lnTo>
                    <a:pt x="1377" y="1273"/>
                  </a:lnTo>
                  <a:lnTo>
                    <a:pt x="1353" y="1282"/>
                  </a:lnTo>
                  <a:lnTo>
                    <a:pt x="1328" y="1288"/>
                  </a:lnTo>
                  <a:lnTo>
                    <a:pt x="1320" y="1289"/>
                  </a:lnTo>
                  <a:lnTo>
                    <a:pt x="1313" y="1289"/>
                  </a:lnTo>
                  <a:lnTo>
                    <a:pt x="1286" y="1286"/>
                  </a:lnTo>
                  <a:lnTo>
                    <a:pt x="1261" y="1278"/>
                  </a:lnTo>
                  <a:lnTo>
                    <a:pt x="1238" y="1265"/>
                  </a:lnTo>
                  <a:lnTo>
                    <a:pt x="1218" y="1247"/>
                  </a:lnTo>
                  <a:lnTo>
                    <a:pt x="1203" y="1226"/>
                  </a:lnTo>
                  <a:lnTo>
                    <a:pt x="1191" y="1201"/>
                  </a:lnTo>
                  <a:lnTo>
                    <a:pt x="1185" y="1174"/>
                  </a:lnTo>
                  <a:lnTo>
                    <a:pt x="1091" y="328"/>
                  </a:lnTo>
                  <a:lnTo>
                    <a:pt x="1056" y="317"/>
                  </a:lnTo>
                  <a:lnTo>
                    <a:pt x="1056" y="1198"/>
                  </a:lnTo>
                  <a:lnTo>
                    <a:pt x="1158" y="2474"/>
                  </a:lnTo>
                  <a:lnTo>
                    <a:pt x="1157" y="2506"/>
                  </a:lnTo>
                  <a:lnTo>
                    <a:pt x="1150" y="2536"/>
                  </a:lnTo>
                  <a:lnTo>
                    <a:pt x="1138" y="2563"/>
                  </a:lnTo>
                  <a:lnTo>
                    <a:pt x="1122" y="2587"/>
                  </a:lnTo>
                  <a:lnTo>
                    <a:pt x="1100" y="2608"/>
                  </a:lnTo>
                  <a:lnTo>
                    <a:pt x="1076" y="2624"/>
                  </a:lnTo>
                  <a:lnTo>
                    <a:pt x="1047" y="2635"/>
                  </a:lnTo>
                  <a:lnTo>
                    <a:pt x="1017" y="2642"/>
                  </a:lnTo>
                  <a:lnTo>
                    <a:pt x="1010" y="2642"/>
                  </a:lnTo>
                  <a:lnTo>
                    <a:pt x="1004" y="2642"/>
                  </a:lnTo>
                  <a:lnTo>
                    <a:pt x="974" y="2639"/>
                  </a:lnTo>
                  <a:lnTo>
                    <a:pt x="947" y="2631"/>
                  </a:lnTo>
                  <a:lnTo>
                    <a:pt x="922" y="2618"/>
                  </a:lnTo>
                  <a:lnTo>
                    <a:pt x="899" y="2601"/>
                  </a:lnTo>
                  <a:lnTo>
                    <a:pt x="880" y="2581"/>
                  </a:lnTo>
                  <a:lnTo>
                    <a:pt x="865" y="2556"/>
                  </a:lnTo>
                  <a:lnTo>
                    <a:pt x="855" y="2529"/>
                  </a:lnTo>
                  <a:lnTo>
                    <a:pt x="849" y="2500"/>
                  </a:lnTo>
                  <a:lnTo>
                    <a:pt x="756" y="1346"/>
                  </a:lnTo>
                  <a:lnTo>
                    <a:pt x="737" y="1354"/>
                  </a:lnTo>
                  <a:lnTo>
                    <a:pt x="716" y="1358"/>
                  </a:lnTo>
                  <a:lnTo>
                    <a:pt x="694" y="1359"/>
                  </a:lnTo>
                  <a:lnTo>
                    <a:pt x="672" y="1358"/>
                  </a:lnTo>
                  <a:lnTo>
                    <a:pt x="651" y="1354"/>
                  </a:lnTo>
                  <a:lnTo>
                    <a:pt x="631" y="1346"/>
                  </a:lnTo>
                  <a:lnTo>
                    <a:pt x="540" y="2500"/>
                  </a:lnTo>
                  <a:lnTo>
                    <a:pt x="534" y="2529"/>
                  </a:lnTo>
                  <a:lnTo>
                    <a:pt x="523" y="2555"/>
                  </a:lnTo>
                  <a:lnTo>
                    <a:pt x="509" y="2581"/>
                  </a:lnTo>
                  <a:lnTo>
                    <a:pt x="489" y="2601"/>
                  </a:lnTo>
                  <a:lnTo>
                    <a:pt x="467" y="2618"/>
                  </a:lnTo>
                  <a:lnTo>
                    <a:pt x="442" y="2631"/>
                  </a:lnTo>
                  <a:lnTo>
                    <a:pt x="414" y="2639"/>
                  </a:lnTo>
                  <a:lnTo>
                    <a:pt x="385" y="2642"/>
                  </a:lnTo>
                  <a:lnTo>
                    <a:pt x="379" y="2642"/>
                  </a:lnTo>
                  <a:lnTo>
                    <a:pt x="372" y="2642"/>
                  </a:lnTo>
                  <a:lnTo>
                    <a:pt x="341" y="2635"/>
                  </a:lnTo>
                  <a:lnTo>
                    <a:pt x="313" y="2624"/>
                  </a:lnTo>
                  <a:lnTo>
                    <a:pt x="288" y="2608"/>
                  </a:lnTo>
                  <a:lnTo>
                    <a:pt x="267" y="2587"/>
                  </a:lnTo>
                  <a:lnTo>
                    <a:pt x="250" y="2563"/>
                  </a:lnTo>
                  <a:lnTo>
                    <a:pt x="237" y="2536"/>
                  </a:lnTo>
                  <a:lnTo>
                    <a:pt x="231" y="2506"/>
                  </a:lnTo>
                  <a:lnTo>
                    <a:pt x="231" y="2474"/>
                  </a:lnTo>
                  <a:lnTo>
                    <a:pt x="271" y="1969"/>
                  </a:lnTo>
                  <a:lnTo>
                    <a:pt x="295" y="1940"/>
                  </a:lnTo>
                  <a:lnTo>
                    <a:pt x="320" y="1911"/>
                  </a:lnTo>
                  <a:lnTo>
                    <a:pt x="326" y="1903"/>
                  </a:lnTo>
                  <a:lnTo>
                    <a:pt x="332" y="1894"/>
                  </a:lnTo>
                  <a:lnTo>
                    <a:pt x="356" y="1859"/>
                  </a:lnTo>
                  <a:lnTo>
                    <a:pt x="378" y="1823"/>
                  </a:lnTo>
                  <a:lnTo>
                    <a:pt x="385" y="1809"/>
                  </a:lnTo>
                  <a:lnTo>
                    <a:pt x="404" y="1774"/>
                  </a:lnTo>
                  <a:lnTo>
                    <a:pt x="420" y="1737"/>
                  </a:lnTo>
                  <a:lnTo>
                    <a:pt x="431" y="1709"/>
                  </a:lnTo>
                  <a:lnTo>
                    <a:pt x="445" y="1670"/>
                  </a:lnTo>
                  <a:lnTo>
                    <a:pt x="457" y="1630"/>
                  </a:lnTo>
                  <a:lnTo>
                    <a:pt x="461" y="1617"/>
                  </a:lnTo>
                  <a:lnTo>
                    <a:pt x="470" y="1577"/>
                  </a:lnTo>
                  <a:lnTo>
                    <a:pt x="476" y="1535"/>
                  </a:lnTo>
                  <a:lnTo>
                    <a:pt x="478" y="1522"/>
                  </a:lnTo>
                  <a:lnTo>
                    <a:pt x="479" y="1510"/>
                  </a:lnTo>
                  <a:lnTo>
                    <a:pt x="484" y="1463"/>
                  </a:lnTo>
                  <a:lnTo>
                    <a:pt x="486" y="1416"/>
                  </a:lnTo>
                  <a:lnTo>
                    <a:pt x="484" y="1369"/>
                  </a:lnTo>
                  <a:lnTo>
                    <a:pt x="479" y="1322"/>
                  </a:lnTo>
                  <a:lnTo>
                    <a:pt x="476" y="1297"/>
                  </a:lnTo>
                  <a:lnTo>
                    <a:pt x="470" y="1255"/>
                  </a:lnTo>
                  <a:lnTo>
                    <a:pt x="461" y="1215"/>
                  </a:lnTo>
                  <a:lnTo>
                    <a:pt x="459" y="1208"/>
                  </a:lnTo>
                  <a:lnTo>
                    <a:pt x="457" y="1201"/>
                  </a:lnTo>
                  <a:lnTo>
                    <a:pt x="445" y="1161"/>
                  </a:lnTo>
                  <a:lnTo>
                    <a:pt x="431" y="1123"/>
                  </a:lnTo>
                  <a:lnTo>
                    <a:pt x="420" y="1095"/>
                  </a:lnTo>
                  <a:lnTo>
                    <a:pt x="404" y="1058"/>
                  </a:lnTo>
                  <a:lnTo>
                    <a:pt x="385" y="1022"/>
                  </a:lnTo>
                  <a:lnTo>
                    <a:pt x="378" y="1009"/>
                  </a:lnTo>
                  <a:lnTo>
                    <a:pt x="357" y="974"/>
                  </a:lnTo>
                  <a:lnTo>
                    <a:pt x="333" y="940"/>
                  </a:lnTo>
                  <a:lnTo>
                    <a:pt x="333" y="317"/>
                  </a:lnTo>
                  <a:lnTo>
                    <a:pt x="298" y="328"/>
                  </a:lnTo>
                  <a:lnTo>
                    <a:pt x="241" y="833"/>
                  </a:lnTo>
                  <a:lnTo>
                    <a:pt x="205" y="798"/>
                  </a:lnTo>
                  <a:lnTo>
                    <a:pt x="165" y="766"/>
                  </a:lnTo>
                  <a:lnTo>
                    <a:pt x="124" y="735"/>
                  </a:lnTo>
                  <a:lnTo>
                    <a:pt x="81" y="708"/>
                  </a:lnTo>
                  <a:lnTo>
                    <a:pt x="39" y="682"/>
                  </a:lnTo>
                  <a:lnTo>
                    <a:pt x="37" y="683"/>
                  </a:lnTo>
                  <a:lnTo>
                    <a:pt x="19" y="675"/>
                  </a:lnTo>
                  <a:lnTo>
                    <a:pt x="0" y="667"/>
                  </a:lnTo>
                  <a:lnTo>
                    <a:pt x="50" y="216"/>
                  </a:lnTo>
                  <a:lnTo>
                    <a:pt x="51" y="212"/>
                  </a:lnTo>
                  <a:lnTo>
                    <a:pt x="52" y="208"/>
                  </a:lnTo>
                  <a:lnTo>
                    <a:pt x="54" y="204"/>
                  </a:lnTo>
                  <a:lnTo>
                    <a:pt x="56" y="200"/>
                  </a:lnTo>
                  <a:lnTo>
                    <a:pt x="59" y="186"/>
                  </a:lnTo>
                  <a:lnTo>
                    <a:pt x="65" y="171"/>
                  </a:lnTo>
                  <a:lnTo>
                    <a:pt x="68" y="166"/>
                  </a:lnTo>
                  <a:lnTo>
                    <a:pt x="72" y="161"/>
                  </a:lnTo>
                  <a:lnTo>
                    <a:pt x="77" y="155"/>
                  </a:lnTo>
                  <a:lnTo>
                    <a:pt x="85" y="144"/>
                  </a:lnTo>
                  <a:lnTo>
                    <a:pt x="95" y="133"/>
                  </a:lnTo>
                  <a:lnTo>
                    <a:pt x="105" y="127"/>
                  </a:lnTo>
                  <a:lnTo>
                    <a:pt x="115" y="122"/>
                  </a:lnTo>
                  <a:lnTo>
                    <a:pt x="125" y="116"/>
                  </a:lnTo>
                  <a:lnTo>
                    <a:pt x="135" y="110"/>
                  </a:lnTo>
                  <a:lnTo>
                    <a:pt x="139" y="108"/>
                  </a:lnTo>
                  <a:lnTo>
                    <a:pt x="150" y="105"/>
                  </a:lnTo>
                  <a:lnTo>
                    <a:pt x="165" y="99"/>
                  </a:lnTo>
                  <a:lnTo>
                    <a:pt x="185" y="93"/>
                  </a:lnTo>
                  <a:lnTo>
                    <a:pt x="210" y="85"/>
                  </a:lnTo>
                  <a:lnTo>
                    <a:pt x="237" y="76"/>
                  </a:lnTo>
                  <a:lnTo>
                    <a:pt x="269" y="67"/>
                  </a:lnTo>
                  <a:lnTo>
                    <a:pt x="304" y="58"/>
                  </a:lnTo>
                  <a:lnTo>
                    <a:pt x="341" y="49"/>
                  </a:lnTo>
                  <a:lnTo>
                    <a:pt x="381" y="39"/>
                  </a:lnTo>
                  <a:lnTo>
                    <a:pt x="422" y="30"/>
                  </a:lnTo>
                  <a:lnTo>
                    <a:pt x="465" y="22"/>
                  </a:lnTo>
                  <a:lnTo>
                    <a:pt x="510" y="14"/>
                  </a:lnTo>
                  <a:lnTo>
                    <a:pt x="555" y="8"/>
                  </a:lnTo>
                  <a:lnTo>
                    <a:pt x="600" y="3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2327" y="1056"/>
              <a:ext cx="487" cy="730"/>
            </a:xfrm>
            <a:custGeom>
              <a:avLst/>
              <a:gdLst>
                <a:gd name="T0" fmla="*/ 635 w 975"/>
                <a:gd name="T1" fmla="*/ 0 h 1460"/>
                <a:gd name="T2" fmla="*/ 975 w 975"/>
                <a:gd name="T3" fmla="*/ 211 h 1460"/>
                <a:gd name="T4" fmla="*/ 635 w 975"/>
                <a:gd name="T5" fmla="*/ 423 h 1460"/>
                <a:gd name="T6" fmla="*/ 635 w 975"/>
                <a:gd name="T7" fmla="*/ 303 h 1460"/>
                <a:gd name="T8" fmla="*/ 581 w 975"/>
                <a:gd name="T9" fmla="*/ 315 h 1460"/>
                <a:gd name="T10" fmla="*/ 527 w 975"/>
                <a:gd name="T11" fmla="*/ 331 h 1460"/>
                <a:gd name="T12" fmla="*/ 476 w 975"/>
                <a:gd name="T13" fmla="*/ 354 h 1460"/>
                <a:gd name="T14" fmla="*/ 427 w 975"/>
                <a:gd name="T15" fmla="*/ 381 h 1460"/>
                <a:gd name="T16" fmla="*/ 383 w 975"/>
                <a:gd name="T17" fmla="*/ 412 h 1460"/>
                <a:gd name="T18" fmla="*/ 342 w 975"/>
                <a:gd name="T19" fmla="*/ 449 h 1460"/>
                <a:gd name="T20" fmla="*/ 304 w 975"/>
                <a:gd name="T21" fmla="*/ 488 h 1460"/>
                <a:gd name="T22" fmla="*/ 270 w 975"/>
                <a:gd name="T23" fmla="*/ 531 h 1460"/>
                <a:gd name="T24" fmla="*/ 240 w 975"/>
                <a:gd name="T25" fmla="*/ 577 h 1460"/>
                <a:gd name="T26" fmla="*/ 216 w 975"/>
                <a:gd name="T27" fmla="*/ 626 h 1460"/>
                <a:gd name="T28" fmla="*/ 197 w 975"/>
                <a:gd name="T29" fmla="*/ 678 h 1460"/>
                <a:gd name="T30" fmla="*/ 181 w 975"/>
                <a:gd name="T31" fmla="*/ 732 h 1460"/>
                <a:gd name="T32" fmla="*/ 172 w 975"/>
                <a:gd name="T33" fmla="*/ 789 h 1460"/>
                <a:gd name="T34" fmla="*/ 169 w 975"/>
                <a:gd name="T35" fmla="*/ 847 h 1460"/>
                <a:gd name="T36" fmla="*/ 172 w 975"/>
                <a:gd name="T37" fmla="*/ 908 h 1460"/>
                <a:gd name="T38" fmla="*/ 183 w 975"/>
                <a:gd name="T39" fmla="*/ 968 h 1460"/>
                <a:gd name="T40" fmla="*/ 199 w 975"/>
                <a:gd name="T41" fmla="*/ 1025 h 1460"/>
                <a:gd name="T42" fmla="*/ 222 w 975"/>
                <a:gd name="T43" fmla="*/ 1080 h 1460"/>
                <a:gd name="T44" fmla="*/ 249 w 975"/>
                <a:gd name="T45" fmla="*/ 1132 h 1460"/>
                <a:gd name="T46" fmla="*/ 282 w 975"/>
                <a:gd name="T47" fmla="*/ 1180 h 1460"/>
                <a:gd name="T48" fmla="*/ 319 w 975"/>
                <a:gd name="T49" fmla="*/ 1223 h 1460"/>
                <a:gd name="T50" fmla="*/ 361 w 975"/>
                <a:gd name="T51" fmla="*/ 1264 h 1460"/>
                <a:gd name="T52" fmla="*/ 407 w 975"/>
                <a:gd name="T53" fmla="*/ 1300 h 1460"/>
                <a:gd name="T54" fmla="*/ 456 w 975"/>
                <a:gd name="T55" fmla="*/ 1331 h 1460"/>
                <a:gd name="T56" fmla="*/ 510 w 975"/>
                <a:gd name="T57" fmla="*/ 1356 h 1460"/>
                <a:gd name="T58" fmla="*/ 343 w 975"/>
                <a:gd name="T59" fmla="*/ 1460 h 1460"/>
                <a:gd name="T60" fmla="*/ 288 w 975"/>
                <a:gd name="T61" fmla="*/ 1423 h 1460"/>
                <a:gd name="T62" fmla="*/ 238 w 975"/>
                <a:gd name="T63" fmla="*/ 1381 h 1460"/>
                <a:gd name="T64" fmla="*/ 191 w 975"/>
                <a:gd name="T65" fmla="*/ 1335 h 1460"/>
                <a:gd name="T66" fmla="*/ 148 w 975"/>
                <a:gd name="T67" fmla="*/ 1285 h 1460"/>
                <a:gd name="T68" fmla="*/ 111 w 975"/>
                <a:gd name="T69" fmla="*/ 1231 h 1460"/>
                <a:gd name="T70" fmla="*/ 78 w 975"/>
                <a:gd name="T71" fmla="*/ 1174 h 1460"/>
                <a:gd name="T72" fmla="*/ 51 w 975"/>
                <a:gd name="T73" fmla="*/ 1113 h 1460"/>
                <a:gd name="T74" fmla="*/ 29 w 975"/>
                <a:gd name="T75" fmla="*/ 1051 h 1460"/>
                <a:gd name="T76" fmla="*/ 13 w 975"/>
                <a:gd name="T77" fmla="*/ 985 h 1460"/>
                <a:gd name="T78" fmla="*/ 3 w 975"/>
                <a:gd name="T79" fmla="*/ 917 h 1460"/>
                <a:gd name="T80" fmla="*/ 0 w 975"/>
                <a:gd name="T81" fmla="*/ 847 h 1460"/>
                <a:gd name="T82" fmla="*/ 3 w 975"/>
                <a:gd name="T83" fmla="*/ 779 h 1460"/>
                <a:gd name="T84" fmla="*/ 13 w 975"/>
                <a:gd name="T85" fmla="*/ 712 h 1460"/>
                <a:gd name="T86" fmla="*/ 28 w 975"/>
                <a:gd name="T87" fmla="*/ 648 h 1460"/>
                <a:gd name="T88" fmla="*/ 49 w 975"/>
                <a:gd name="T89" fmla="*/ 585 h 1460"/>
                <a:gd name="T90" fmla="*/ 75 w 975"/>
                <a:gd name="T91" fmla="*/ 526 h 1460"/>
                <a:gd name="T92" fmla="*/ 107 w 975"/>
                <a:gd name="T93" fmla="*/ 470 h 1460"/>
                <a:gd name="T94" fmla="*/ 143 w 975"/>
                <a:gd name="T95" fmla="*/ 417 h 1460"/>
                <a:gd name="T96" fmla="*/ 183 w 975"/>
                <a:gd name="T97" fmla="*/ 368 h 1460"/>
                <a:gd name="T98" fmla="*/ 228 w 975"/>
                <a:gd name="T99" fmla="*/ 322 h 1460"/>
                <a:gd name="T100" fmla="*/ 278 w 975"/>
                <a:gd name="T101" fmla="*/ 280 h 1460"/>
                <a:gd name="T102" fmla="*/ 330 w 975"/>
                <a:gd name="T103" fmla="*/ 243 h 1460"/>
                <a:gd name="T104" fmla="*/ 386 w 975"/>
                <a:gd name="T105" fmla="*/ 210 h 1460"/>
                <a:gd name="T106" fmla="*/ 444 w 975"/>
                <a:gd name="T107" fmla="*/ 181 h 1460"/>
                <a:gd name="T108" fmla="*/ 506 w 975"/>
                <a:gd name="T109" fmla="*/ 160 h 1460"/>
                <a:gd name="T110" fmla="*/ 570 w 975"/>
                <a:gd name="T111" fmla="*/ 143 h 1460"/>
                <a:gd name="T112" fmla="*/ 635 w 975"/>
                <a:gd name="T113" fmla="*/ 132 h 1460"/>
                <a:gd name="T114" fmla="*/ 635 w 975"/>
                <a:gd name="T115" fmla="*/ 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460">
                  <a:moveTo>
                    <a:pt x="635" y="0"/>
                  </a:moveTo>
                  <a:lnTo>
                    <a:pt x="975" y="211"/>
                  </a:lnTo>
                  <a:lnTo>
                    <a:pt x="635" y="423"/>
                  </a:lnTo>
                  <a:lnTo>
                    <a:pt x="635" y="303"/>
                  </a:lnTo>
                  <a:lnTo>
                    <a:pt x="581" y="315"/>
                  </a:lnTo>
                  <a:lnTo>
                    <a:pt x="527" y="331"/>
                  </a:lnTo>
                  <a:lnTo>
                    <a:pt x="476" y="354"/>
                  </a:lnTo>
                  <a:lnTo>
                    <a:pt x="427" y="381"/>
                  </a:lnTo>
                  <a:lnTo>
                    <a:pt x="383" y="412"/>
                  </a:lnTo>
                  <a:lnTo>
                    <a:pt x="342" y="449"/>
                  </a:lnTo>
                  <a:lnTo>
                    <a:pt x="304" y="488"/>
                  </a:lnTo>
                  <a:lnTo>
                    <a:pt x="270" y="531"/>
                  </a:lnTo>
                  <a:lnTo>
                    <a:pt x="240" y="577"/>
                  </a:lnTo>
                  <a:lnTo>
                    <a:pt x="216" y="626"/>
                  </a:lnTo>
                  <a:lnTo>
                    <a:pt x="197" y="678"/>
                  </a:lnTo>
                  <a:lnTo>
                    <a:pt x="181" y="732"/>
                  </a:lnTo>
                  <a:lnTo>
                    <a:pt x="172" y="789"/>
                  </a:lnTo>
                  <a:lnTo>
                    <a:pt x="169" y="847"/>
                  </a:lnTo>
                  <a:lnTo>
                    <a:pt x="172" y="908"/>
                  </a:lnTo>
                  <a:lnTo>
                    <a:pt x="183" y="968"/>
                  </a:lnTo>
                  <a:lnTo>
                    <a:pt x="199" y="1025"/>
                  </a:lnTo>
                  <a:lnTo>
                    <a:pt x="222" y="1080"/>
                  </a:lnTo>
                  <a:lnTo>
                    <a:pt x="249" y="1132"/>
                  </a:lnTo>
                  <a:lnTo>
                    <a:pt x="282" y="1180"/>
                  </a:lnTo>
                  <a:lnTo>
                    <a:pt x="319" y="1223"/>
                  </a:lnTo>
                  <a:lnTo>
                    <a:pt x="361" y="1264"/>
                  </a:lnTo>
                  <a:lnTo>
                    <a:pt x="407" y="1300"/>
                  </a:lnTo>
                  <a:lnTo>
                    <a:pt x="456" y="1331"/>
                  </a:lnTo>
                  <a:lnTo>
                    <a:pt x="510" y="1356"/>
                  </a:lnTo>
                  <a:lnTo>
                    <a:pt x="343" y="1460"/>
                  </a:lnTo>
                  <a:lnTo>
                    <a:pt x="288" y="1423"/>
                  </a:lnTo>
                  <a:lnTo>
                    <a:pt x="238" y="1381"/>
                  </a:lnTo>
                  <a:lnTo>
                    <a:pt x="191" y="1335"/>
                  </a:lnTo>
                  <a:lnTo>
                    <a:pt x="148" y="1285"/>
                  </a:lnTo>
                  <a:lnTo>
                    <a:pt x="111" y="1231"/>
                  </a:lnTo>
                  <a:lnTo>
                    <a:pt x="78" y="1174"/>
                  </a:lnTo>
                  <a:lnTo>
                    <a:pt x="51" y="1113"/>
                  </a:lnTo>
                  <a:lnTo>
                    <a:pt x="29" y="1051"/>
                  </a:lnTo>
                  <a:lnTo>
                    <a:pt x="13" y="985"/>
                  </a:lnTo>
                  <a:lnTo>
                    <a:pt x="3" y="917"/>
                  </a:lnTo>
                  <a:lnTo>
                    <a:pt x="0" y="847"/>
                  </a:lnTo>
                  <a:lnTo>
                    <a:pt x="3" y="779"/>
                  </a:lnTo>
                  <a:lnTo>
                    <a:pt x="13" y="712"/>
                  </a:lnTo>
                  <a:lnTo>
                    <a:pt x="28" y="648"/>
                  </a:lnTo>
                  <a:lnTo>
                    <a:pt x="49" y="585"/>
                  </a:lnTo>
                  <a:lnTo>
                    <a:pt x="75" y="526"/>
                  </a:lnTo>
                  <a:lnTo>
                    <a:pt x="107" y="470"/>
                  </a:lnTo>
                  <a:lnTo>
                    <a:pt x="143" y="417"/>
                  </a:lnTo>
                  <a:lnTo>
                    <a:pt x="183" y="368"/>
                  </a:lnTo>
                  <a:lnTo>
                    <a:pt x="228" y="322"/>
                  </a:lnTo>
                  <a:lnTo>
                    <a:pt x="278" y="280"/>
                  </a:lnTo>
                  <a:lnTo>
                    <a:pt x="330" y="243"/>
                  </a:lnTo>
                  <a:lnTo>
                    <a:pt x="386" y="210"/>
                  </a:lnTo>
                  <a:lnTo>
                    <a:pt x="444" y="181"/>
                  </a:lnTo>
                  <a:lnTo>
                    <a:pt x="506" y="160"/>
                  </a:lnTo>
                  <a:lnTo>
                    <a:pt x="570" y="143"/>
                  </a:lnTo>
                  <a:lnTo>
                    <a:pt x="635" y="132"/>
                  </a:lnTo>
                  <a:lnTo>
                    <a:pt x="6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2560" y="1174"/>
              <a:ext cx="487" cy="729"/>
            </a:xfrm>
            <a:custGeom>
              <a:avLst/>
              <a:gdLst>
                <a:gd name="T0" fmla="*/ 631 w 974"/>
                <a:gd name="T1" fmla="*/ 0 h 1459"/>
                <a:gd name="T2" fmla="*/ 686 w 974"/>
                <a:gd name="T3" fmla="*/ 36 h 1459"/>
                <a:gd name="T4" fmla="*/ 736 w 974"/>
                <a:gd name="T5" fmla="*/ 78 h 1459"/>
                <a:gd name="T6" fmla="*/ 782 w 974"/>
                <a:gd name="T7" fmla="*/ 124 h 1459"/>
                <a:gd name="T8" fmla="*/ 825 w 974"/>
                <a:gd name="T9" fmla="*/ 174 h 1459"/>
                <a:gd name="T10" fmla="*/ 863 w 974"/>
                <a:gd name="T11" fmla="*/ 228 h 1459"/>
                <a:gd name="T12" fmla="*/ 895 w 974"/>
                <a:gd name="T13" fmla="*/ 285 h 1459"/>
                <a:gd name="T14" fmla="*/ 924 w 974"/>
                <a:gd name="T15" fmla="*/ 346 h 1459"/>
                <a:gd name="T16" fmla="*/ 945 w 974"/>
                <a:gd name="T17" fmla="*/ 408 h 1459"/>
                <a:gd name="T18" fmla="*/ 961 w 974"/>
                <a:gd name="T19" fmla="*/ 474 h 1459"/>
                <a:gd name="T20" fmla="*/ 971 w 974"/>
                <a:gd name="T21" fmla="*/ 542 h 1459"/>
                <a:gd name="T22" fmla="*/ 974 w 974"/>
                <a:gd name="T23" fmla="*/ 612 h 1459"/>
                <a:gd name="T24" fmla="*/ 971 w 974"/>
                <a:gd name="T25" fmla="*/ 680 h 1459"/>
                <a:gd name="T26" fmla="*/ 962 w 974"/>
                <a:gd name="T27" fmla="*/ 747 h 1459"/>
                <a:gd name="T28" fmla="*/ 947 w 974"/>
                <a:gd name="T29" fmla="*/ 811 h 1459"/>
                <a:gd name="T30" fmla="*/ 926 w 974"/>
                <a:gd name="T31" fmla="*/ 874 h 1459"/>
                <a:gd name="T32" fmla="*/ 900 w 974"/>
                <a:gd name="T33" fmla="*/ 933 h 1459"/>
                <a:gd name="T34" fmla="*/ 868 w 974"/>
                <a:gd name="T35" fmla="*/ 990 h 1459"/>
                <a:gd name="T36" fmla="*/ 832 w 974"/>
                <a:gd name="T37" fmla="*/ 1042 h 1459"/>
                <a:gd name="T38" fmla="*/ 791 w 974"/>
                <a:gd name="T39" fmla="*/ 1091 h 1459"/>
                <a:gd name="T40" fmla="*/ 746 w 974"/>
                <a:gd name="T41" fmla="*/ 1137 h 1459"/>
                <a:gd name="T42" fmla="*/ 697 w 974"/>
                <a:gd name="T43" fmla="*/ 1179 h 1459"/>
                <a:gd name="T44" fmla="*/ 644 w 974"/>
                <a:gd name="T45" fmla="*/ 1216 h 1459"/>
                <a:gd name="T46" fmla="*/ 589 w 974"/>
                <a:gd name="T47" fmla="*/ 1249 h 1459"/>
                <a:gd name="T48" fmla="*/ 531 w 974"/>
                <a:gd name="T49" fmla="*/ 1276 h 1459"/>
                <a:gd name="T50" fmla="*/ 469 w 974"/>
                <a:gd name="T51" fmla="*/ 1299 h 1459"/>
                <a:gd name="T52" fmla="*/ 405 w 974"/>
                <a:gd name="T53" fmla="*/ 1316 h 1459"/>
                <a:gd name="T54" fmla="*/ 339 w 974"/>
                <a:gd name="T55" fmla="*/ 1327 h 1459"/>
                <a:gd name="T56" fmla="*/ 339 w 974"/>
                <a:gd name="T57" fmla="*/ 1459 h 1459"/>
                <a:gd name="T58" fmla="*/ 0 w 974"/>
                <a:gd name="T59" fmla="*/ 1248 h 1459"/>
                <a:gd name="T60" fmla="*/ 339 w 974"/>
                <a:gd name="T61" fmla="*/ 1036 h 1459"/>
                <a:gd name="T62" fmla="*/ 339 w 974"/>
                <a:gd name="T63" fmla="*/ 1156 h 1459"/>
                <a:gd name="T64" fmla="*/ 395 w 974"/>
                <a:gd name="T65" fmla="*/ 1144 h 1459"/>
                <a:gd name="T66" fmla="*/ 447 w 974"/>
                <a:gd name="T67" fmla="*/ 1127 h 1459"/>
                <a:gd name="T68" fmla="*/ 499 w 974"/>
                <a:gd name="T69" fmla="*/ 1104 h 1459"/>
                <a:gd name="T70" fmla="*/ 547 w 974"/>
                <a:gd name="T71" fmla="*/ 1078 h 1459"/>
                <a:gd name="T72" fmla="*/ 592 w 974"/>
                <a:gd name="T73" fmla="*/ 1046 h 1459"/>
                <a:gd name="T74" fmla="*/ 634 w 974"/>
                <a:gd name="T75" fmla="*/ 1011 h 1459"/>
                <a:gd name="T76" fmla="*/ 671 w 974"/>
                <a:gd name="T77" fmla="*/ 972 h 1459"/>
                <a:gd name="T78" fmla="*/ 705 w 974"/>
                <a:gd name="T79" fmla="*/ 928 h 1459"/>
                <a:gd name="T80" fmla="*/ 734 w 974"/>
                <a:gd name="T81" fmla="*/ 882 h 1459"/>
                <a:gd name="T82" fmla="*/ 758 w 974"/>
                <a:gd name="T83" fmla="*/ 833 h 1459"/>
                <a:gd name="T84" fmla="*/ 778 w 974"/>
                <a:gd name="T85" fmla="*/ 781 h 1459"/>
                <a:gd name="T86" fmla="*/ 793 w 974"/>
                <a:gd name="T87" fmla="*/ 727 h 1459"/>
                <a:gd name="T88" fmla="*/ 802 w 974"/>
                <a:gd name="T89" fmla="*/ 670 h 1459"/>
                <a:gd name="T90" fmla="*/ 805 w 974"/>
                <a:gd name="T91" fmla="*/ 612 h 1459"/>
                <a:gd name="T92" fmla="*/ 802 w 974"/>
                <a:gd name="T93" fmla="*/ 551 h 1459"/>
                <a:gd name="T94" fmla="*/ 791 w 974"/>
                <a:gd name="T95" fmla="*/ 490 h 1459"/>
                <a:gd name="T96" fmla="*/ 776 w 974"/>
                <a:gd name="T97" fmla="*/ 434 h 1459"/>
                <a:gd name="T98" fmla="*/ 753 w 974"/>
                <a:gd name="T99" fmla="*/ 379 h 1459"/>
                <a:gd name="T100" fmla="*/ 725 w 974"/>
                <a:gd name="T101" fmla="*/ 327 h 1459"/>
                <a:gd name="T102" fmla="*/ 693 w 974"/>
                <a:gd name="T103" fmla="*/ 279 h 1459"/>
                <a:gd name="T104" fmla="*/ 655 w 974"/>
                <a:gd name="T105" fmla="*/ 235 h 1459"/>
                <a:gd name="T106" fmla="*/ 614 w 974"/>
                <a:gd name="T107" fmla="*/ 195 h 1459"/>
                <a:gd name="T108" fmla="*/ 568 w 974"/>
                <a:gd name="T109" fmla="*/ 160 h 1459"/>
                <a:gd name="T110" fmla="*/ 519 w 974"/>
                <a:gd name="T111" fmla="*/ 129 h 1459"/>
                <a:gd name="T112" fmla="*/ 465 w 974"/>
                <a:gd name="T113" fmla="*/ 103 h 1459"/>
                <a:gd name="T114" fmla="*/ 631 w 974"/>
                <a:gd name="T115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4" h="1459">
                  <a:moveTo>
                    <a:pt x="631" y="0"/>
                  </a:moveTo>
                  <a:lnTo>
                    <a:pt x="686" y="36"/>
                  </a:lnTo>
                  <a:lnTo>
                    <a:pt x="736" y="78"/>
                  </a:lnTo>
                  <a:lnTo>
                    <a:pt x="782" y="124"/>
                  </a:lnTo>
                  <a:lnTo>
                    <a:pt x="825" y="174"/>
                  </a:lnTo>
                  <a:lnTo>
                    <a:pt x="863" y="228"/>
                  </a:lnTo>
                  <a:lnTo>
                    <a:pt x="895" y="285"/>
                  </a:lnTo>
                  <a:lnTo>
                    <a:pt x="924" y="346"/>
                  </a:lnTo>
                  <a:lnTo>
                    <a:pt x="945" y="408"/>
                  </a:lnTo>
                  <a:lnTo>
                    <a:pt x="961" y="474"/>
                  </a:lnTo>
                  <a:lnTo>
                    <a:pt x="971" y="542"/>
                  </a:lnTo>
                  <a:lnTo>
                    <a:pt x="974" y="612"/>
                  </a:lnTo>
                  <a:lnTo>
                    <a:pt x="971" y="680"/>
                  </a:lnTo>
                  <a:lnTo>
                    <a:pt x="962" y="747"/>
                  </a:lnTo>
                  <a:lnTo>
                    <a:pt x="947" y="811"/>
                  </a:lnTo>
                  <a:lnTo>
                    <a:pt x="926" y="874"/>
                  </a:lnTo>
                  <a:lnTo>
                    <a:pt x="900" y="933"/>
                  </a:lnTo>
                  <a:lnTo>
                    <a:pt x="868" y="990"/>
                  </a:lnTo>
                  <a:lnTo>
                    <a:pt x="832" y="1042"/>
                  </a:lnTo>
                  <a:lnTo>
                    <a:pt x="791" y="1091"/>
                  </a:lnTo>
                  <a:lnTo>
                    <a:pt x="746" y="1137"/>
                  </a:lnTo>
                  <a:lnTo>
                    <a:pt x="697" y="1179"/>
                  </a:lnTo>
                  <a:lnTo>
                    <a:pt x="644" y="1216"/>
                  </a:lnTo>
                  <a:lnTo>
                    <a:pt x="589" y="1249"/>
                  </a:lnTo>
                  <a:lnTo>
                    <a:pt x="531" y="1276"/>
                  </a:lnTo>
                  <a:lnTo>
                    <a:pt x="469" y="1299"/>
                  </a:lnTo>
                  <a:lnTo>
                    <a:pt x="405" y="1316"/>
                  </a:lnTo>
                  <a:lnTo>
                    <a:pt x="339" y="1327"/>
                  </a:lnTo>
                  <a:lnTo>
                    <a:pt x="339" y="1459"/>
                  </a:lnTo>
                  <a:lnTo>
                    <a:pt x="0" y="1248"/>
                  </a:lnTo>
                  <a:lnTo>
                    <a:pt x="339" y="1036"/>
                  </a:lnTo>
                  <a:lnTo>
                    <a:pt x="339" y="1156"/>
                  </a:lnTo>
                  <a:lnTo>
                    <a:pt x="395" y="1144"/>
                  </a:lnTo>
                  <a:lnTo>
                    <a:pt x="447" y="1127"/>
                  </a:lnTo>
                  <a:lnTo>
                    <a:pt x="499" y="1104"/>
                  </a:lnTo>
                  <a:lnTo>
                    <a:pt x="547" y="1078"/>
                  </a:lnTo>
                  <a:lnTo>
                    <a:pt x="592" y="1046"/>
                  </a:lnTo>
                  <a:lnTo>
                    <a:pt x="634" y="1011"/>
                  </a:lnTo>
                  <a:lnTo>
                    <a:pt x="671" y="972"/>
                  </a:lnTo>
                  <a:lnTo>
                    <a:pt x="705" y="928"/>
                  </a:lnTo>
                  <a:lnTo>
                    <a:pt x="734" y="882"/>
                  </a:lnTo>
                  <a:lnTo>
                    <a:pt x="758" y="833"/>
                  </a:lnTo>
                  <a:lnTo>
                    <a:pt x="778" y="781"/>
                  </a:lnTo>
                  <a:lnTo>
                    <a:pt x="793" y="727"/>
                  </a:lnTo>
                  <a:lnTo>
                    <a:pt x="802" y="670"/>
                  </a:lnTo>
                  <a:lnTo>
                    <a:pt x="805" y="612"/>
                  </a:lnTo>
                  <a:lnTo>
                    <a:pt x="802" y="551"/>
                  </a:lnTo>
                  <a:lnTo>
                    <a:pt x="791" y="490"/>
                  </a:lnTo>
                  <a:lnTo>
                    <a:pt x="776" y="434"/>
                  </a:lnTo>
                  <a:lnTo>
                    <a:pt x="753" y="379"/>
                  </a:lnTo>
                  <a:lnTo>
                    <a:pt x="725" y="327"/>
                  </a:lnTo>
                  <a:lnTo>
                    <a:pt x="693" y="279"/>
                  </a:lnTo>
                  <a:lnTo>
                    <a:pt x="655" y="235"/>
                  </a:lnTo>
                  <a:lnTo>
                    <a:pt x="614" y="195"/>
                  </a:lnTo>
                  <a:lnTo>
                    <a:pt x="568" y="160"/>
                  </a:lnTo>
                  <a:lnTo>
                    <a:pt x="519" y="129"/>
                  </a:lnTo>
                  <a:lnTo>
                    <a:pt x="465" y="103"/>
                  </a:lnTo>
                  <a:lnTo>
                    <a:pt x="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4410587" y="2827165"/>
            <a:ext cx="627628" cy="603967"/>
          </a:xfrm>
          <a:custGeom>
            <a:avLst/>
            <a:gdLst>
              <a:gd name="T0" fmla="*/ 2544 w 4536"/>
              <a:gd name="T1" fmla="*/ 1910 h 4219"/>
              <a:gd name="T2" fmla="*/ 2717 w 4536"/>
              <a:gd name="T3" fmla="*/ 2207 h 4219"/>
              <a:gd name="T4" fmla="*/ 2627 w 4536"/>
              <a:gd name="T5" fmla="*/ 2545 h 4219"/>
              <a:gd name="T6" fmla="*/ 2330 w 4536"/>
              <a:gd name="T7" fmla="*/ 2718 h 4219"/>
              <a:gd name="T8" fmla="*/ 1992 w 4536"/>
              <a:gd name="T9" fmla="*/ 2627 h 4219"/>
              <a:gd name="T10" fmla="*/ 1819 w 4536"/>
              <a:gd name="T11" fmla="*/ 2329 h 4219"/>
              <a:gd name="T12" fmla="*/ 1909 w 4536"/>
              <a:gd name="T13" fmla="*/ 1991 h 4219"/>
              <a:gd name="T14" fmla="*/ 2206 w 4536"/>
              <a:gd name="T15" fmla="*/ 1818 h 4219"/>
              <a:gd name="T16" fmla="*/ 2678 w 4536"/>
              <a:gd name="T17" fmla="*/ 971 h 4219"/>
              <a:gd name="T18" fmla="*/ 3193 w 4536"/>
              <a:gd name="T19" fmla="*/ 1272 h 4219"/>
              <a:gd name="T20" fmla="*/ 3531 w 4536"/>
              <a:gd name="T21" fmla="*/ 1763 h 4219"/>
              <a:gd name="T22" fmla="*/ 3625 w 4536"/>
              <a:gd name="T23" fmla="*/ 2374 h 4219"/>
              <a:gd name="T24" fmla="*/ 3442 w 4536"/>
              <a:gd name="T25" fmla="*/ 2952 h 4219"/>
              <a:gd name="T26" fmla="*/ 3034 w 4536"/>
              <a:gd name="T27" fmla="*/ 3391 h 4219"/>
              <a:gd name="T28" fmla="*/ 2961 w 4536"/>
              <a:gd name="T29" fmla="*/ 2877 h 4219"/>
              <a:gd name="T30" fmla="*/ 3160 w 4536"/>
              <a:gd name="T31" fmla="*/ 2457 h 4219"/>
              <a:gd name="T32" fmla="*/ 3112 w 4536"/>
              <a:gd name="T33" fmla="*/ 1958 h 4219"/>
              <a:gd name="T34" fmla="*/ 2816 w 4536"/>
              <a:gd name="T35" fmla="*/ 1569 h 4219"/>
              <a:gd name="T36" fmla="*/ 2355 w 4536"/>
              <a:gd name="T37" fmla="*/ 1387 h 4219"/>
              <a:gd name="T38" fmla="*/ 1860 w 4536"/>
              <a:gd name="T39" fmla="*/ 1481 h 4219"/>
              <a:gd name="T40" fmla="*/ 1500 w 4536"/>
              <a:gd name="T41" fmla="*/ 1811 h 4219"/>
              <a:gd name="T42" fmla="*/ 1361 w 4536"/>
              <a:gd name="T43" fmla="*/ 2290 h 4219"/>
              <a:gd name="T44" fmla="*/ 1486 w 4536"/>
              <a:gd name="T45" fmla="*/ 2736 h 4219"/>
              <a:gd name="T46" fmla="*/ 1814 w 4536"/>
              <a:gd name="T47" fmla="*/ 3061 h 4219"/>
              <a:gd name="T48" fmla="*/ 1208 w 4536"/>
              <a:gd name="T49" fmla="*/ 3116 h 4219"/>
              <a:gd name="T50" fmla="*/ 943 w 4536"/>
              <a:gd name="T51" fmla="*/ 2579 h 4219"/>
              <a:gd name="T52" fmla="*/ 943 w 4536"/>
              <a:gd name="T53" fmla="*/ 1956 h 4219"/>
              <a:gd name="T54" fmla="*/ 1207 w 4536"/>
              <a:gd name="T55" fmla="*/ 1418 h 4219"/>
              <a:gd name="T56" fmla="*/ 1670 w 4536"/>
              <a:gd name="T57" fmla="*/ 1046 h 4219"/>
              <a:gd name="T58" fmla="*/ 2268 w 4536"/>
              <a:gd name="T59" fmla="*/ 908 h 4219"/>
              <a:gd name="T60" fmla="*/ 2932 w 4536"/>
              <a:gd name="T61" fmla="*/ 101 h 4219"/>
              <a:gd name="T62" fmla="*/ 3626 w 4536"/>
              <a:gd name="T63" fmla="*/ 455 h 4219"/>
              <a:gd name="T64" fmla="*/ 4157 w 4536"/>
              <a:gd name="T65" fmla="*/ 1016 h 4219"/>
              <a:gd name="T66" fmla="*/ 4471 w 4536"/>
              <a:gd name="T67" fmla="*/ 1731 h 4219"/>
              <a:gd name="T68" fmla="*/ 4520 w 4536"/>
              <a:gd name="T69" fmla="*/ 2538 h 4219"/>
              <a:gd name="T70" fmla="*/ 4287 w 4536"/>
              <a:gd name="T71" fmla="*/ 3290 h 4219"/>
              <a:gd name="T72" fmla="*/ 3820 w 4536"/>
              <a:gd name="T73" fmla="*/ 3911 h 4219"/>
              <a:gd name="T74" fmla="*/ 3269 w 4536"/>
              <a:gd name="T75" fmla="*/ 3775 h 4219"/>
              <a:gd name="T76" fmla="*/ 3743 w 4536"/>
              <a:gd name="T77" fmla="*/ 3323 h 4219"/>
              <a:gd name="T78" fmla="*/ 4025 w 4536"/>
              <a:gd name="T79" fmla="*/ 2727 h 4219"/>
              <a:gd name="T80" fmla="*/ 4065 w 4536"/>
              <a:gd name="T81" fmla="*/ 2022 h 4219"/>
              <a:gd name="T82" fmla="*/ 3834 w 4536"/>
              <a:gd name="T83" fmla="*/ 1354 h 4219"/>
              <a:gd name="T84" fmla="*/ 3375 w 4536"/>
              <a:gd name="T85" fmla="*/ 833 h 4219"/>
              <a:gd name="T86" fmla="*/ 2749 w 4536"/>
              <a:gd name="T87" fmla="*/ 519 h 4219"/>
              <a:gd name="T88" fmla="*/ 2023 w 4536"/>
              <a:gd name="T89" fmla="*/ 470 h 4219"/>
              <a:gd name="T90" fmla="*/ 1354 w 4536"/>
              <a:gd name="T91" fmla="*/ 703 h 4219"/>
              <a:gd name="T92" fmla="*/ 833 w 4536"/>
              <a:gd name="T93" fmla="*/ 1162 h 4219"/>
              <a:gd name="T94" fmla="*/ 520 w 4536"/>
              <a:gd name="T95" fmla="*/ 1787 h 4219"/>
              <a:gd name="T96" fmla="*/ 471 w 4536"/>
              <a:gd name="T97" fmla="*/ 2512 h 4219"/>
              <a:gd name="T98" fmla="*/ 704 w 4536"/>
              <a:gd name="T99" fmla="*/ 3178 h 4219"/>
              <a:gd name="T100" fmla="*/ 1166 w 4536"/>
              <a:gd name="T101" fmla="*/ 3702 h 4219"/>
              <a:gd name="T102" fmla="*/ 814 w 4536"/>
              <a:gd name="T103" fmla="*/ 3999 h 4219"/>
              <a:gd name="T104" fmla="*/ 312 w 4536"/>
              <a:gd name="T105" fmla="*/ 3413 h 4219"/>
              <a:gd name="T106" fmla="*/ 37 w 4536"/>
              <a:gd name="T107" fmla="*/ 2677 h 4219"/>
              <a:gd name="T108" fmla="*/ 37 w 4536"/>
              <a:gd name="T109" fmla="*/ 1861 h 4219"/>
              <a:gd name="T110" fmla="*/ 311 w 4536"/>
              <a:gd name="T111" fmla="*/ 1126 h 4219"/>
              <a:gd name="T112" fmla="*/ 810 w 4536"/>
              <a:gd name="T113" fmla="*/ 535 h 4219"/>
              <a:gd name="T114" fmla="*/ 1479 w 4536"/>
              <a:gd name="T115" fmla="*/ 142 h 4219"/>
              <a:gd name="T116" fmla="*/ 2268 w 4536"/>
              <a:gd name="T117" fmla="*/ 0 h 4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36" h="4219">
                <a:moveTo>
                  <a:pt x="2268" y="1813"/>
                </a:moveTo>
                <a:lnTo>
                  <a:pt x="2330" y="1818"/>
                </a:lnTo>
                <a:lnTo>
                  <a:pt x="2388" y="1830"/>
                </a:lnTo>
                <a:lnTo>
                  <a:pt x="2444" y="1849"/>
                </a:lnTo>
                <a:lnTo>
                  <a:pt x="2496" y="1877"/>
                </a:lnTo>
                <a:lnTo>
                  <a:pt x="2544" y="1910"/>
                </a:lnTo>
                <a:lnTo>
                  <a:pt x="2588" y="1948"/>
                </a:lnTo>
                <a:lnTo>
                  <a:pt x="2627" y="1991"/>
                </a:lnTo>
                <a:lnTo>
                  <a:pt x="2660" y="2040"/>
                </a:lnTo>
                <a:lnTo>
                  <a:pt x="2686" y="2092"/>
                </a:lnTo>
                <a:lnTo>
                  <a:pt x="2706" y="2147"/>
                </a:lnTo>
                <a:lnTo>
                  <a:pt x="2717" y="2207"/>
                </a:lnTo>
                <a:lnTo>
                  <a:pt x="2722" y="2268"/>
                </a:lnTo>
                <a:lnTo>
                  <a:pt x="2717" y="2329"/>
                </a:lnTo>
                <a:lnTo>
                  <a:pt x="2706" y="2388"/>
                </a:lnTo>
                <a:lnTo>
                  <a:pt x="2686" y="2444"/>
                </a:lnTo>
                <a:lnTo>
                  <a:pt x="2660" y="2497"/>
                </a:lnTo>
                <a:lnTo>
                  <a:pt x="2627" y="2545"/>
                </a:lnTo>
                <a:lnTo>
                  <a:pt x="2588" y="2589"/>
                </a:lnTo>
                <a:lnTo>
                  <a:pt x="2544" y="2627"/>
                </a:lnTo>
                <a:lnTo>
                  <a:pt x="2496" y="2660"/>
                </a:lnTo>
                <a:lnTo>
                  <a:pt x="2444" y="2686"/>
                </a:lnTo>
                <a:lnTo>
                  <a:pt x="2388" y="2705"/>
                </a:lnTo>
                <a:lnTo>
                  <a:pt x="2330" y="2718"/>
                </a:lnTo>
                <a:lnTo>
                  <a:pt x="2268" y="2722"/>
                </a:lnTo>
                <a:lnTo>
                  <a:pt x="2206" y="2718"/>
                </a:lnTo>
                <a:lnTo>
                  <a:pt x="2148" y="2705"/>
                </a:lnTo>
                <a:lnTo>
                  <a:pt x="2092" y="2686"/>
                </a:lnTo>
                <a:lnTo>
                  <a:pt x="2040" y="2660"/>
                </a:lnTo>
                <a:lnTo>
                  <a:pt x="1992" y="2627"/>
                </a:lnTo>
                <a:lnTo>
                  <a:pt x="1948" y="2589"/>
                </a:lnTo>
                <a:lnTo>
                  <a:pt x="1909" y="2545"/>
                </a:lnTo>
                <a:lnTo>
                  <a:pt x="1876" y="2497"/>
                </a:lnTo>
                <a:lnTo>
                  <a:pt x="1850" y="2444"/>
                </a:lnTo>
                <a:lnTo>
                  <a:pt x="1830" y="2388"/>
                </a:lnTo>
                <a:lnTo>
                  <a:pt x="1819" y="2329"/>
                </a:lnTo>
                <a:lnTo>
                  <a:pt x="1814" y="2268"/>
                </a:lnTo>
                <a:lnTo>
                  <a:pt x="1819" y="2207"/>
                </a:lnTo>
                <a:lnTo>
                  <a:pt x="1830" y="2147"/>
                </a:lnTo>
                <a:lnTo>
                  <a:pt x="1850" y="2092"/>
                </a:lnTo>
                <a:lnTo>
                  <a:pt x="1876" y="2040"/>
                </a:lnTo>
                <a:lnTo>
                  <a:pt x="1909" y="1991"/>
                </a:lnTo>
                <a:lnTo>
                  <a:pt x="1948" y="1948"/>
                </a:lnTo>
                <a:lnTo>
                  <a:pt x="1992" y="1910"/>
                </a:lnTo>
                <a:lnTo>
                  <a:pt x="2040" y="1877"/>
                </a:lnTo>
                <a:lnTo>
                  <a:pt x="2092" y="1849"/>
                </a:lnTo>
                <a:lnTo>
                  <a:pt x="2148" y="1830"/>
                </a:lnTo>
                <a:lnTo>
                  <a:pt x="2206" y="1818"/>
                </a:lnTo>
                <a:lnTo>
                  <a:pt x="2268" y="1813"/>
                </a:lnTo>
                <a:close/>
                <a:moveTo>
                  <a:pt x="2268" y="908"/>
                </a:moveTo>
                <a:lnTo>
                  <a:pt x="2374" y="912"/>
                </a:lnTo>
                <a:lnTo>
                  <a:pt x="2478" y="923"/>
                </a:lnTo>
                <a:lnTo>
                  <a:pt x="2579" y="943"/>
                </a:lnTo>
                <a:lnTo>
                  <a:pt x="2678" y="971"/>
                </a:lnTo>
                <a:lnTo>
                  <a:pt x="2774" y="1005"/>
                </a:lnTo>
                <a:lnTo>
                  <a:pt x="2866" y="1046"/>
                </a:lnTo>
                <a:lnTo>
                  <a:pt x="2954" y="1093"/>
                </a:lnTo>
                <a:lnTo>
                  <a:pt x="3038" y="1147"/>
                </a:lnTo>
                <a:lnTo>
                  <a:pt x="3117" y="1207"/>
                </a:lnTo>
                <a:lnTo>
                  <a:pt x="3193" y="1272"/>
                </a:lnTo>
                <a:lnTo>
                  <a:pt x="3265" y="1342"/>
                </a:lnTo>
                <a:lnTo>
                  <a:pt x="3329" y="1418"/>
                </a:lnTo>
                <a:lnTo>
                  <a:pt x="3388" y="1499"/>
                </a:lnTo>
                <a:lnTo>
                  <a:pt x="3443" y="1582"/>
                </a:lnTo>
                <a:lnTo>
                  <a:pt x="3490" y="1670"/>
                </a:lnTo>
                <a:lnTo>
                  <a:pt x="3531" y="1763"/>
                </a:lnTo>
                <a:lnTo>
                  <a:pt x="3566" y="1859"/>
                </a:lnTo>
                <a:lnTo>
                  <a:pt x="3593" y="1956"/>
                </a:lnTo>
                <a:lnTo>
                  <a:pt x="3612" y="2058"/>
                </a:lnTo>
                <a:lnTo>
                  <a:pt x="3625" y="2163"/>
                </a:lnTo>
                <a:lnTo>
                  <a:pt x="3629" y="2268"/>
                </a:lnTo>
                <a:lnTo>
                  <a:pt x="3625" y="2374"/>
                </a:lnTo>
                <a:lnTo>
                  <a:pt x="3612" y="2477"/>
                </a:lnTo>
                <a:lnTo>
                  <a:pt x="3593" y="2579"/>
                </a:lnTo>
                <a:lnTo>
                  <a:pt x="3566" y="2677"/>
                </a:lnTo>
                <a:lnTo>
                  <a:pt x="3531" y="2771"/>
                </a:lnTo>
                <a:lnTo>
                  <a:pt x="3490" y="2864"/>
                </a:lnTo>
                <a:lnTo>
                  <a:pt x="3442" y="2952"/>
                </a:lnTo>
                <a:lnTo>
                  <a:pt x="3388" y="3035"/>
                </a:lnTo>
                <a:lnTo>
                  <a:pt x="3328" y="3116"/>
                </a:lnTo>
                <a:lnTo>
                  <a:pt x="3262" y="3192"/>
                </a:lnTo>
                <a:lnTo>
                  <a:pt x="3190" y="3264"/>
                </a:lnTo>
                <a:lnTo>
                  <a:pt x="3115" y="3330"/>
                </a:lnTo>
                <a:lnTo>
                  <a:pt x="3034" y="3391"/>
                </a:lnTo>
                <a:lnTo>
                  <a:pt x="2948" y="3448"/>
                </a:lnTo>
                <a:lnTo>
                  <a:pt x="2722" y="3061"/>
                </a:lnTo>
                <a:lnTo>
                  <a:pt x="2788" y="3024"/>
                </a:lnTo>
                <a:lnTo>
                  <a:pt x="2849" y="2982"/>
                </a:lnTo>
                <a:lnTo>
                  <a:pt x="2907" y="2932"/>
                </a:lnTo>
                <a:lnTo>
                  <a:pt x="2961" y="2877"/>
                </a:lnTo>
                <a:lnTo>
                  <a:pt x="3008" y="2817"/>
                </a:lnTo>
                <a:lnTo>
                  <a:pt x="3050" y="2752"/>
                </a:lnTo>
                <a:lnTo>
                  <a:pt x="3087" y="2683"/>
                </a:lnTo>
                <a:lnTo>
                  <a:pt x="3117" y="2612"/>
                </a:lnTo>
                <a:lnTo>
                  <a:pt x="3142" y="2535"/>
                </a:lnTo>
                <a:lnTo>
                  <a:pt x="3160" y="2457"/>
                </a:lnTo>
                <a:lnTo>
                  <a:pt x="3171" y="2374"/>
                </a:lnTo>
                <a:lnTo>
                  <a:pt x="3175" y="2290"/>
                </a:lnTo>
                <a:lnTo>
                  <a:pt x="3171" y="2204"/>
                </a:lnTo>
                <a:lnTo>
                  <a:pt x="3159" y="2119"/>
                </a:lnTo>
                <a:lnTo>
                  <a:pt x="3138" y="2036"/>
                </a:lnTo>
                <a:lnTo>
                  <a:pt x="3112" y="1958"/>
                </a:lnTo>
                <a:lnTo>
                  <a:pt x="3078" y="1882"/>
                </a:lnTo>
                <a:lnTo>
                  <a:pt x="3036" y="1811"/>
                </a:lnTo>
                <a:lnTo>
                  <a:pt x="2990" y="1742"/>
                </a:lnTo>
                <a:lnTo>
                  <a:pt x="2937" y="1680"/>
                </a:lnTo>
                <a:lnTo>
                  <a:pt x="2880" y="1621"/>
                </a:lnTo>
                <a:lnTo>
                  <a:pt x="2816" y="1569"/>
                </a:lnTo>
                <a:lnTo>
                  <a:pt x="2749" y="1522"/>
                </a:lnTo>
                <a:lnTo>
                  <a:pt x="2676" y="1481"/>
                </a:lnTo>
                <a:lnTo>
                  <a:pt x="2601" y="1446"/>
                </a:lnTo>
                <a:lnTo>
                  <a:pt x="2522" y="1420"/>
                </a:lnTo>
                <a:lnTo>
                  <a:pt x="2440" y="1400"/>
                </a:lnTo>
                <a:lnTo>
                  <a:pt x="2355" y="1387"/>
                </a:lnTo>
                <a:lnTo>
                  <a:pt x="2268" y="1383"/>
                </a:lnTo>
                <a:lnTo>
                  <a:pt x="2181" y="1387"/>
                </a:lnTo>
                <a:lnTo>
                  <a:pt x="2096" y="1400"/>
                </a:lnTo>
                <a:lnTo>
                  <a:pt x="2014" y="1420"/>
                </a:lnTo>
                <a:lnTo>
                  <a:pt x="1935" y="1446"/>
                </a:lnTo>
                <a:lnTo>
                  <a:pt x="1860" y="1481"/>
                </a:lnTo>
                <a:lnTo>
                  <a:pt x="1787" y="1522"/>
                </a:lnTo>
                <a:lnTo>
                  <a:pt x="1720" y="1569"/>
                </a:lnTo>
                <a:lnTo>
                  <a:pt x="1656" y="1621"/>
                </a:lnTo>
                <a:lnTo>
                  <a:pt x="1599" y="1680"/>
                </a:lnTo>
                <a:lnTo>
                  <a:pt x="1546" y="1742"/>
                </a:lnTo>
                <a:lnTo>
                  <a:pt x="1500" y="1811"/>
                </a:lnTo>
                <a:lnTo>
                  <a:pt x="1458" y="1882"/>
                </a:lnTo>
                <a:lnTo>
                  <a:pt x="1424" y="1958"/>
                </a:lnTo>
                <a:lnTo>
                  <a:pt x="1398" y="2036"/>
                </a:lnTo>
                <a:lnTo>
                  <a:pt x="1377" y="2119"/>
                </a:lnTo>
                <a:lnTo>
                  <a:pt x="1365" y="2204"/>
                </a:lnTo>
                <a:lnTo>
                  <a:pt x="1361" y="2290"/>
                </a:lnTo>
                <a:lnTo>
                  <a:pt x="1365" y="2369"/>
                </a:lnTo>
                <a:lnTo>
                  <a:pt x="1376" y="2447"/>
                </a:lnTo>
                <a:lnTo>
                  <a:pt x="1394" y="2523"/>
                </a:lnTo>
                <a:lnTo>
                  <a:pt x="1419" y="2596"/>
                </a:lnTo>
                <a:lnTo>
                  <a:pt x="1449" y="2667"/>
                </a:lnTo>
                <a:lnTo>
                  <a:pt x="1486" y="2736"/>
                </a:lnTo>
                <a:lnTo>
                  <a:pt x="1528" y="2800"/>
                </a:lnTo>
                <a:lnTo>
                  <a:pt x="1575" y="2862"/>
                </a:lnTo>
                <a:lnTo>
                  <a:pt x="1629" y="2919"/>
                </a:lnTo>
                <a:lnTo>
                  <a:pt x="1687" y="2972"/>
                </a:lnTo>
                <a:lnTo>
                  <a:pt x="1748" y="3019"/>
                </a:lnTo>
                <a:lnTo>
                  <a:pt x="1814" y="3061"/>
                </a:lnTo>
                <a:lnTo>
                  <a:pt x="1588" y="3448"/>
                </a:lnTo>
                <a:lnTo>
                  <a:pt x="1502" y="3391"/>
                </a:lnTo>
                <a:lnTo>
                  <a:pt x="1421" y="3330"/>
                </a:lnTo>
                <a:lnTo>
                  <a:pt x="1346" y="3264"/>
                </a:lnTo>
                <a:lnTo>
                  <a:pt x="1274" y="3192"/>
                </a:lnTo>
                <a:lnTo>
                  <a:pt x="1208" y="3116"/>
                </a:lnTo>
                <a:lnTo>
                  <a:pt x="1148" y="3035"/>
                </a:lnTo>
                <a:lnTo>
                  <a:pt x="1094" y="2952"/>
                </a:lnTo>
                <a:lnTo>
                  <a:pt x="1046" y="2864"/>
                </a:lnTo>
                <a:lnTo>
                  <a:pt x="1005" y="2771"/>
                </a:lnTo>
                <a:lnTo>
                  <a:pt x="970" y="2677"/>
                </a:lnTo>
                <a:lnTo>
                  <a:pt x="943" y="2579"/>
                </a:lnTo>
                <a:lnTo>
                  <a:pt x="924" y="2477"/>
                </a:lnTo>
                <a:lnTo>
                  <a:pt x="911" y="2374"/>
                </a:lnTo>
                <a:lnTo>
                  <a:pt x="907" y="2268"/>
                </a:lnTo>
                <a:lnTo>
                  <a:pt x="911" y="2163"/>
                </a:lnTo>
                <a:lnTo>
                  <a:pt x="924" y="2058"/>
                </a:lnTo>
                <a:lnTo>
                  <a:pt x="943" y="1956"/>
                </a:lnTo>
                <a:lnTo>
                  <a:pt x="970" y="1859"/>
                </a:lnTo>
                <a:lnTo>
                  <a:pt x="1005" y="1763"/>
                </a:lnTo>
                <a:lnTo>
                  <a:pt x="1046" y="1670"/>
                </a:lnTo>
                <a:lnTo>
                  <a:pt x="1093" y="1582"/>
                </a:lnTo>
                <a:lnTo>
                  <a:pt x="1148" y="1499"/>
                </a:lnTo>
                <a:lnTo>
                  <a:pt x="1207" y="1418"/>
                </a:lnTo>
                <a:lnTo>
                  <a:pt x="1271" y="1342"/>
                </a:lnTo>
                <a:lnTo>
                  <a:pt x="1343" y="1272"/>
                </a:lnTo>
                <a:lnTo>
                  <a:pt x="1419" y="1207"/>
                </a:lnTo>
                <a:lnTo>
                  <a:pt x="1498" y="1147"/>
                </a:lnTo>
                <a:lnTo>
                  <a:pt x="1582" y="1093"/>
                </a:lnTo>
                <a:lnTo>
                  <a:pt x="1670" y="1046"/>
                </a:lnTo>
                <a:lnTo>
                  <a:pt x="1762" y="1005"/>
                </a:lnTo>
                <a:lnTo>
                  <a:pt x="1858" y="971"/>
                </a:lnTo>
                <a:lnTo>
                  <a:pt x="1957" y="943"/>
                </a:lnTo>
                <a:lnTo>
                  <a:pt x="2058" y="923"/>
                </a:lnTo>
                <a:lnTo>
                  <a:pt x="2162" y="912"/>
                </a:lnTo>
                <a:lnTo>
                  <a:pt x="2268" y="908"/>
                </a:lnTo>
                <a:close/>
                <a:moveTo>
                  <a:pt x="2268" y="0"/>
                </a:moveTo>
                <a:lnTo>
                  <a:pt x="2405" y="4"/>
                </a:lnTo>
                <a:lnTo>
                  <a:pt x="2542" y="17"/>
                </a:lnTo>
                <a:lnTo>
                  <a:pt x="2673" y="36"/>
                </a:lnTo>
                <a:lnTo>
                  <a:pt x="2804" y="65"/>
                </a:lnTo>
                <a:lnTo>
                  <a:pt x="2932" y="101"/>
                </a:lnTo>
                <a:lnTo>
                  <a:pt x="3057" y="142"/>
                </a:lnTo>
                <a:lnTo>
                  <a:pt x="3178" y="191"/>
                </a:lnTo>
                <a:lnTo>
                  <a:pt x="3296" y="248"/>
                </a:lnTo>
                <a:lnTo>
                  <a:pt x="3410" y="311"/>
                </a:lnTo>
                <a:lnTo>
                  <a:pt x="3520" y="380"/>
                </a:lnTo>
                <a:lnTo>
                  <a:pt x="3626" y="455"/>
                </a:lnTo>
                <a:lnTo>
                  <a:pt x="3726" y="535"/>
                </a:lnTo>
                <a:lnTo>
                  <a:pt x="3823" y="622"/>
                </a:lnTo>
                <a:lnTo>
                  <a:pt x="3915" y="712"/>
                </a:lnTo>
                <a:lnTo>
                  <a:pt x="4001" y="809"/>
                </a:lnTo>
                <a:lnTo>
                  <a:pt x="4081" y="910"/>
                </a:lnTo>
                <a:lnTo>
                  <a:pt x="4157" y="1016"/>
                </a:lnTo>
                <a:lnTo>
                  <a:pt x="4225" y="1126"/>
                </a:lnTo>
                <a:lnTo>
                  <a:pt x="4287" y="1240"/>
                </a:lnTo>
                <a:lnTo>
                  <a:pt x="4344" y="1357"/>
                </a:lnTo>
                <a:lnTo>
                  <a:pt x="4393" y="1479"/>
                </a:lnTo>
                <a:lnTo>
                  <a:pt x="4436" y="1603"/>
                </a:lnTo>
                <a:lnTo>
                  <a:pt x="4471" y="1731"/>
                </a:lnTo>
                <a:lnTo>
                  <a:pt x="4499" y="1861"/>
                </a:lnTo>
                <a:lnTo>
                  <a:pt x="4520" y="1995"/>
                </a:lnTo>
                <a:lnTo>
                  <a:pt x="4532" y="2131"/>
                </a:lnTo>
                <a:lnTo>
                  <a:pt x="4536" y="2268"/>
                </a:lnTo>
                <a:lnTo>
                  <a:pt x="4532" y="2403"/>
                </a:lnTo>
                <a:lnTo>
                  <a:pt x="4520" y="2538"/>
                </a:lnTo>
                <a:lnTo>
                  <a:pt x="4499" y="2670"/>
                </a:lnTo>
                <a:lnTo>
                  <a:pt x="4471" y="2799"/>
                </a:lnTo>
                <a:lnTo>
                  <a:pt x="4436" y="2927"/>
                </a:lnTo>
                <a:lnTo>
                  <a:pt x="4393" y="3050"/>
                </a:lnTo>
                <a:lnTo>
                  <a:pt x="4344" y="3173"/>
                </a:lnTo>
                <a:lnTo>
                  <a:pt x="4287" y="3290"/>
                </a:lnTo>
                <a:lnTo>
                  <a:pt x="4224" y="3405"/>
                </a:lnTo>
                <a:lnTo>
                  <a:pt x="4155" y="3515"/>
                </a:lnTo>
                <a:lnTo>
                  <a:pt x="4080" y="3621"/>
                </a:lnTo>
                <a:lnTo>
                  <a:pt x="3999" y="3723"/>
                </a:lnTo>
                <a:lnTo>
                  <a:pt x="3912" y="3819"/>
                </a:lnTo>
                <a:lnTo>
                  <a:pt x="3820" y="3911"/>
                </a:lnTo>
                <a:lnTo>
                  <a:pt x="3722" y="3996"/>
                </a:lnTo>
                <a:lnTo>
                  <a:pt x="3621" y="4077"/>
                </a:lnTo>
                <a:lnTo>
                  <a:pt x="3513" y="4150"/>
                </a:lnTo>
                <a:lnTo>
                  <a:pt x="3402" y="4219"/>
                </a:lnTo>
                <a:lnTo>
                  <a:pt x="3175" y="3833"/>
                </a:lnTo>
                <a:lnTo>
                  <a:pt x="3269" y="3775"/>
                </a:lnTo>
                <a:lnTo>
                  <a:pt x="3359" y="3710"/>
                </a:lnTo>
                <a:lnTo>
                  <a:pt x="3446" y="3642"/>
                </a:lnTo>
                <a:lnTo>
                  <a:pt x="3527" y="3569"/>
                </a:lnTo>
                <a:lnTo>
                  <a:pt x="3604" y="3492"/>
                </a:lnTo>
                <a:lnTo>
                  <a:pt x="3676" y="3409"/>
                </a:lnTo>
                <a:lnTo>
                  <a:pt x="3743" y="3323"/>
                </a:lnTo>
                <a:lnTo>
                  <a:pt x="3803" y="3233"/>
                </a:lnTo>
                <a:lnTo>
                  <a:pt x="3860" y="3138"/>
                </a:lnTo>
                <a:lnTo>
                  <a:pt x="3911" y="3041"/>
                </a:lnTo>
                <a:lnTo>
                  <a:pt x="3955" y="2939"/>
                </a:lnTo>
                <a:lnTo>
                  <a:pt x="3993" y="2835"/>
                </a:lnTo>
                <a:lnTo>
                  <a:pt x="4025" y="2727"/>
                </a:lnTo>
                <a:lnTo>
                  <a:pt x="4049" y="2616"/>
                </a:lnTo>
                <a:lnTo>
                  <a:pt x="4067" y="2503"/>
                </a:lnTo>
                <a:lnTo>
                  <a:pt x="4078" y="2387"/>
                </a:lnTo>
                <a:lnTo>
                  <a:pt x="4082" y="2268"/>
                </a:lnTo>
                <a:lnTo>
                  <a:pt x="4078" y="2145"/>
                </a:lnTo>
                <a:lnTo>
                  <a:pt x="4065" y="2022"/>
                </a:lnTo>
                <a:lnTo>
                  <a:pt x="4045" y="1904"/>
                </a:lnTo>
                <a:lnTo>
                  <a:pt x="4016" y="1787"/>
                </a:lnTo>
                <a:lnTo>
                  <a:pt x="3981" y="1673"/>
                </a:lnTo>
                <a:lnTo>
                  <a:pt x="3938" y="1563"/>
                </a:lnTo>
                <a:lnTo>
                  <a:pt x="3890" y="1457"/>
                </a:lnTo>
                <a:lnTo>
                  <a:pt x="3834" y="1354"/>
                </a:lnTo>
                <a:lnTo>
                  <a:pt x="3770" y="1255"/>
                </a:lnTo>
                <a:lnTo>
                  <a:pt x="3703" y="1162"/>
                </a:lnTo>
                <a:lnTo>
                  <a:pt x="3629" y="1071"/>
                </a:lnTo>
                <a:lnTo>
                  <a:pt x="3549" y="987"/>
                </a:lnTo>
                <a:lnTo>
                  <a:pt x="3464" y="908"/>
                </a:lnTo>
                <a:lnTo>
                  <a:pt x="3375" y="833"/>
                </a:lnTo>
                <a:lnTo>
                  <a:pt x="3281" y="765"/>
                </a:lnTo>
                <a:lnTo>
                  <a:pt x="3182" y="703"/>
                </a:lnTo>
                <a:lnTo>
                  <a:pt x="3079" y="646"/>
                </a:lnTo>
                <a:lnTo>
                  <a:pt x="2972" y="597"/>
                </a:lnTo>
                <a:lnTo>
                  <a:pt x="2862" y="554"/>
                </a:lnTo>
                <a:lnTo>
                  <a:pt x="2749" y="519"/>
                </a:lnTo>
                <a:lnTo>
                  <a:pt x="2632" y="491"/>
                </a:lnTo>
                <a:lnTo>
                  <a:pt x="2513" y="470"/>
                </a:lnTo>
                <a:lnTo>
                  <a:pt x="2392" y="458"/>
                </a:lnTo>
                <a:lnTo>
                  <a:pt x="2268" y="454"/>
                </a:lnTo>
                <a:lnTo>
                  <a:pt x="2144" y="458"/>
                </a:lnTo>
                <a:lnTo>
                  <a:pt x="2023" y="470"/>
                </a:lnTo>
                <a:lnTo>
                  <a:pt x="1904" y="491"/>
                </a:lnTo>
                <a:lnTo>
                  <a:pt x="1787" y="519"/>
                </a:lnTo>
                <a:lnTo>
                  <a:pt x="1674" y="554"/>
                </a:lnTo>
                <a:lnTo>
                  <a:pt x="1564" y="597"/>
                </a:lnTo>
                <a:lnTo>
                  <a:pt x="1457" y="646"/>
                </a:lnTo>
                <a:lnTo>
                  <a:pt x="1354" y="703"/>
                </a:lnTo>
                <a:lnTo>
                  <a:pt x="1255" y="765"/>
                </a:lnTo>
                <a:lnTo>
                  <a:pt x="1161" y="833"/>
                </a:lnTo>
                <a:lnTo>
                  <a:pt x="1072" y="908"/>
                </a:lnTo>
                <a:lnTo>
                  <a:pt x="987" y="987"/>
                </a:lnTo>
                <a:lnTo>
                  <a:pt x="907" y="1071"/>
                </a:lnTo>
                <a:lnTo>
                  <a:pt x="833" y="1162"/>
                </a:lnTo>
                <a:lnTo>
                  <a:pt x="766" y="1255"/>
                </a:lnTo>
                <a:lnTo>
                  <a:pt x="702" y="1354"/>
                </a:lnTo>
                <a:lnTo>
                  <a:pt x="646" y="1457"/>
                </a:lnTo>
                <a:lnTo>
                  <a:pt x="598" y="1563"/>
                </a:lnTo>
                <a:lnTo>
                  <a:pt x="555" y="1673"/>
                </a:lnTo>
                <a:lnTo>
                  <a:pt x="520" y="1787"/>
                </a:lnTo>
                <a:lnTo>
                  <a:pt x="491" y="1904"/>
                </a:lnTo>
                <a:lnTo>
                  <a:pt x="471" y="2022"/>
                </a:lnTo>
                <a:lnTo>
                  <a:pt x="458" y="2145"/>
                </a:lnTo>
                <a:lnTo>
                  <a:pt x="454" y="2268"/>
                </a:lnTo>
                <a:lnTo>
                  <a:pt x="458" y="2391"/>
                </a:lnTo>
                <a:lnTo>
                  <a:pt x="471" y="2512"/>
                </a:lnTo>
                <a:lnTo>
                  <a:pt x="491" y="2630"/>
                </a:lnTo>
                <a:lnTo>
                  <a:pt x="520" y="2745"/>
                </a:lnTo>
                <a:lnTo>
                  <a:pt x="555" y="2858"/>
                </a:lnTo>
                <a:lnTo>
                  <a:pt x="598" y="2968"/>
                </a:lnTo>
                <a:lnTo>
                  <a:pt x="647" y="3075"/>
                </a:lnTo>
                <a:lnTo>
                  <a:pt x="704" y="3178"/>
                </a:lnTo>
                <a:lnTo>
                  <a:pt x="766" y="3277"/>
                </a:lnTo>
                <a:lnTo>
                  <a:pt x="834" y="3371"/>
                </a:lnTo>
                <a:lnTo>
                  <a:pt x="910" y="3461"/>
                </a:lnTo>
                <a:lnTo>
                  <a:pt x="990" y="3547"/>
                </a:lnTo>
                <a:lnTo>
                  <a:pt x="1075" y="3626"/>
                </a:lnTo>
                <a:lnTo>
                  <a:pt x="1166" y="3702"/>
                </a:lnTo>
                <a:lnTo>
                  <a:pt x="1260" y="3771"/>
                </a:lnTo>
                <a:lnTo>
                  <a:pt x="1361" y="3833"/>
                </a:lnTo>
                <a:lnTo>
                  <a:pt x="1134" y="4219"/>
                </a:lnTo>
                <a:lnTo>
                  <a:pt x="1023" y="4151"/>
                </a:lnTo>
                <a:lnTo>
                  <a:pt x="915" y="4077"/>
                </a:lnTo>
                <a:lnTo>
                  <a:pt x="814" y="3999"/>
                </a:lnTo>
                <a:lnTo>
                  <a:pt x="716" y="3914"/>
                </a:lnTo>
                <a:lnTo>
                  <a:pt x="624" y="3823"/>
                </a:lnTo>
                <a:lnTo>
                  <a:pt x="537" y="3728"/>
                </a:lnTo>
                <a:lnTo>
                  <a:pt x="456" y="3628"/>
                </a:lnTo>
                <a:lnTo>
                  <a:pt x="381" y="3523"/>
                </a:lnTo>
                <a:lnTo>
                  <a:pt x="312" y="3413"/>
                </a:lnTo>
                <a:lnTo>
                  <a:pt x="249" y="3299"/>
                </a:lnTo>
                <a:lnTo>
                  <a:pt x="192" y="3182"/>
                </a:lnTo>
                <a:lnTo>
                  <a:pt x="143" y="3061"/>
                </a:lnTo>
                <a:lnTo>
                  <a:pt x="100" y="2936"/>
                </a:lnTo>
                <a:lnTo>
                  <a:pt x="65" y="2809"/>
                </a:lnTo>
                <a:lnTo>
                  <a:pt x="37" y="2677"/>
                </a:lnTo>
                <a:lnTo>
                  <a:pt x="16" y="2543"/>
                </a:lnTo>
                <a:lnTo>
                  <a:pt x="4" y="2407"/>
                </a:lnTo>
                <a:lnTo>
                  <a:pt x="0" y="2268"/>
                </a:lnTo>
                <a:lnTo>
                  <a:pt x="4" y="2131"/>
                </a:lnTo>
                <a:lnTo>
                  <a:pt x="16" y="1995"/>
                </a:lnTo>
                <a:lnTo>
                  <a:pt x="37" y="1861"/>
                </a:lnTo>
                <a:lnTo>
                  <a:pt x="65" y="1731"/>
                </a:lnTo>
                <a:lnTo>
                  <a:pt x="100" y="1603"/>
                </a:lnTo>
                <a:lnTo>
                  <a:pt x="143" y="1479"/>
                </a:lnTo>
                <a:lnTo>
                  <a:pt x="192" y="1357"/>
                </a:lnTo>
                <a:lnTo>
                  <a:pt x="249" y="1240"/>
                </a:lnTo>
                <a:lnTo>
                  <a:pt x="311" y="1126"/>
                </a:lnTo>
                <a:lnTo>
                  <a:pt x="379" y="1016"/>
                </a:lnTo>
                <a:lnTo>
                  <a:pt x="455" y="910"/>
                </a:lnTo>
                <a:lnTo>
                  <a:pt x="535" y="809"/>
                </a:lnTo>
                <a:lnTo>
                  <a:pt x="621" y="712"/>
                </a:lnTo>
                <a:lnTo>
                  <a:pt x="713" y="622"/>
                </a:lnTo>
                <a:lnTo>
                  <a:pt x="810" y="535"/>
                </a:lnTo>
                <a:lnTo>
                  <a:pt x="910" y="455"/>
                </a:lnTo>
                <a:lnTo>
                  <a:pt x="1016" y="380"/>
                </a:lnTo>
                <a:lnTo>
                  <a:pt x="1126" y="311"/>
                </a:lnTo>
                <a:lnTo>
                  <a:pt x="1240" y="248"/>
                </a:lnTo>
                <a:lnTo>
                  <a:pt x="1358" y="191"/>
                </a:lnTo>
                <a:lnTo>
                  <a:pt x="1479" y="142"/>
                </a:lnTo>
                <a:lnTo>
                  <a:pt x="1604" y="101"/>
                </a:lnTo>
                <a:lnTo>
                  <a:pt x="1732" y="65"/>
                </a:lnTo>
                <a:lnTo>
                  <a:pt x="1863" y="36"/>
                </a:lnTo>
                <a:lnTo>
                  <a:pt x="1994" y="17"/>
                </a:lnTo>
                <a:lnTo>
                  <a:pt x="2131" y="4"/>
                </a:lnTo>
                <a:lnTo>
                  <a:pt x="22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1"/>
          <p:cNvSpPr>
            <a:spLocks noEditPoints="1"/>
          </p:cNvSpPr>
          <p:nvPr/>
        </p:nvSpPr>
        <p:spPr bwMode="auto">
          <a:xfrm>
            <a:off x="7260315" y="2764112"/>
            <a:ext cx="422490" cy="730072"/>
          </a:xfrm>
          <a:custGeom>
            <a:avLst/>
            <a:gdLst>
              <a:gd name="T0" fmla="*/ 852 w 1860"/>
              <a:gd name="T1" fmla="*/ 931 h 3246"/>
              <a:gd name="T2" fmla="*/ 752 w 1860"/>
              <a:gd name="T3" fmla="*/ 986 h 3246"/>
              <a:gd name="T4" fmla="*/ 684 w 1860"/>
              <a:gd name="T5" fmla="*/ 1078 h 3246"/>
              <a:gd name="T6" fmla="*/ 660 w 1860"/>
              <a:gd name="T7" fmla="*/ 1193 h 3246"/>
              <a:gd name="T8" fmla="*/ 684 w 1860"/>
              <a:gd name="T9" fmla="*/ 1309 h 3246"/>
              <a:gd name="T10" fmla="*/ 752 w 1860"/>
              <a:gd name="T11" fmla="*/ 1399 h 3246"/>
              <a:gd name="T12" fmla="*/ 852 w 1860"/>
              <a:gd name="T13" fmla="*/ 1455 h 3246"/>
              <a:gd name="T14" fmla="*/ 970 w 1860"/>
              <a:gd name="T15" fmla="*/ 1464 h 3246"/>
              <a:gd name="T16" fmla="*/ 1079 w 1860"/>
              <a:gd name="T17" fmla="*/ 1423 h 3246"/>
              <a:gd name="T18" fmla="*/ 1158 w 1860"/>
              <a:gd name="T19" fmla="*/ 1342 h 3246"/>
              <a:gd name="T20" fmla="*/ 1199 w 1860"/>
              <a:gd name="T21" fmla="*/ 1233 h 3246"/>
              <a:gd name="T22" fmla="*/ 1190 w 1860"/>
              <a:gd name="T23" fmla="*/ 1114 h 3246"/>
              <a:gd name="T24" fmla="*/ 1135 w 1860"/>
              <a:gd name="T25" fmla="*/ 1013 h 3246"/>
              <a:gd name="T26" fmla="*/ 1045 w 1860"/>
              <a:gd name="T27" fmla="*/ 944 h 3246"/>
              <a:gd name="T28" fmla="*/ 931 w 1860"/>
              <a:gd name="T29" fmla="*/ 920 h 3246"/>
              <a:gd name="T30" fmla="*/ 955 w 1860"/>
              <a:gd name="T31" fmla="*/ 2 h 3246"/>
              <a:gd name="T32" fmla="*/ 1006 w 1860"/>
              <a:gd name="T33" fmla="*/ 32 h 3246"/>
              <a:gd name="T34" fmla="*/ 1075 w 1860"/>
              <a:gd name="T35" fmla="*/ 121 h 3246"/>
              <a:gd name="T36" fmla="*/ 1159 w 1860"/>
              <a:gd name="T37" fmla="*/ 244 h 3246"/>
              <a:gd name="T38" fmla="*/ 1250 w 1860"/>
              <a:gd name="T39" fmla="*/ 402 h 3246"/>
              <a:gd name="T40" fmla="*/ 1340 w 1860"/>
              <a:gd name="T41" fmla="*/ 593 h 3246"/>
              <a:gd name="T42" fmla="*/ 1422 w 1860"/>
              <a:gd name="T43" fmla="*/ 819 h 3246"/>
              <a:gd name="T44" fmla="*/ 1490 w 1860"/>
              <a:gd name="T45" fmla="*/ 1079 h 3246"/>
              <a:gd name="T46" fmla="*/ 1536 w 1860"/>
              <a:gd name="T47" fmla="*/ 1372 h 3246"/>
              <a:gd name="T48" fmla="*/ 1553 w 1860"/>
              <a:gd name="T49" fmla="*/ 1701 h 3246"/>
              <a:gd name="T50" fmla="*/ 1670 w 1860"/>
              <a:gd name="T51" fmla="*/ 2196 h 3246"/>
              <a:gd name="T52" fmla="*/ 1773 w 1860"/>
              <a:gd name="T53" fmla="*/ 2312 h 3246"/>
              <a:gd name="T54" fmla="*/ 1838 w 1860"/>
              <a:gd name="T55" fmla="*/ 2451 h 3246"/>
              <a:gd name="T56" fmla="*/ 1860 w 1860"/>
              <a:gd name="T57" fmla="*/ 2606 h 3246"/>
              <a:gd name="T58" fmla="*/ 1853 w 1860"/>
              <a:gd name="T59" fmla="*/ 3131 h 3246"/>
              <a:gd name="T60" fmla="*/ 1819 w 1860"/>
              <a:gd name="T61" fmla="*/ 3168 h 3246"/>
              <a:gd name="T62" fmla="*/ 1770 w 1860"/>
              <a:gd name="T63" fmla="*/ 3176 h 3246"/>
              <a:gd name="T64" fmla="*/ 1493 w 1860"/>
              <a:gd name="T65" fmla="*/ 2999 h 3246"/>
              <a:gd name="T66" fmla="*/ 1382 w 1860"/>
              <a:gd name="T67" fmla="*/ 2947 h 3246"/>
              <a:gd name="T68" fmla="*/ 1261 w 1860"/>
              <a:gd name="T69" fmla="*/ 2928 h 3246"/>
              <a:gd name="T70" fmla="*/ 1079 w 1860"/>
              <a:gd name="T71" fmla="*/ 3189 h 3246"/>
              <a:gd name="T72" fmla="*/ 1042 w 1860"/>
              <a:gd name="T73" fmla="*/ 3235 h 3246"/>
              <a:gd name="T74" fmla="*/ 858 w 1860"/>
              <a:gd name="T75" fmla="*/ 3246 h 3246"/>
              <a:gd name="T76" fmla="*/ 802 w 1860"/>
              <a:gd name="T77" fmla="*/ 3223 h 3246"/>
              <a:gd name="T78" fmla="*/ 780 w 1860"/>
              <a:gd name="T79" fmla="*/ 3167 h 3246"/>
              <a:gd name="T80" fmla="*/ 550 w 1860"/>
              <a:gd name="T81" fmla="*/ 2931 h 3246"/>
              <a:gd name="T82" fmla="*/ 410 w 1860"/>
              <a:gd name="T83" fmla="*/ 2975 h 3246"/>
              <a:gd name="T84" fmla="*/ 107 w 1860"/>
              <a:gd name="T85" fmla="*/ 3172 h 3246"/>
              <a:gd name="T86" fmla="*/ 57 w 1860"/>
              <a:gd name="T87" fmla="*/ 3174 h 3246"/>
              <a:gd name="T88" fmla="*/ 16 w 1860"/>
              <a:gd name="T89" fmla="*/ 3145 h 3246"/>
              <a:gd name="T90" fmla="*/ 0 w 1860"/>
              <a:gd name="T91" fmla="*/ 3098 h 3246"/>
              <a:gd name="T92" fmla="*/ 10 w 1860"/>
              <a:gd name="T93" fmla="*/ 2501 h 3246"/>
              <a:gd name="T94" fmla="*/ 62 w 1860"/>
              <a:gd name="T95" fmla="*/ 2356 h 3246"/>
              <a:gd name="T96" fmla="*/ 153 w 1860"/>
              <a:gd name="T97" fmla="*/ 2231 h 3246"/>
              <a:gd name="T98" fmla="*/ 309 w 1860"/>
              <a:gd name="T99" fmla="*/ 2113 h 3246"/>
              <a:gd name="T100" fmla="*/ 316 w 1860"/>
              <a:gd name="T101" fmla="*/ 1477 h 3246"/>
              <a:gd name="T102" fmla="*/ 354 w 1860"/>
              <a:gd name="T103" fmla="*/ 1173 h 3246"/>
              <a:gd name="T104" fmla="*/ 416 w 1860"/>
              <a:gd name="T105" fmla="*/ 901 h 3246"/>
              <a:gd name="T106" fmla="*/ 496 w 1860"/>
              <a:gd name="T107" fmla="*/ 664 h 3246"/>
              <a:gd name="T108" fmla="*/ 586 w 1860"/>
              <a:gd name="T109" fmla="*/ 461 h 3246"/>
              <a:gd name="T110" fmla="*/ 679 w 1860"/>
              <a:gd name="T111" fmla="*/ 292 h 3246"/>
              <a:gd name="T112" fmla="*/ 768 w 1860"/>
              <a:gd name="T113" fmla="*/ 158 h 3246"/>
              <a:gd name="T114" fmla="*/ 844 w 1860"/>
              <a:gd name="T115" fmla="*/ 57 h 3246"/>
              <a:gd name="T116" fmla="*/ 897 w 1860"/>
              <a:gd name="T117" fmla="*/ 8 h 3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0" h="3246">
                <a:moveTo>
                  <a:pt x="931" y="920"/>
                </a:moveTo>
                <a:lnTo>
                  <a:pt x="891" y="922"/>
                </a:lnTo>
                <a:lnTo>
                  <a:pt x="852" y="931"/>
                </a:lnTo>
                <a:lnTo>
                  <a:pt x="817" y="944"/>
                </a:lnTo>
                <a:lnTo>
                  <a:pt x="783" y="963"/>
                </a:lnTo>
                <a:lnTo>
                  <a:pt x="752" y="986"/>
                </a:lnTo>
                <a:lnTo>
                  <a:pt x="726" y="1013"/>
                </a:lnTo>
                <a:lnTo>
                  <a:pt x="703" y="1044"/>
                </a:lnTo>
                <a:lnTo>
                  <a:pt x="684" y="1078"/>
                </a:lnTo>
                <a:lnTo>
                  <a:pt x="671" y="1114"/>
                </a:lnTo>
                <a:lnTo>
                  <a:pt x="663" y="1152"/>
                </a:lnTo>
                <a:lnTo>
                  <a:pt x="660" y="1193"/>
                </a:lnTo>
                <a:lnTo>
                  <a:pt x="663" y="1233"/>
                </a:lnTo>
                <a:lnTo>
                  <a:pt x="671" y="1273"/>
                </a:lnTo>
                <a:lnTo>
                  <a:pt x="684" y="1309"/>
                </a:lnTo>
                <a:lnTo>
                  <a:pt x="703" y="1342"/>
                </a:lnTo>
                <a:lnTo>
                  <a:pt x="726" y="1372"/>
                </a:lnTo>
                <a:lnTo>
                  <a:pt x="752" y="1399"/>
                </a:lnTo>
                <a:lnTo>
                  <a:pt x="783" y="1423"/>
                </a:lnTo>
                <a:lnTo>
                  <a:pt x="817" y="1441"/>
                </a:lnTo>
                <a:lnTo>
                  <a:pt x="852" y="1455"/>
                </a:lnTo>
                <a:lnTo>
                  <a:pt x="891" y="1464"/>
                </a:lnTo>
                <a:lnTo>
                  <a:pt x="931" y="1467"/>
                </a:lnTo>
                <a:lnTo>
                  <a:pt x="970" y="1464"/>
                </a:lnTo>
                <a:lnTo>
                  <a:pt x="1009" y="1455"/>
                </a:lnTo>
                <a:lnTo>
                  <a:pt x="1045" y="1441"/>
                </a:lnTo>
                <a:lnTo>
                  <a:pt x="1079" y="1423"/>
                </a:lnTo>
                <a:lnTo>
                  <a:pt x="1108" y="1399"/>
                </a:lnTo>
                <a:lnTo>
                  <a:pt x="1135" y="1372"/>
                </a:lnTo>
                <a:lnTo>
                  <a:pt x="1158" y="1342"/>
                </a:lnTo>
                <a:lnTo>
                  <a:pt x="1176" y="1309"/>
                </a:lnTo>
                <a:lnTo>
                  <a:pt x="1190" y="1273"/>
                </a:lnTo>
                <a:lnTo>
                  <a:pt x="1199" y="1233"/>
                </a:lnTo>
                <a:lnTo>
                  <a:pt x="1202" y="1193"/>
                </a:lnTo>
                <a:lnTo>
                  <a:pt x="1199" y="1152"/>
                </a:lnTo>
                <a:lnTo>
                  <a:pt x="1190" y="1114"/>
                </a:lnTo>
                <a:lnTo>
                  <a:pt x="1176" y="1078"/>
                </a:lnTo>
                <a:lnTo>
                  <a:pt x="1158" y="1044"/>
                </a:lnTo>
                <a:lnTo>
                  <a:pt x="1135" y="1013"/>
                </a:lnTo>
                <a:lnTo>
                  <a:pt x="1108" y="986"/>
                </a:lnTo>
                <a:lnTo>
                  <a:pt x="1079" y="963"/>
                </a:lnTo>
                <a:lnTo>
                  <a:pt x="1045" y="944"/>
                </a:lnTo>
                <a:lnTo>
                  <a:pt x="1009" y="931"/>
                </a:lnTo>
                <a:lnTo>
                  <a:pt x="970" y="922"/>
                </a:lnTo>
                <a:lnTo>
                  <a:pt x="931" y="92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55" y="2"/>
                </a:lnTo>
                <a:lnTo>
                  <a:pt x="975" y="8"/>
                </a:lnTo>
                <a:lnTo>
                  <a:pt x="991" y="18"/>
                </a:lnTo>
                <a:lnTo>
                  <a:pt x="1006" y="32"/>
                </a:lnTo>
                <a:lnTo>
                  <a:pt x="1028" y="58"/>
                </a:lnTo>
                <a:lnTo>
                  <a:pt x="1050" y="88"/>
                </a:lnTo>
                <a:lnTo>
                  <a:pt x="1075" y="121"/>
                </a:lnTo>
                <a:lnTo>
                  <a:pt x="1102" y="159"/>
                </a:lnTo>
                <a:lnTo>
                  <a:pt x="1131" y="199"/>
                </a:lnTo>
                <a:lnTo>
                  <a:pt x="1159" y="244"/>
                </a:lnTo>
                <a:lnTo>
                  <a:pt x="1189" y="293"/>
                </a:lnTo>
                <a:lnTo>
                  <a:pt x="1219" y="345"/>
                </a:lnTo>
                <a:lnTo>
                  <a:pt x="1250" y="402"/>
                </a:lnTo>
                <a:lnTo>
                  <a:pt x="1280" y="462"/>
                </a:lnTo>
                <a:lnTo>
                  <a:pt x="1310" y="525"/>
                </a:lnTo>
                <a:lnTo>
                  <a:pt x="1340" y="593"/>
                </a:lnTo>
                <a:lnTo>
                  <a:pt x="1368" y="664"/>
                </a:lnTo>
                <a:lnTo>
                  <a:pt x="1396" y="739"/>
                </a:lnTo>
                <a:lnTo>
                  <a:pt x="1422" y="819"/>
                </a:lnTo>
                <a:lnTo>
                  <a:pt x="1447" y="902"/>
                </a:lnTo>
                <a:lnTo>
                  <a:pt x="1469" y="988"/>
                </a:lnTo>
                <a:lnTo>
                  <a:pt x="1490" y="1079"/>
                </a:lnTo>
                <a:lnTo>
                  <a:pt x="1508" y="1173"/>
                </a:lnTo>
                <a:lnTo>
                  <a:pt x="1523" y="1270"/>
                </a:lnTo>
                <a:lnTo>
                  <a:pt x="1536" y="1372"/>
                </a:lnTo>
                <a:lnTo>
                  <a:pt x="1545" y="1478"/>
                </a:lnTo>
                <a:lnTo>
                  <a:pt x="1551" y="1587"/>
                </a:lnTo>
                <a:lnTo>
                  <a:pt x="1553" y="1701"/>
                </a:lnTo>
                <a:lnTo>
                  <a:pt x="1553" y="2112"/>
                </a:lnTo>
                <a:lnTo>
                  <a:pt x="1628" y="2164"/>
                </a:lnTo>
                <a:lnTo>
                  <a:pt x="1670" y="2196"/>
                </a:lnTo>
                <a:lnTo>
                  <a:pt x="1708" y="2232"/>
                </a:lnTo>
                <a:lnTo>
                  <a:pt x="1742" y="2270"/>
                </a:lnTo>
                <a:lnTo>
                  <a:pt x="1773" y="2312"/>
                </a:lnTo>
                <a:lnTo>
                  <a:pt x="1798" y="2356"/>
                </a:lnTo>
                <a:lnTo>
                  <a:pt x="1821" y="2402"/>
                </a:lnTo>
                <a:lnTo>
                  <a:pt x="1838" y="2451"/>
                </a:lnTo>
                <a:lnTo>
                  <a:pt x="1850" y="2501"/>
                </a:lnTo>
                <a:lnTo>
                  <a:pt x="1858" y="2553"/>
                </a:lnTo>
                <a:lnTo>
                  <a:pt x="1860" y="2606"/>
                </a:lnTo>
                <a:lnTo>
                  <a:pt x="1860" y="3098"/>
                </a:lnTo>
                <a:lnTo>
                  <a:pt x="1858" y="3116"/>
                </a:lnTo>
                <a:lnTo>
                  <a:pt x="1853" y="3131"/>
                </a:lnTo>
                <a:lnTo>
                  <a:pt x="1845" y="3145"/>
                </a:lnTo>
                <a:lnTo>
                  <a:pt x="1833" y="3159"/>
                </a:lnTo>
                <a:lnTo>
                  <a:pt x="1819" y="3168"/>
                </a:lnTo>
                <a:lnTo>
                  <a:pt x="1803" y="3174"/>
                </a:lnTo>
                <a:lnTo>
                  <a:pt x="1787" y="3177"/>
                </a:lnTo>
                <a:lnTo>
                  <a:pt x="1770" y="3176"/>
                </a:lnTo>
                <a:lnTo>
                  <a:pt x="1753" y="3172"/>
                </a:lnTo>
                <a:lnTo>
                  <a:pt x="1739" y="3164"/>
                </a:lnTo>
                <a:lnTo>
                  <a:pt x="1493" y="2999"/>
                </a:lnTo>
                <a:lnTo>
                  <a:pt x="1459" y="2978"/>
                </a:lnTo>
                <a:lnTo>
                  <a:pt x="1421" y="2960"/>
                </a:lnTo>
                <a:lnTo>
                  <a:pt x="1382" y="2947"/>
                </a:lnTo>
                <a:lnTo>
                  <a:pt x="1343" y="2937"/>
                </a:lnTo>
                <a:lnTo>
                  <a:pt x="1303" y="2930"/>
                </a:lnTo>
                <a:lnTo>
                  <a:pt x="1261" y="2928"/>
                </a:lnTo>
                <a:lnTo>
                  <a:pt x="1082" y="2928"/>
                </a:lnTo>
                <a:lnTo>
                  <a:pt x="1082" y="3167"/>
                </a:lnTo>
                <a:lnTo>
                  <a:pt x="1079" y="3189"/>
                </a:lnTo>
                <a:lnTo>
                  <a:pt x="1070" y="3207"/>
                </a:lnTo>
                <a:lnTo>
                  <a:pt x="1058" y="3223"/>
                </a:lnTo>
                <a:lnTo>
                  <a:pt x="1042" y="3235"/>
                </a:lnTo>
                <a:lnTo>
                  <a:pt x="1024" y="3243"/>
                </a:lnTo>
                <a:lnTo>
                  <a:pt x="1002" y="3246"/>
                </a:lnTo>
                <a:lnTo>
                  <a:pt x="858" y="3246"/>
                </a:lnTo>
                <a:lnTo>
                  <a:pt x="837" y="3243"/>
                </a:lnTo>
                <a:lnTo>
                  <a:pt x="819" y="3235"/>
                </a:lnTo>
                <a:lnTo>
                  <a:pt x="802" y="3223"/>
                </a:lnTo>
                <a:lnTo>
                  <a:pt x="790" y="3207"/>
                </a:lnTo>
                <a:lnTo>
                  <a:pt x="782" y="3189"/>
                </a:lnTo>
                <a:lnTo>
                  <a:pt x="780" y="3167"/>
                </a:lnTo>
                <a:lnTo>
                  <a:pt x="780" y="2928"/>
                </a:lnTo>
                <a:lnTo>
                  <a:pt x="599" y="2928"/>
                </a:lnTo>
                <a:lnTo>
                  <a:pt x="550" y="2931"/>
                </a:lnTo>
                <a:lnTo>
                  <a:pt x="502" y="2940"/>
                </a:lnTo>
                <a:lnTo>
                  <a:pt x="455" y="2954"/>
                </a:lnTo>
                <a:lnTo>
                  <a:pt x="410" y="2975"/>
                </a:lnTo>
                <a:lnTo>
                  <a:pt x="367" y="2999"/>
                </a:lnTo>
                <a:lnTo>
                  <a:pt x="122" y="3164"/>
                </a:lnTo>
                <a:lnTo>
                  <a:pt x="107" y="3172"/>
                </a:lnTo>
                <a:lnTo>
                  <a:pt x="91" y="3176"/>
                </a:lnTo>
                <a:lnTo>
                  <a:pt x="74" y="3177"/>
                </a:lnTo>
                <a:lnTo>
                  <a:pt x="57" y="3174"/>
                </a:lnTo>
                <a:lnTo>
                  <a:pt x="42" y="3168"/>
                </a:lnTo>
                <a:lnTo>
                  <a:pt x="28" y="3159"/>
                </a:lnTo>
                <a:lnTo>
                  <a:pt x="16" y="3145"/>
                </a:lnTo>
                <a:lnTo>
                  <a:pt x="7" y="3131"/>
                </a:lnTo>
                <a:lnTo>
                  <a:pt x="2" y="3116"/>
                </a:lnTo>
                <a:lnTo>
                  <a:pt x="0" y="3098"/>
                </a:lnTo>
                <a:lnTo>
                  <a:pt x="0" y="2606"/>
                </a:lnTo>
                <a:lnTo>
                  <a:pt x="3" y="2553"/>
                </a:lnTo>
                <a:lnTo>
                  <a:pt x="10" y="2501"/>
                </a:lnTo>
                <a:lnTo>
                  <a:pt x="22" y="2451"/>
                </a:lnTo>
                <a:lnTo>
                  <a:pt x="40" y="2402"/>
                </a:lnTo>
                <a:lnTo>
                  <a:pt x="62" y="2356"/>
                </a:lnTo>
                <a:lnTo>
                  <a:pt x="88" y="2311"/>
                </a:lnTo>
                <a:lnTo>
                  <a:pt x="118" y="2270"/>
                </a:lnTo>
                <a:lnTo>
                  <a:pt x="153" y="2231"/>
                </a:lnTo>
                <a:lnTo>
                  <a:pt x="191" y="2196"/>
                </a:lnTo>
                <a:lnTo>
                  <a:pt x="232" y="2164"/>
                </a:lnTo>
                <a:lnTo>
                  <a:pt x="309" y="2113"/>
                </a:lnTo>
                <a:lnTo>
                  <a:pt x="309" y="1701"/>
                </a:lnTo>
                <a:lnTo>
                  <a:pt x="310" y="1587"/>
                </a:lnTo>
                <a:lnTo>
                  <a:pt x="316" y="1477"/>
                </a:lnTo>
                <a:lnTo>
                  <a:pt x="325" y="1372"/>
                </a:lnTo>
                <a:lnTo>
                  <a:pt x="338" y="1270"/>
                </a:lnTo>
                <a:lnTo>
                  <a:pt x="354" y="1173"/>
                </a:lnTo>
                <a:lnTo>
                  <a:pt x="372" y="1078"/>
                </a:lnTo>
                <a:lnTo>
                  <a:pt x="393" y="987"/>
                </a:lnTo>
                <a:lnTo>
                  <a:pt x="416" y="901"/>
                </a:lnTo>
                <a:lnTo>
                  <a:pt x="441" y="818"/>
                </a:lnTo>
                <a:lnTo>
                  <a:pt x="468" y="739"/>
                </a:lnTo>
                <a:lnTo>
                  <a:pt x="496" y="664"/>
                </a:lnTo>
                <a:lnTo>
                  <a:pt x="525" y="592"/>
                </a:lnTo>
                <a:lnTo>
                  <a:pt x="556" y="524"/>
                </a:lnTo>
                <a:lnTo>
                  <a:pt x="586" y="461"/>
                </a:lnTo>
                <a:lnTo>
                  <a:pt x="617" y="401"/>
                </a:lnTo>
                <a:lnTo>
                  <a:pt x="648" y="344"/>
                </a:lnTo>
                <a:lnTo>
                  <a:pt x="679" y="292"/>
                </a:lnTo>
                <a:lnTo>
                  <a:pt x="710" y="243"/>
                </a:lnTo>
                <a:lnTo>
                  <a:pt x="739" y="198"/>
                </a:lnTo>
                <a:lnTo>
                  <a:pt x="768" y="158"/>
                </a:lnTo>
                <a:lnTo>
                  <a:pt x="794" y="120"/>
                </a:lnTo>
                <a:lnTo>
                  <a:pt x="820" y="87"/>
                </a:lnTo>
                <a:lnTo>
                  <a:pt x="844" y="57"/>
                </a:lnTo>
                <a:lnTo>
                  <a:pt x="865" y="31"/>
                </a:lnTo>
                <a:lnTo>
                  <a:pt x="880" y="18"/>
                </a:lnTo>
                <a:lnTo>
                  <a:pt x="897" y="8"/>
                </a:lnTo>
                <a:lnTo>
                  <a:pt x="915" y="2"/>
                </a:lnTo>
                <a:lnTo>
                  <a:pt x="93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24"/>
          <p:cNvGrpSpPr>
            <a:grpSpLocks noChangeAspect="1"/>
          </p:cNvGrpSpPr>
          <p:nvPr/>
        </p:nvGrpSpPr>
        <p:grpSpPr bwMode="auto">
          <a:xfrm>
            <a:off x="9967739" y="2844996"/>
            <a:ext cx="501960" cy="592055"/>
            <a:chOff x="3840" y="669"/>
            <a:chExt cx="1209" cy="1426"/>
          </a:xfrm>
          <a:solidFill>
            <a:schemeClr val="bg1"/>
          </a:solidFill>
        </p:grpSpPr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3840" y="669"/>
              <a:ext cx="935" cy="1426"/>
            </a:xfrm>
            <a:custGeom>
              <a:avLst/>
              <a:gdLst>
                <a:gd name="T0" fmla="*/ 835 w 2804"/>
                <a:gd name="T1" fmla="*/ 3600 h 4278"/>
                <a:gd name="T2" fmla="*/ 835 w 2804"/>
                <a:gd name="T3" fmla="*/ 3886 h 4278"/>
                <a:gd name="T4" fmla="*/ 1973 w 2804"/>
                <a:gd name="T5" fmla="*/ 3886 h 4278"/>
                <a:gd name="T6" fmla="*/ 1973 w 2804"/>
                <a:gd name="T7" fmla="*/ 3600 h 4278"/>
                <a:gd name="T8" fmla="*/ 835 w 2804"/>
                <a:gd name="T9" fmla="*/ 3600 h 4278"/>
                <a:gd name="T10" fmla="*/ 0 w 2804"/>
                <a:gd name="T11" fmla="*/ 0 h 4278"/>
                <a:gd name="T12" fmla="*/ 2804 w 2804"/>
                <a:gd name="T13" fmla="*/ 0 h 4278"/>
                <a:gd name="T14" fmla="*/ 2804 w 2804"/>
                <a:gd name="T15" fmla="*/ 678 h 4278"/>
                <a:gd name="T16" fmla="*/ 2407 w 2804"/>
                <a:gd name="T17" fmla="*/ 678 h 4278"/>
                <a:gd name="T18" fmla="*/ 2407 w 2804"/>
                <a:gd name="T19" fmla="*/ 402 h 4278"/>
                <a:gd name="T20" fmla="*/ 396 w 2804"/>
                <a:gd name="T21" fmla="*/ 402 h 4278"/>
                <a:gd name="T22" fmla="*/ 396 w 2804"/>
                <a:gd name="T23" fmla="*/ 3304 h 4278"/>
                <a:gd name="T24" fmla="*/ 2407 w 2804"/>
                <a:gd name="T25" fmla="*/ 3304 h 4278"/>
                <a:gd name="T26" fmla="*/ 2407 w 2804"/>
                <a:gd name="T27" fmla="*/ 2628 h 4278"/>
                <a:gd name="T28" fmla="*/ 2487 w 2804"/>
                <a:gd name="T29" fmla="*/ 2583 h 4278"/>
                <a:gd name="T30" fmla="*/ 2804 w 2804"/>
                <a:gd name="T31" fmla="*/ 2583 h 4278"/>
                <a:gd name="T32" fmla="*/ 2804 w 2804"/>
                <a:gd name="T33" fmla="*/ 4278 h 4278"/>
                <a:gd name="T34" fmla="*/ 0 w 2804"/>
                <a:gd name="T35" fmla="*/ 4278 h 4278"/>
                <a:gd name="T36" fmla="*/ 0 w 2804"/>
                <a:gd name="T37" fmla="*/ 0 h 4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04" h="4278">
                  <a:moveTo>
                    <a:pt x="835" y="3600"/>
                  </a:moveTo>
                  <a:lnTo>
                    <a:pt x="835" y="3886"/>
                  </a:lnTo>
                  <a:lnTo>
                    <a:pt x="1973" y="3886"/>
                  </a:lnTo>
                  <a:lnTo>
                    <a:pt x="1973" y="3600"/>
                  </a:lnTo>
                  <a:lnTo>
                    <a:pt x="835" y="3600"/>
                  </a:lnTo>
                  <a:close/>
                  <a:moveTo>
                    <a:pt x="0" y="0"/>
                  </a:moveTo>
                  <a:lnTo>
                    <a:pt x="2804" y="0"/>
                  </a:lnTo>
                  <a:lnTo>
                    <a:pt x="2804" y="678"/>
                  </a:lnTo>
                  <a:lnTo>
                    <a:pt x="2407" y="678"/>
                  </a:lnTo>
                  <a:lnTo>
                    <a:pt x="2407" y="402"/>
                  </a:lnTo>
                  <a:lnTo>
                    <a:pt x="396" y="402"/>
                  </a:lnTo>
                  <a:lnTo>
                    <a:pt x="396" y="3304"/>
                  </a:lnTo>
                  <a:lnTo>
                    <a:pt x="2407" y="3304"/>
                  </a:lnTo>
                  <a:lnTo>
                    <a:pt x="2407" y="2628"/>
                  </a:lnTo>
                  <a:lnTo>
                    <a:pt x="2487" y="2583"/>
                  </a:lnTo>
                  <a:lnTo>
                    <a:pt x="2804" y="2583"/>
                  </a:lnTo>
                  <a:lnTo>
                    <a:pt x="2804" y="4278"/>
                  </a:lnTo>
                  <a:lnTo>
                    <a:pt x="0" y="4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4235" y="943"/>
              <a:ext cx="814" cy="730"/>
            </a:xfrm>
            <a:custGeom>
              <a:avLst/>
              <a:gdLst>
                <a:gd name="T0" fmla="*/ 0 w 2444"/>
                <a:gd name="T1" fmla="*/ 0 h 2191"/>
                <a:gd name="T2" fmla="*/ 2444 w 2444"/>
                <a:gd name="T3" fmla="*/ 0 h 2191"/>
                <a:gd name="T4" fmla="*/ 2444 w 2444"/>
                <a:gd name="T5" fmla="*/ 1617 h 2191"/>
                <a:gd name="T6" fmla="*/ 1266 w 2444"/>
                <a:gd name="T7" fmla="*/ 1617 h 2191"/>
                <a:gd name="T8" fmla="*/ 270 w 2444"/>
                <a:gd name="T9" fmla="*/ 2191 h 2191"/>
                <a:gd name="T10" fmla="*/ 610 w 2444"/>
                <a:gd name="T11" fmla="*/ 1617 h 2191"/>
                <a:gd name="T12" fmla="*/ 0 w 2444"/>
                <a:gd name="T13" fmla="*/ 1617 h 2191"/>
                <a:gd name="T14" fmla="*/ 0 w 2444"/>
                <a:gd name="T15" fmla="*/ 0 h 2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4" h="2191">
                  <a:moveTo>
                    <a:pt x="0" y="0"/>
                  </a:moveTo>
                  <a:lnTo>
                    <a:pt x="2444" y="0"/>
                  </a:lnTo>
                  <a:lnTo>
                    <a:pt x="2444" y="1617"/>
                  </a:lnTo>
                  <a:lnTo>
                    <a:pt x="1266" y="1617"/>
                  </a:lnTo>
                  <a:lnTo>
                    <a:pt x="270" y="2191"/>
                  </a:lnTo>
                  <a:lnTo>
                    <a:pt x="610" y="1617"/>
                  </a:lnTo>
                  <a:lnTo>
                    <a:pt x="0" y="16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621324" y="70952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73801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21381" y="2349455"/>
            <a:ext cx="6745185" cy="2434441"/>
            <a:chOff x="4821381" y="2654134"/>
            <a:chExt cx="6745185" cy="2434441"/>
          </a:xfrm>
        </p:grpSpPr>
        <p:sp>
          <p:nvSpPr>
            <p:cNvPr id="2" name="Snip Single Corner Rectangle 1"/>
            <p:cNvSpPr/>
            <p:nvPr/>
          </p:nvSpPr>
          <p:spPr>
            <a:xfrm>
              <a:off x="4821381" y="2654134"/>
              <a:ext cx="6745185" cy="2434441"/>
            </a:xfrm>
            <a:prstGeom prst="snip1Rect">
              <a:avLst>
                <a:gd name="adj" fmla="val 36643"/>
              </a:avLst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246019" y="3271189"/>
              <a:ext cx="57742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You can replace this text. Enter text here. This is a sample text. Enter text here.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22214" y="1518181"/>
            <a:ext cx="3141026" cy="4096988"/>
            <a:chOff x="1122214" y="1543792"/>
            <a:chExt cx="3141026" cy="4096988"/>
          </a:xfrm>
        </p:grpSpPr>
        <p:sp>
          <p:nvSpPr>
            <p:cNvPr id="3" name="Pentagon 2"/>
            <p:cNvSpPr/>
            <p:nvPr/>
          </p:nvSpPr>
          <p:spPr>
            <a:xfrm rot="5400000">
              <a:off x="1861456" y="3238996"/>
              <a:ext cx="1662542" cy="3141026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Pentagon 3"/>
            <p:cNvSpPr/>
            <p:nvPr/>
          </p:nvSpPr>
          <p:spPr>
            <a:xfrm rot="16200000" flipV="1">
              <a:off x="1582385" y="1083622"/>
              <a:ext cx="2220685" cy="3141025"/>
            </a:xfrm>
            <a:prstGeom prst="homePlate">
              <a:avLst>
                <a:gd name="adj" fmla="val 30392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555663" y="2975777"/>
              <a:ext cx="22741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43291" y="4155305"/>
              <a:ext cx="22741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Enter text here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13011" y="2238636"/>
              <a:ext cx="19594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+30%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39583" y="4616970"/>
              <a:ext cx="1306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-10%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821381" y="507778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21381" y="113388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27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0681" y="1983179"/>
            <a:ext cx="2458192" cy="48688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is up to 48%</a:t>
            </a:r>
          </a:p>
        </p:txBody>
      </p:sp>
      <p:sp>
        <p:nvSpPr>
          <p:cNvPr id="6" name="Rectangle 5"/>
          <p:cNvSpPr/>
          <p:nvPr/>
        </p:nvSpPr>
        <p:spPr>
          <a:xfrm>
            <a:off x="798285" y="1983179"/>
            <a:ext cx="1161143" cy="486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8285" y="2529442"/>
            <a:ext cx="1161143" cy="486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8286" y="4156364"/>
            <a:ext cx="1161143" cy="486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8286" y="3610098"/>
            <a:ext cx="1161143" cy="486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8285" y="3081646"/>
            <a:ext cx="1161143" cy="486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0680" y="2535380"/>
            <a:ext cx="3277589" cy="48688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is up to 68%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30680" y="3081646"/>
            <a:ext cx="4465123" cy="48688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is up to 98%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30681" y="3610098"/>
            <a:ext cx="2648198" cy="48688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is up to 58%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30680" y="4156364"/>
            <a:ext cx="4191989" cy="48688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is up to 90%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4969870"/>
            <a:ext cx="12192000" cy="188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98285" y="799647"/>
            <a:ext cx="6555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135749" y="1511986"/>
            <a:ext cx="4330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064000" y="5189559"/>
            <a:ext cx="0" cy="13716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113484" y="5189559"/>
            <a:ext cx="0" cy="13716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80457" y="5582258"/>
            <a:ext cx="2409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29940" y="5582258"/>
            <a:ext cx="2409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579423" y="5582258"/>
            <a:ext cx="2409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702577" y="5515692"/>
            <a:ext cx="574675" cy="779463"/>
            <a:chOff x="3920" y="399"/>
            <a:chExt cx="362" cy="491"/>
          </a:xfrm>
          <a:solidFill>
            <a:schemeClr val="bg1"/>
          </a:solidFill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050" y="814"/>
              <a:ext cx="102" cy="15"/>
            </a:xfrm>
            <a:custGeom>
              <a:avLst/>
              <a:gdLst>
                <a:gd name="T0" fmla="*/ 53 w 718"/>
                <a:gd name="T1" fmla="*/ 0 h 107"/>
                <a:gd name="T2" fmla="*/ 665 w 718"/>
                <a:gd name="T3" fmla="*/ 0 h 107"/>
                <a:gd name="T4" fmla="*/ 682 w 718"/>
                <a:gd name="T5" fmla="*/ 2 h 107"/>
                <a:gd name="T6" fmla="*/ 696 w 718"/>
                <a:gd name="T7" fmla="*/ 10 h 107"/>
                <a:gd name="T8" fmla="*/ 708 w 718"/>
                <a:gd name="T9" fmla="*/ 22 h 107"/>
                <a:gd name="T10" fmla="*/ 714 w 718"/>
                <a:gd name="T11" fmla="*/ 36 h 107"/>
                <a:gd name="T12" fmla="*/ 718 w 718"/>
                <a:gd name="T13" fmla="*/ 54 h 107"/>
                <a:gd name="T14" fmla="*/ 714 w 718"/>
                <a:gd name="T15" fmla="*/ 71 h 107"/>
                <a:gd name="T16" fmla="*/ 708 w 718"/>
                <a:gd name="T17" fmla="*/ 85 h 107"/>
                <a:gd name="T18" fmla="*/ 696 w 718"/>
                <a:gd name="T19" fmla="*/ 97 h 107"/>
                <a:gd name="T20" fmla="*/ 682 w 718"/>
                <a:gd name="T21" fmla="*/ 105 h 107"/>
                <a:gd name="T22" fmla="*/ 665 w 718"/>
                <a:gd name="T23" fmla="*/ 107 h 107"/>
                <a:gd name="T24" fmla="*/ 53 w 718"/>
                <a:gd name="T25" fmla="*/ 107 h 107"/>
                <a:gd name="T26" fmla="*/ 36 w 718"/>
                <a:gd name="T27" fmla="*/ 105 h 107"/>
                <a:gd name="T28" fmla="*/ 22 w 718"/>
                <a:gd name="T29" fmla="*/ 97 h 107"/>
                <a:gd name="T30" fmla="*/ 10 w 718"/>
                <a:gd name="T31" fmla="*/ 85 h 107"/>
                <a:gd name="T32" fmla="*/ 4 w 718"/>
                <a:gd name="T33" fmla="*/ 71 h 107"/>
                <a:gd name="T34" fmla="*/ 0 w 718"/>
                <a:gd name="T35" fmla="*/ 54 h 107"/>
                <a:gd name="T36" fmla="*/ 4 w 718"/>
                <a:gd name="T37" fmla="*/ 36 h 107"/>
                <a:gd name="T38" fmla="*/ 10 w 718"/>
                <a:gd name="T39" fmla="*/ 22 h 107"/>
                <a:gd name="T40" fmla="*/ 22 w 718"/>
                <a:gd name="T41" fmla="*/ 10 h 107"/>
                <a:gd name="T42" fmla="*/ 36 w 718"/>
                <a:gd name="T43" fmla="*/ 2 h 107"/>
                <a:gd name="T44" fmla="*/ 53 w 718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8" h="107">
                  <a:moveTo>
                    <a:pt x="53" y="0"/>
                  </a:moveTo>
                  <a:lnTo>
                    <a:pt x="665" y="0"/>
                  </a:lnTo>
                  <a:lnTo>
                    <a:pt x="682" y="2"/>
                  </a:lnTo>
                  <a:lnTo>
                    <a:pt x="696" y="10"/>
                  </a:lnTo>
                  <a:lnTo>
                    <a:pt x="708" y="22"/>
                  </a:lnTo>
                  <a:lnTo>
                    <a:pt x="714" y="36"/>
                  </a:lnTo>
                  <a:lnTo>
                    <a:pt x="718" y="54"/>
                  </a:lnTo>
                  <a:lnTo>
                    <a:pt x="714" y="71"/>
                  </a:lnTo>
                  <a:lnTo>
                    <a:pt x="708" y="85"/>
                  </a:lnTo>
                  <a:lnTo>
                    <a:pt x="696" y="97"/>
                  </a:lnTo>
                  <a:lnTo>
                    <a:pt x="682" y="105"/>
                  </a:lnTo>
                  <a:lnTo>
                    <a:pt x="665" y="107"/>
                  </a:lnTo>
                  <a:lnTo>
                    <a:pt x="53" y="107"/>
                  </a:lnTo>
                  <a:lnTo>
                    <a:pt x="36" y="105"/>
                  </a:lnTo>
                  <a:lnTo>
                    <a:pt x="22" y="97"/>
                  </a:lnTo>
                  <a:lnTo>
                    <a:pt x="10" y="85"/>
                  </a:lnTo>
                  <a:lnTo>
                    <a:pt x="4" y="71"/>
                  </a:lnTo>
                  <a:lnTo>
                    <a:pt x="0" y="54"/>
                  </a:lnTo>
                  <a:lnTo>
                    <a:pt x="4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4060" y="844"/>
              <a:ext cx="83" cy="16"/>
            </a:xfrm>
            <a:custGeom>
              <a:avLst/>
              <a:gdLst>
                <a:gd name="T0" fmla="*/ 53 w 582"/>
                <a:gd name="T1" fmla="*/ 0 h 108"/>
                <a:gd name="T2" fmla="*/ 529 w 582"/>
                <a:gd name="T3" fmla="*/ 0 h 108"/>
                <a:gd name="T4" fmla="*/ 546 w 582"/>
                <a:gd name="T5" fmla="*/ 3 h 108"/>
                <a:gd name="T6" fmla="*/ 560 w 582"/>
                <a:gd name="T7" fmla="*/ 11 h 108"/>
                <a:gd name="T8" fmla="*/ 572 w 582"/>
                <a:gd name="T9" fmla="*/ 22 h 108"/>
                <a:gd name="T10" fmla="*/ 579 w 582"/>
                <a:gd name="T11" fmla="*/ 37 h 108"/>
                <a:gd name="T12" fmla="*/ 582 w 582"/>
                <a:gd name="T13" fmla="*/ 54 h 108"/>
                <a:gd name="T14" fmla="*/ 579 w 582"/>
                <a:gd name="T15" fmla="*/ 71 h 108"/>
                <a:gd name="T16" fmla="*/ 572 w 582"/>
                <a:gd name="T17" fmla="*/ 86 h 108"/>
                <a:gd name="T18" fmla="*/ 560 w 582"/>
                <a:gd name="T19" fmla="*/ 97 h 108"/>
                <a:gd name="T20" fmla="*/ 546 w 582"/>
                <a:gd name="T21" fmla="*/ 105 h 108"/>
                <a:gd name="T22" fmla="*/ 529 w 582"/>
                <a:gd name="T23" fmla="*/ 108 h 108"/>
                <a:gd name="T24" fmla="*/ 53 w 582"/>
                <a:gd name="T25" fmla="*/ 108 h 108"/>
                <a:gd name="T26" fmla="*/ 36 w 582"/>
                <a:gd name="T27" fmla="*/ 105 h 108"/>
                <a:gd name="T28" fmla="*/ 22 w 582"/>
                <a:gd name="T29" fmla="*/ 97 h 108"/>
                <a:gd name="T30" fmla="*/ 10 w 582"/>
                <a:gd name="T31" fmla="*/ 86 h 108"/>
                <a:gd name="T32" fmla="*/ 4 w 582"/>
                <a:gd name="T33" fmla="*/ 71 h 108"/>
                <a:gd name="T34" fmla="*/ 0 w 582"/>
                <a:gd name="T35" fmla="*/ 54 h 108"/>
                <a:gd name="T36" fmla="*/ 4 w 582"/>
                <a:gd name="T37" fmla="*/ 37 h 108"/>
                <a:gd name="T38" fmla="*/ 10 w 582"/>
                <a:gd name="T39" fmla="*/ 22 h 108"/>
                <a:gd name="T40" fmla="*/ 22 w 582"/>
                <a:gd name="T41" fmla="*/ 11 h 108"/>
                <a:gd name="T42" fmla="*/ 36 w 582"/>
                <a:gd name="T43" fmla="*/ 3 h 108"/>
                <a:gd name="T44" fmla="*/ 53 w 582"/>
                <a:gd name="T4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2" h="108">
                  <a:moveTo>
                    <a:pt x="53" y="0"/>
                  </a:moveTo>
                  <a:lnTo>
                    <a:pt x="529" y="0"/>
                  </a:lnTo>
                  <a:lnTo>
                    <a:pt x="546" y="3"/>
                  </a:lnTo>
                  <a:lnTo>
                    <a:pt x="560" y="11"/>
                  </a:lnTo>
                  <a:lnTo>
                    <a:pt x="572" y="22"/>
                  </a:lnTo>
                  <a:lnTo>
                    <a:pt x="579" y="37"/>
                  </a:lnTo>
                  <a:lnTo>
                    <a:pt x="582" y="54"/>
                  </a:lnTo>
                  <a:lnTo>
                    <a:pt x="579" y="71"/>
                  </a:lnTo>
                  <a:lnTo>
                    <a:pt x="572" y="86"/>
                  </a:lnTo>
                  <a:lnTo>
                    <a:pt x="560" y="97"/>
                  </a:lnTo>
                  <a:lnTo>
                    <a:pt x="546" y="105"/>
                  </a:lnTo>
                  <a:lnTo>
                    <a:pt x="529" y="108"/>
                  </a:lnTo>
                  <a:lnTo>
                    <a:pt x="53" y="108"/>
                  </a:lnTo>
                  <a:lnTo>
                    <a:pt x="36" y="105"/>
                  </a:lnTo>
                  <a:lnTo>
                    <a:pt x="22" y="97"/>
                  </a:lnTo>
                  <a:lnTo>
                    <a:pt x="10" y="86"/>
                  </a:lnTo>
                  <a:lnTo>
                    <a:pt x="4" y="71"/>
                  </a:lnTo>
                  <a:lnTo>
                    <a:pt x="0" y="54"/>
                  </a:lnTo>
                  <a:lnTo>
                    <a:pt x="4" y="37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4047" y="595"/>
              <a:ext cx="47" cy="166"/>
            </a:xfrm>
            <a:custGeom>
              <a:avLst/>
              <a:gdLst>
                <a:gd name="T0" fmla="*/ 58 w 328"/>
                <a:gd name="T1" fmla="*/ 0 h 1160"/>
                <a:gd name="T2" fmla="*/ 73 w 328"/>
                <a:gd name="T3" fmla="*/ 5 h 1160"/>
                <a:gd name="T4" fmla="*/ 87 w 328"/>
                <a:gd name="T5" fmla="*/ 13 h 1160"/>
                <a:gd name="T6" fmla="*/ 97 w 328"/>
                <a:gd name="T7" fmla="*/ 27 h 1160"/>
                <a:gd name="T8" fmla="*/ 134 w 328"/>
                <a:gd name="T9" fmla="*/ 96 h 1160"/>
                <a:gd name="T10" fmla="*/ 166 w 328"/>
                <a:gd name="T11" fmla="*/ 162 h 1160"/>
                <a:gd name="T12" fmla="*/ 195 w 328"/>
                <a:gd name="T13" fmla="*/ 226 h 1160"/>
                <a:gd name="T14" fmla="*/ 220 w 328"/>
                <a:gd name="T15" fmla="*/ 289 h 1160"/>
                <a:gd name="T16" fmla="*/ 242 w 328"/>
                <a:gd name="T17" fmla="*/ 350 h 1160"/>
                <a:gd name="T18" fmla="*/ 260 w 328"/>
                <a:gd name="T19" fmla="*/ 411 h 1160"/>
                <a:gd name="T20" fmla="*/ 276 w 328"/>
                <a:gd name="T21" fmla="*/ 472 h 1160"/>
                <a:gd name="T22" fmla="*/ 289 w 328"/>
                <a:gd name="T23" fmla="*/ 534 h 1160"/>
                <a:gd name="T24" fmla="*/ 302 w 328"/>
                <a:gd name="T25" fmla="*/ 605 h 1160"/>
                <a:gd name="T26" fmla="*/ 311 w 328"/>
                <a:gd name="T27" fmla="*/ 678 h 1160"/>
                <a:gd name="T28" fmla="*/ 319 w 328"/>
                <a:gd name="T29" fmla="*/ 754 h 1160"/>
                <a:gd name="T30" fmla="*/ 323 w 328"/>
                <a:gd name="T31" fmla="*/ 834 h 1160"/>
                <a:gd name="T32" fmla="*/ 326 w 328"/>
                <a:gd name="T33" fmla="*/ 919 h 1160"/>
                <a:gd name="T34" fmla="*/ 328 w 328"/>
                <a:gd name="T35" fmla="*/ 1010 h 1160"/>
                <a:gd name="T36" fmla="*/ 328 w 328"/>
                <a:gd name="T37" fmla="*/ 1107 h 1160"/>
                <a:gd name="T38" fmla="*/ 326 w 328"/>
                <a:gd name="T39" fmla="*/ 1123 h 1160"/>
                <a:gd name="T40" fmla="*/ 319 w 328"/>
                <a:gd name="T41" fmla="*/ 1139 h 1160"/>
                <a:gd name="T42" fmla="*/ 307 w 328"/>
                <a:gd name="T43" fmla="*/ 1150 h 1160"/>
                <a:gd name="T44" fmla="*/ 293 w 328"/>
                <a:gd name="T45" fmla="*/ 1157 h 1160"/>
                <a:gd name="T46" fmla="*/ 276 w 328"/>
                <a:gd name="T47" fmla="*/ 1160 h 1160"/>
                <a:gd name="T48" fmla="*/ 259 w 328"/>
                <a:gd name="T49" fmla="*/ 1157 h 1160"/>
                <a:gd name="T50" fmla="*/ 245 w 328"/>
                <a:gd name="T51" fmla="*/ 1150 h 1160"/>
                <a:gd name="T52" fmla="*/ 233 w 328"/>
                <a:gd name="T53" fmla="*/ 1139 h 1160"/>
                <a:gd name="T54" fmla="*/ 226 w 328"/>
                <a:gd name="T55" fmla="*/ 1123 h 1160"/>
                <a:gd name="T56" fmla="*/ 224 w 328"/>
                <a:gd name="T57" fmla="*/ 1107 h 1160"/>
                <a:gd name="T58" fmla="*/ 224 w 328"/>
                <a:gd name="T59" fmla="*/ 1013 h 1160"/>
                <a:gd name="T60" fmla="*/ 221 w 328"/>
                <a:gd name="T61" fmla="*/ 926 h 1160"/>
                <a:gd name="T62" fmla="*/ 218 w 328"/>
                <a:gd name="T63" fmla="*/ 844 h 1160"/>
                <a:gd name="T64" fmla="*/ 214 w 328"/>
                <a:gd name="T65" fmla="*/ 766 h 1160"/>
                <a:gd name="T66" fmla="*/ 207 w 328"/>
                <a:gd name="T67" fmla="*/ 693 h 1160"/>
                <a:gd name="T68" fmla="*/ 199 w 328"/>
                <a:gd name="T69" fmla="*/ 622 h 1160"/>
                <a:gd name="T70" fmla="*/ 187 w 328"/>
                <a:gd name="T71" fmla="*/ 554 h 1160"/>
                <a:gd name="T72" fmla="*/ 174 w 328"/>
                <a:gd name="T73" fmla="*/ 497 h 1160"/>
                <a:gd name="T74" fmla="*/ 159 w 328"/>
                <a:gd name="T75" fmla="*/ 440 h 1160"/>
                <a:gd name="T76" fmla="*/ 141 w 328"/>
                <a:gd name="T77" fmla="*/ 382 h 1160"/>
                <a:gd name="T78" fmla="*/ 121 w 328"/>
                <a:gd name="T79" fmla="*/ 326 h 1160"/>
                <a:gd name="T80" fmla="*/ 97 w 328"/>
                <a:gd name="T81" fmla="*/ 267 h 1160"/>
                <a:gd name="T82" fmla="*/ 70 w 328"/>
                <a:gd name="T83" fmla="*/ 207 h 1160"/>
                <a:gd name="T84" fmla="*/ 40 w 328"/>
                <a:gd name="T85" fmla="*/ 144 h 1160"/>
                <a:gd name="T86" fmla="*/ 6 w 328"/>
                <a:gd name="T87" fmla="*/ 80 h 1160"/>
                <a:gd name="T88" fmla="*/ 0 w 328"/>
                <a:gd name="T89" fmla="*/ 63 h 1160"/>
                <a:gd name="T90" fmla="*/ 0 w 328"/>
                <a:gd name="T91" fmla="*/ 47 h 1160"/>
                <a:gd name="T92" fmla="*/ 4 w 328"/>
                <a:gd name="T93" fmla="*/ 31 h 1160"/>
                <a:gd name="T94" fmla="*/ 13 w 328"/>
                <a:gd name="T95" fmla="*/ 17 h 1160"/>
                <a:gd name="T96" fmla="*/ 26 w 328"/>
                <a:gd name="T97" fmla="*/ 7 h 1160"/>
                <a:gd name="T98" fmla="*/ 42 w 328"/>
                <a:gd name="T99" fmla="*/ 0 h 1160"/>
                <a:gd name="T100" fmla="*/ 58 w 328"/>
                <a:gd name="T101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8" h="1160">
                  <a:moveTo>
                    <a:pt x="58" y="0"/>
                  </a:moveTo>
                  <a:lnTo>
                    <a:pt x="73" y="5"/>
                  </a:lnTo>
                  <a:lnTo>
                    <a:pt x="87" y="13"/>
                  </a:lnTo>
                  <a:lnTo>
                    <a:pt x="97" y="27"/>
                  </a:lnTo>
                  <a:lnTo>
                    <a:pt x="134" y="96"/>
                  </a:lnTo>
                  <a:lnTo>
                    <a:pt x="166" y="162"/>
                  </a:lnTo>
                  <a:lnTo>
                    <a:pt x="195" y="226"/>
                  </a:lnTo>
                  <a:lnTo>
                    <a:pt x="220" y="289"/>
                  </a:lnTo>
                  <a:lnTo>
                    <a:pt x="242" y="350"/>
                  </a:lnTo>
                  <a:lnTo>
                    <a:pt x="260" y="411"/>
                  </a:lnTo>
                  <a:lnTo>
                    <a:pt x="276" y="472"/>
                  </a:lnTo>
                  <a:lnTo>
                    <a:pt x="289" y="534"/>
                  </a:lnTo>
                  <a:lnTo>
                    <a:pt x="302" y="605"/>
                  </a:lnTo>
                  <a:lnTo>
                    <a:pt x="311" y="678"/>
                  </a:lnTo>
                  <a:lnTo>
                    <a:pt x="319" y="754"/>
                  </a:lnTo>
                  <a:lnTo>
                    <a:pt x="323" y="834"/>
                  </a:lnTo>
                  <a:lnTo>
                    <a:pt x="326" y="919"/>
                  </a:lnTo>
                  <a:lnTo>
                    <a:pt x="328" y="1010"/>
                  </a:lnTo>
                  <a:lnTo>
                    <a:pt x="328" y="1107"/>
                  </a:lnTo>
                  <a:lnTo>
                    <a:pt x="326" y="1123"/>
                  </a:lnTo>
                  <a:lnTo>
                    <a:pt x="319" y="1139"/>
                  </a:lnTo>
                  <a:lnTo>
                    <a:pt x="307" y="1150"/>
                  </a:lnTo>
                  <a:lnTo>
                    <a:pt x="293" y="1157"/>
                  </a:lnTo>
                  <a:lnTo>
                    <a:pt x="276" y="1160"/>
                  </a:lnTo>
                  <a:lnTo>
                    <a:pt x="259" y="1157"/>
                  </a:lnTo>
                  <a:lnTo>
                    <a:pt x="245" y="1150"/>
                  </a:lnTo>
                  <a:lnTo>
                    <a:pt x="233" y="1139"/>
                  </a:lnTo>
                  <a:lnTo>
                    <a:pt x="226" y="1123"/>
                  </a:lnTo>
                  <a:lnTo>
                    <a:pt x="224" y="1107"/>
                  </a:lnTo>
                  <a:lnTo>
                    <a:pt x="224" y="1013"/>
                  </a:lnTo>
                  <a:lnTo>
                    <a:pt x="221" y="926"/>
                  </a:lnTo>
                  <a:lnTo>
                    <a:pt x="218" y="844"/>
                  </a:lnTo>
                  <a:lnTo>
                    <a:pt x="214" y="766"/>
                  </a:lnTo>
                  <a:lnTo>
                    <a:pt x="207" y="693"/>
                  </a:lnTo>
                  <a:lnTo>
                    <a:pt x="199" y="622"/>
                  </a:lnTo>
                  <a:lnTo>
                    <a:pt x="187" y="554"/>
                  </a:lnTo>
                  <a:lnTo>
                    <a:pt x="174" y="497"/>
                  </a:lnTo>
                  <a:lnTo>
                    <a:pt x="159" y="440"/>
                  </a:lnTo>
                  <a:lnTo>
                    <a:pt x="141" y="382"/>
                  </a:lnTo>
                  <a:lnTo>
                    <a:pt x="121" y="326"/>
                  </a:lnTo>
                  <a:lnTo>
                    <a:pt x="97" y="267"/>
                  </a:lnTo>
                  <a:lnTo>
                    <a:pt x="70" y="207"/>
                  </a:lnTo>
                  <a:lnTo>
                    <a:pt x="40" y="144"/>
                  </a:lnTo>
                  <a:lnTo>
                    <a:pt x="6" y="80"/>
                  </a:lnTo>
                  <a:lnTo>
                    <a:pt x="0" y="63"/>
                  </a:lnTo>
                  <a:lnTo>
                    <a:pt x="0" y="47"/>
                  </a:lnTo>
                  <a:lnTo>
                    <a:pt x="4" y="31"/>
                  </a:lnTo>
                  <a:lnTo>
                    <a:pt x="13" y="17"/>
                  </a:lnTo>
                  <a:lnTo>
                    <a:pt x="26" y="7"/>
                  </a:lnTo>
                  <a:lnTo>
                    <a:pt x="42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4108" y="595"/>
              <a:ext cx="47" cy="166"/>
            </a:xfrm>
            <a:custGeom>
              <a:avLst/>
              <a:gdLst>
                <a:gd name="T0" fmla="*/ 270 w 328"/>
                <a:gd name="T1" fmla="*/ 0 h 1160"/>
                <a:gd name="T2" fmla="*/ 286 w 328"/>
                <a:gd name="T3" fmla="*/ 0 h 1160"/>
                <a:gd name="T4" fmla="*/ 302 w 328"/>
                <a:gd name="T5" fmla="*/ 7 h 1160"/>
                <a:gd name="T6" fmla="*/ 315 w 328"/>
                <a:gd name="T7" fmla="*/ 17 h 1160"/>
                <a:gd name="T8" fmla="*/ 324 w 328"/>
                <a:gd name="T9" fmla="*/ 31 h 1160"/>
                <a:gd name="T10" fmla="*/ 328 w 328"/>
                <a:gd name="T11" fmla="*/ 47 h 1160"/>
                <a:gd name="T12" fmla="*/ 328 w 328"/>
                <a:gd name="T13" fmla="*/ 63 h 1160"/>
                <a:gd name="T14" fmla="*/ 323 w 328"/>
                <a:gd name="T15" fmla="*/ 80 h 1160"/>
                <a:gd name="T16" fmla="*/ 288 w 328"/>
                <a:gd name="T17" fmla="*/ 144 h 1160"/>
                <a:gd name="T18" fmla="*/ 258 w 328"/>
                <a:gd name="T19" fmla="*/ 207 h 1160"/>
                <a:gd name="T20" fmla="*/ 231 w 328"/>
                <a:gd name="T21" fmla="*/ 267 h 1160"/>
                <a:gd name="T22" fmla="*/ 207 w 328"/>
                <a:gd name="T23" fmla="*/ 326 h 1160"/>
                <a:gd name="T24" fmla="*/ 187 w 328"/>
                <a:gd name="T25" fmla="*/ 382 h 1160"/>
                <a:gd name="T26" fmla="*/ 169 w 328"/>
                <a:gd name="T27" fmla="*/ 440 h 1160"/>
                <a:gd name="T28" fmla="*/ 154 w 328"/>
                <a:gd name="T29" fmla="*/ 497 h 1160"/>
                <a:gd name="T30" fmla="*/ 141 w 328"/>
                <a:gd name="T31" fmla="*/ 554 h 1160"/>
                <a:gd name="T32" fmla="*/ 129 w 328"/>
                <a:gd name="T33" fmla="*/ 622 h 1160"/>
                <a:gd name="T34" fmla="*/ 121 w 328"/>
                <a:gd name="T35" fmla="*/ 693 h 1160"/>
                <a:gd name="T36" fmla="*/ 114 w 328"/>
                <a:gd name="T37" fmla="*/ 766 h 1160"/>
                <a:gd name="T38" fmla="*/ 110 w 328"/>
                <a:gd name="T39" fmla="*/ 844 h 1160"/>
                <a:gd name="T40" fmla="*/ 107 w 328"/>
                <a:gd name="T41" fmla="*/ 926 h 1160"/>
                <a:gd name="T42" fmla="*/ 104 w 328"/>
                <a:gd name="T43" fmla="*/ 1013 h 1160"/>
                <a:gd name="T44" fmla="*/ 104 w 328"/>
                <a:gd name="T45" fmla="*/ 1107 h 1160"/>
                <a:gd name="T46" fmla="*/ 102 w 328"/>
                <a:gd name="T47" fmla="*/ 1123 h 1160"/>
                <a:gd name="T48" fmla="*/ 95 w 328"/>
                <a:gd name="T49" fmla="*/ 1139 h 1160"/>
                <a:gd name="T50" fmla="*/ 83 w 328"/>
                <a:gd name="T51" fmla="*/ 1150 h 1160"/>
                <a:gd name="T52" fmla="*/ 69 w 328"/>
                <a:gd name="T53" fmla="*/ 1157 h 1160"/>
                <a:gd name="T54" fmla="*/ 52 w 328"/>
                <a:gd name="T55" fmla="*/ 1160 h 1160"/>
                <a:gd name="T56" fmla="*/ 35 w 328"/>
                <a:gd name="T57" fmla="*/ 1157 h 1160"/>
                <a:gd name="T58" fmla="*/ 21 w 328"/>
                <a:gd name="T59" fmla="*/ 1150 h 1160"/>
                <a:gd name="T60" fmla="*/ 9 w 328"/>
                <a:gd name="T61" fmla="*/ 1139 h 1160"/>
                <a:gd name="T62" fmla="*/ 2 w 328"/>
                <a:gd name="T63" fmla="*/ 1123 h 1160"/>
                <a:gd name="T64" fmla="*/ 0 w 328"/>
                <a:gd name="T65" fmla="*/ 1107 h 1160"/>
                <a:gd name="T66" fmla="*/ 0 w 328"/>
                <a:gd name="T67" fmla="*/ 1010 h 1160"/>
                <a:gd name="T68" fmla="*/ 2 w 328"/>
                <a:gd name="T69" fmla="*/ 919 h 1160"/>
                <a:gd name="T70" fmla="*/ 5 w 328"/>
                <a:gd name="T71" fmla="*/ 834 h 1160"/>
                <a:gd name="T72" fmla="*/ 9 w 328"/>
                <a:gd name="T73" fmla="*/ 754 h 1160"/>
                <a:gd name="T74" fmla="*/ 17 w 328"/>
                <a:gd name="T75" fmla="*/ 678 h 1160"/>
                <a:gd name="T76" fmla="*/ 27 w 328"/>
                <a:gd name="T77" fmla="*/ 605 h 1160"/>
                <a:gd name="T78" fmla="*/ 39 w 328"/>
                <a:gd name="T79" fmla="*/ 534 h 1160"/>
                <a:gd name="T80" fmla="*/ 52 w 328"/>
                <a:gd name="T81" fmla="*/ 472 h 1160"/>
                <a:gd name="T82" fmla="*/ 68 w 328"/>
                <a:gd name="T83" fmla="*/ 411 h 1160"/>
                <a:gd name="T84" fmla="*/ 87 w 328"/>
                <a:gd name="T85" fmla="*/ 350 h 1160"/>
                <a:gd name="T86" fmla="*/ 109 w 328"/>
                <a:gd name="T87" fmla="*/ 289 h 1160"/>
                <a:gd name="T88" fmla="*/ 134 w 328"/>
                <a:gd name="T89" fmla="*/ 226 h 1160"/>
                <a:gd name="T90" fmla="*/ 163 w 328"/>
                <a:gd name="T91" fmla="*/ 162 h 1160"/>
                <a:gd name="T92" fmla="*/ 194 w 328"/>
                <a:gd name="T93" fmla="*/ 96 h 1160"/>
                <a:gd name="T94" fmla="*/ 231 w 328"/>
                <a:gd name="T95" fmla="*/ 27 h 1160"/>
                <a:gd name="T96" fmla="*/ 242 w 328"/>
                <a:gd name="T97" fmla="*/ 13 h 1160"/>
                <a:gd name="T98" fmla="*/ 255 w 328"/>
                <a:gd name="T99" fmla="*/ 5 h 1160"/>
                <a:gd name="T100" fmla="*/ 270 w 328"/>
                <a:gd name="T101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8" h="1160">
                  <a:moveTo>
                    <a:pt x="270" y="0"/>
                  </a:moveTo>
                  <a:lnTo>
                    <a:pt x="286" y="0"/>
                  </a:lnTo>
                  <a:lnTo>
                    <a:pt x="302" y="7"/>
                  </a:lnTo>
                  <a:lnTo>
                    <a:pt x="315" y="17"/>
                  </a:lnTo>
                  <a:lnTo>
                    <a:pt x="324" y="31"/>
                  </a:lnTo>
                  <a:lnTo>
                    <a:pt x="328" y="47"/>
                  </a:lnTo>
                  <a:lnTo>
                    <a:pt x="328" y="63"/>
                  </a:lnTo>
                  <a:lnTo>
                    <a:pt x="323" y="80"/>
                  </a:lnTo>
                  <a:lnTo>
                    <a:pt x="288" y="144"/>
                  </a:lnTo>
                  <a:lnTo>
                    <a:pt x="258" y="207"/>
                  </a:lnTo>
                  <a:lnTo>
                    <a:pt x="231" y="267"/>
                  </a:lnTo>
                  <a:lnTo>
                    <a:pt x="207" y="326"/>
                  </a:lnTo>
                  <a:lnTo>
                    <a:pt x="187" y="382"/>
                  </a:lnTo>
                  <a:lnTo>
                    <a:pt x="169" y="440"/>
                  </a:lnTo>
                  <a:lnTo>
                    <a:pt x="154" y="497"/>
                  </a:lnTo>
                  <a:lnTo>
                    <a:pt x="141" y="554"/>
                  </a:lnTo>
                  <a:lnTo>
                    <a:pt x="129" y="622"/>
                  </a:lnTo>
                  <a:lnTo>
                    <a:pt x="121" y="693"/>
                  </a:lnTo>
                  <a:lnTo>
                    <a:pt x="114" y="766"/>
                  </a:lnTo>
                  <a:lnTo>
                    <a:pt x="110" y="844"/>
                  </a:lnTo>
                  <a:lnTo>
                    <a:pt x="107" y="926"/>
                  </a:lnTo>
                  <a:lnTo>
                    <a:pt x="104" y="1013"/>
                  </a:lnTo>
                  <a:lnTo>
                    <a:pt x="104" y="1107"/>
                  </a:lnTo>
                  <a:lnTo>
                    <a:pt x="102" y="1123"/>
                  </a:lnTo>
                  <a:lnTo>
                    <a:pt x="95" y="1139"/>
                  </a:lnTo>
                  <a:lnTo>
                    <a:pt x="83" y="1150"/>
                  </a:lnTo>
                  <a:lnTo>
                    <a:pt x="69" y="1157"/>
                  </a:lnTo>
                  <a:lnTo>
                    <a:pt x="52" y="1160"/>
                  </a:lnTo>
                  <a:lnTo>
                    <a:pt x="35" y="1157"/>
                  </a:lnTo>
                  <a:lnTo>
                    <a:pt x="21" y="1150"/>
                  </a:lnTo>
                  <a:lnTo>
                    <a:pt x="9" y="1139"/>
                  </a:lnTo>
                  <a:lnTo>
                    <a:pt x="2" y="1123"/>
                  </a:lnTo>
                  <a:lnTo>
                    <a:pt x="0" y="1107"/>
                  </a:lnTo>
                  <a:lnTo>
                    <a:pt x="0" y="1010"/>
                  </a:lnTo>
                  <a:lnTo>
                    <a:pt x="2" y="919"/>
                  </a:lnTo>
                  <a:lnTo>
                    <a:pt x="5" y="834"/>
                  </a:lnTo>
                  <a:lnTo>
                    <a:pt x="9" y="754"/>
                  </a:lnTo>
                  <a:lnTo>
                    <a:pt x="17" y="678"/>
                  </a:lnTo>
                  <a:lnTo>
                    <a:pt x="27" y="605"/>
                  </a:lnTo>
                  <a:lnTo>
                    <a:pt x="39" y="534"/>
                  </a:lnTo>
                  <a:lnTo>
                    <a:pt x="52" y="472"/>
                  </a:lnTo>
                  <a:lnTo>
                    <a:pt x="68" y="411"/>
                  </a:lnTo>
                  <a:lnTo>
                    <a:pt x="87" y="350"/>
                  </a:lnTo>
                  <a:lnTo>
                    <a:pt x="109" y="289"/>
                  </a:lnTo>
                  <a:lnTo>
                    <a:pt x="134" y="226"/>
                  </a:lnTo>
                  <a:lnTo>
                    <a:pt x="163" y="162"/>
                  </a:lnTo>
                  <a:lnTo>
                    <a:pt x="194" y="96"/>
                  </a:lnTo>
                  <a:lnTo>
                    <a:pt x="231" y="27"/>
                  </a:lnTo>
                  <a:lnTo>
                    <a:pt x="242" y="13"/>
                  </a:lnTo>
                  <a:lnTo>
                    <a:pt x="255" y="5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4047" y="595"/>
              <a:ext cx="62" cy="27"/>
            </a:xfrm>
            <a:custGeom>
              <a:avLst/>
              <a:gdLst>
                <a:gd name="T0" fmla="*/ 376 w 431"/>
                <a:gd name="T1" fmla="*/ 0 h 188"/>
                <a:gd name="T2" fmla="*/ 392 w 431"/>
                <a:gd name="T3" fmla="*/ 2 h 188"/>
                <a:gd name="T4" fmla="*/ 406 w 431"/>
                <a:gd name="T5" fmla="*/ 9 h 188"/>
                <a:gd name="T6" fmla="*/ 419 w 431"/>
                <a:gd name="T7" fmla="*/ 20 h 188"/>
                <a:gd name="T8" fmla="*/ 428 w 431"/>
                <a:gd name="T9" fmla="*/ 35 h 188"/>
                <a:gd name="T10" fmla="*/ 431 w 431"/>
                <a:gd name="T11" fmla="*/ 51 h 188"/>
                <a:gd name="T12" fmla="*/ 429 w 431"/>
                <a:gd name="T13" fmla="*/ 67 h 188"/>
                <a:gd name="T14" fmla="*/ 422 w 431"/>
                <a:gd name="T15" fmla="*/ 83 h 188"/>
                <a:gd name="T16" fmla="*/ 410 w 431"/>
                <a:gd name="T17" fmla="*/ 96 h 188"/>
                <a:gd name="T18" fmla="*/ 347 w 431"/>
                <a:gd name="T19" fmla="*/ 150 h 188"/>
                <a:gd name="T20" fmla="*/ 321 w 431"/>
                <a:gd name="T21" fmla="*/ 168 h 188"/>
                <a:gd name="T22" fmla="*/ 295 w 431"/>
                <a:gd name="T23" fmla="*/ 180 h 188"/>
                <a:gd name="T24" fmla="*/ 270 w 431"/>
                <a:gd name="T25" fmla="*/ 187 h 188"/>
                <a:gd name="T26" fmla="*/ 245 w 431"/>
                <a:gd name="T27" fmla="*/ 188 h 188"/>
                <a:gd name="T28" fmla="*/ 221 w 431"/>
                <a:gd name="T29" fmla="*/ 184 h 188"/>
                <a:gd name="T30" fmla="*/ 197 w 431"/>
                <a:gd name="T31" fmla="*/ 178 h 188"/>
                <a:gd name="T32" fmla="*/ 172 w 431"/>
                <a:gd name="T33" fmla="*/ 168 h 188"/>
                <a:gd name="T34" fmla="*/ 147 w 431"/>
                <a:gd name="T35" fmla="*/ 157 h 188"/>
                <a:gd name="T36" fmla="*/ 121 w 431"/>
                <a:gd name="T37" fmla="*/ 144 h 188"/>
                <a:gd name="T38" fmla="*/ 118 w 431"/>
                <a:gd name="T39" fmla="*/ 142 h 188"/>
                <a:gd name="T40" fmla="*/ 92 w 431"/>
                <a:gd name="T41" fmla="*/ 129 h 188"/>
                <a:gd name="T42" fmla="*/ 64 w 431"/>
                <a:gd name="T43" fmla="*/ 116 h 188"/>
                <a:gd name="T44" fmla="*/ 36 w 431"/>
                <a:gd name="T45" fmla="*/ 105 h 188"/>
                <a:gd name="T46" fmla="*/ 20 w 431"/>
                <a:gd name="T47" fmla="*/ 97 h 188"/>
                <a:gd name="T48" fmla="*/ 10 w 431"/>
                <a:gd name="T49" fmla="*/ 86 h 188"/>
                <a:gd name="T50" fmla="*/ 2 w 431"/>
                <a:gd name="T51" fmla="*/ 71 h 188"/>
                <a:gd name="T52" fmla="*/ 0 w 431"/>
                <a:gd name="T53" fmla="*/ 54 h 188"/>
                <a:gd name="T54" fmla="*/ 2 w 431"/>
                <a:gd name="T55" fmla="*/ 38 h 188"/>
                <a:gd name="T56" fmla="*/ 10 w 431"/>
                <a:gd name="T57" fmla="*/ 22 h 188"/>
                <a:gd name="T58" fmla="*/ 22 w 431"/>
                <a:gd name="T59" fmla="*/ 11 h 188"/>
                <a:gd name="T60" fmla="*/ 36 w 431"/>
                <a:gd name="T61" fmla="*/ 3 h 188"/>
                <a:gd name="T62" fmla="*/ 51 w 431"/>
                <a:gd name="T63" fmla="*/ 0 h 188"/>
                <a:gd name="T64" fmla="*/ 68 w 431"/>
                <a:gd name="T65" fmla="*/ 3 h 188"/>
                <a:gd name="T66" fmla="*/ 103 w 431"/>
                <a:gd name="T67" fmla="*/ 17 h 188"/>
                <a:gd name="T68" fmla="*/ 135 w 431"/>
                <a:gd name="T69" fmla="*/ 31 h 188"/>
                <a:gd name="T70" fmla="*/ 165 w 431"/>
                <a:gd name="T71" fmla="*/ 46 h 188"/>
                <a:gd name="T72" fmla="*/ 168 w 431"/>
                <a:gd name="T73" fmla="*/ 48 h 188"/>
                <a:gd name="T74" fmla="*/ 190 w 431"/>
                <a:gd name="T75" fmla="*/ 60 h 188"/>
                <a:gd name="T76" fmla="*/ 212 w 431"/>
                <a:gd name="T77" fmla="*/ 69 h 188"/>
                <a:gd name="T78" fmla="*/ 231 w 431"/>
                <a:gd name="T79" fmla="*/ 75 h 188"/>
                <a:gd name="T80" fmla="*/ 248 w 431"/>
                <a:gd name="T81" fmla="*/ 77 h 188"/>
                <a:gd name="T82" fmla="*/ 266 w 431"/>
                <a:gd name="T83" fmla="*/ 75 h 188"/>
                <a:gd name="T84" fmla="*/ 281 w 431"/>
                <a:gd name="T85" fmla="*/ 66 h 188"/>
                <a:gd name="T86" fmla="*/ 346 w 431"/>
                <a:gd name="T87" fmla="*/ 12 h 188"/>
                <a:gd name="T88" fmla="*/ 360 w 431"/>
                <a:gd name="T89" fmla="*/ 3 h 188"/>
                <a:gd name="T90" fmla="*/ 376 w 431"/>
                <a:gd name="T9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1" h="188">
                  <a:moveTo>
                    <a:pt x="376" y="0"/>
                  </a:moveTo>
                  <a:lnTo>
                    <a:pt x="392" y="2"/>
                  </a:lnTo>
                  <a:lnTo>
                    <a:pt x="406" y="9"/>
                  </a:lnTo>
                  <a:lnTo>
                    <a:pt x="419" y="20"/>
                  </a:lnTo>
                  <a:lnTo>
                    <a:pt x="428" y="35"/>
                  </a:lnTo>
                  <a:lnTo>
                    <a:pt x="431" y="51"/>
                  </a:lnTo>
                  <a:lnTo>
                    <a:pt x="429" y="67"/>
                  </a:lnTo>
                  <a:lnTo>
                    <a:pt x="422" y="83"/>
                  </a:lnTo>
                  <a:lnTo>
                    <a:pt x="410" y="96"/>
                  </a:lnTo>
                  <a:lnTo>
                    <a:pt x="347" y="150"/>
                  </a:lnTo>
                  <a:lnTo>
                    <a:pt x="321" y="168"/>
                  </a:lnTo>
                  <a:lnTo>
                    <a:pt x="295" y="180"/>
                  </a:lnTo>
                  <a:lnTo>
                    <a:pt x="270" y="187"/>
                  </a:lnTo>
                  <a:lnTo>
                    <a:pt x="245" y="188"/>
                  </a:lnTo>
                  <a:lnTo>
                    <a:pt x="221" y="184"/>
                  </a:lnTo>
                  <a:lnTo>
                    <a:pt x="197" y="178"/>
                  </a:lnTo>
                  <a:lnTo>
                    <a:pt x="172" y="168"/>
                  </a:lnTo>
                  <a:lnTo>
                    <a:pt x="147" y="157"/>
                  </a:lnTo>
                  <a:lnTo>
                    <a:pt x="121" y="144"/>
                  </a:lnTo>
                  <a:lnTo>
                    <a:pt x="118" y="142"/>
                  </a:lnTo>
                  <a:lnTo>
                    <a:pt x="92" y="129"/>
                  </a:lnTo>
                  <a:lnTo>
                    <a:pt x="64" y="116"/>
                  </a:lnTo>
                  <a:lnTo>
                    <a:pt x="36" y="105"/>
                  </a:lnTo>
                  <a:lnTo>
                    <a:pt x="20" y="97"/>
                  </a:lnTo>
                  <a:lnTo>
                    <a:pt x="10" y="86"/>
                  </a:lnTo>
                  <a:lnTo>
                    <a:pt x="2" y="71"/>
                  </a:lnTo>
                  <a:lnTo>
                    <a:pt x="0" y="54"/>
                  </a:lnTo>
                  <a:lnTo>
                    <a:pt x="2" y="38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1" y="0"/>
                  </a:lnTo>
                  <a:lnTo>
                    <a:pt x="68" y="3"/>
                  </a:lnTo>
                  <a:lnTo>
                    <a:pt x="103" y="17"/>
                  </a:lnTo>
                  <a:lnTo>
                    <a:pt x="135" y="31"/>
                  </a:lnTo>
                  <a:lnTo>
                    <a:pt x="165" y="46"/>
                  </a:lnTo>
                  <a:lnTo>
                    <a:pt x="168" y="48"/>
                  </a:lnTo>
                  <a:lnTo>
                    <a:pt x="190" y="60"/>
                  </a:lnTo>
                  <a:lnTo>
                    <a:pt x="212" y="69"/>
                  </a:lnTo>
                  <a:lnTo>
                    <a:pt x="231" y="75"/>
                  </a:lnTo>
                  <a:lnTo>
                    <a:pt x="248" y="77"/>
                  </a:lnTo>
                  <a:lnTo>
                    <a:pt x="266" y="75"/>
                  </a:lnTo>
                  <a:lnTo>
                    <a:pt x="281" y="66"/>
                  </a:lnTo>
                  <a:lnTo>
                    <a:pt x="346" y="12"/>
                  </a:lnTo>
                  <a:lnTo>
                    <a:pt x="360" y="3"/>
                  </a:lnTo>
                  <a:lnTo>
                    <a:pt x="3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4094" y="399"/>
              <a:ext cx="15" cy="45"/>
            </a:xfrm>
            <a:custGeom>
              <a:avLst/>
              <a:gdLst>
                <a:gd name="T0" fmla="*/ 53 w 106"/>
                <a:gd name="T1" fmla="*/ 0 h 315"/>
                <a:gd name="T2" fmla="*/ 70 w 106"/>
                <a:gd name="T3" fmla="*/ 2 h 315"/>
                <a:gd name="T4" fmla="*/ 84 w 106"/>
                <a:gd name="T5" fmla="*/ 9 h 315"/>
                <a:gd name="T6" fmla="*/ 95 w 106"/>
                <a:gd name="T7" fmla="*/ 22 h 315"/>
                <a:gd name="T8" fmla="*/ 103 w 106"/>
                <a:gd name="T9" fmla="*/ 36 h 315"/>
                <a:gd name="T10" fmla="*/ 106 w 106"/>
                <a:gd name="T11" fmla="*/ 53 h 315"/>
                <a:gd name="T12" fmla="*/ 106 w 106"/>
                <a:gd name="T13" fmla="*/ 261 h 315"/>
                <a:gd name="T14" fmla="*/ 103 w 106"/>
                <a:gd name="T15" fmla="*/ 279 h 315"/>
                <a:gd name="T16" fmla="*/ 95 w 106"/>
                <a:gd name="T17" fmla="*/ 293 h 315"/>
                <a:gd name="T18" fmla="*/ 84 w 106"/>
                <a:gd name="T19" fmla="*/ 305 h 315"/>
                <a:gd name="T20" fmla="*/ 70 w 106"/>
                <a:gd name="T21" fmla="*/ 313 h 315"/>
                <a:gd name="T22" fmla="*/ 53 w 106"/>
                <a:gd name="T23" fmla="*/ 315 h 315"/>
                <a:gd name="T24" fmla="*/ 37 w 106"/>
                <a:gd name="T25" fmla="*/ 313 h 315"/>
                <a:gd name="T26" fmla="*/ 22 w 106"/>
                <a:gd name="T27" fmla="*/ 305 h 315"/>
                <a:gd name="T28" fmla="*/ 11 w 106"/>
                <a:gd name="T29" fmla="*/ 293 h 315"/>
                <a:gd name="T30" fmla="*/ 3 w 106"/>
                <a:gd name="T31" fmla="*/ 279 h 315"/>
                <a:gd name="T32" fmla="*/ 0 w 106"/>
                <a:gd name="T33" fmla="*/ 261 h 315"/>
                <a:gd name="T34" fmla="*/ 0 w 106"/>
                <a:gd name="T35" fmla="*/ 53 h 315"/>
                <a:gd name="T36" fmla="*/ 3 w 106"/>
                <a:gd name="T37" fmla="*/ 36 h 315"/>
                <a:gd name="T38" fmla="*/ 11 w 106"/>
                <a:gd name="T39" fmla="*/ 22 h 315"/>
                <a:gd name="T40" fmla="*/ 22 w 106"/>
                <a:gd name="T41" fmla="*/ 9 h 315"/>
                <a:gd name="T42" fmla="*/ 37 w 106"/>
                <a:gd name="T43" fmla="*/ 2 h 315"/>
                <a:gd name="T44" fmla="*/ 53 w 106"/>
                <a:gd name="T4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315">
                  <a:moveTo>
                    <a:pt x="53" y="0"/>
                  </a:moveTo>
                  <a:lnTo>
                    <a:pt x="70" y="2"/>
                  </a:lnTo>
                  <a:lnTo>
                    <a:pt x="84" y="9"/>
                  </a:lnTo>
                  <a:lnTo>
                    <a:pt x="95" y="22"/>
                  </a:lnTo>
                  <a:lnTo>
                    <a:pt x="103" y="36"/>
                  </a:lnTo>
                  <a:lnTo>
                    <a:pt x="106" y="53"/>
                  </a:lnTo>
                  <a:lnTo>
                    <a:pt x="106" y="261"/>
                  </a:lnTo>
                  <a:lnTo>
                    <a:pt x="103" y="279"/>
                  </a:lnTo>
                  <a:lnTo>
                    <a:pt x="95" y="293"/>
                  </a:lnTo>
                  <a:lnTo>
                    <a:pt x="84" y="305"/>
                  </a:lnTo>
                  <a:lnTo>
                    <a:pt x="70" y="313"/>
                  </a:lnTo>
                  <a:lnTo>
                    <a:pt x="53" y="315"/>
                  </a:lnTo>
                  <a:lnTo>
                    <a:pt x="37" y="313"/>
                  </a:lnTo>
                  <a:lnTo>
                    <a:pt x="22" y="305"/>
                  </a:lnTo>
                  <a:lnTo>
                    <a:pt x="11" y="293"/>
                  </a:lnTo>
                  <a:lnTo>
                    <a:pt x="3" y="279"/>
                  </a:lnTo>
                  <a:lnTo>
                    <a:pt x="0" y="261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1" y="22"/>
                  </a:lnTo>
                  <a:lnTo>
                    <a:pt x="22" y="9"/>
                  </a:lnTo>
                  <a:lnTo>
                    <a:pt x="37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4094" y="595"/>
              <a:ext cx="61" cy="27"/>
            </a:xfrm>
            <a:custGeom>
              <a:avLst/>
              <a:gdLst>
                <a:gd name="T0" fmla="*/ 379 w 431"/>
                <a:gd name="T1" fmla="*/ 0 h 188"/>
                <a:gd name="T2" fmla="*/ 395 w 431"/>
                <a:gd name="T3" fmla="*/ 3 h 188"/>
                <a:gd name="T4" fmla="*/ 409 w 431"/>
                <a:gd name="T5" fmla="*/ 11 h 188"/>
                <a:gd name="T6" fmla="*/ 421 w 431"/>
                <a:gd name="T7" fmla="*/ 22 h 188"/>
                <a:gd name="T8" fmla="*/ 429 w 431"/>
                <a:gd name="T9" fmla="*/ 38 h 188"/>
                <a:gd name="T10" fmla="*/ 431 w 431"/>
                <a:gd name="T11" fmla="*/ 54 h 188"/>
                <a:gd name="T12" fmla="*/ 428 w 431"/>
                <a:gd name="T13" fmla="*/ 71 h 188"/>
                <a:gd name="T14" fmla="*/ 421 w 431"/>
                <a:gd name="T15" fmla="*/ 86 h 188"/>
                <a:gd name="T16" fmla="*/ 409 w 431"/>
                <a:gd name="T17" fmla="*/ 97 h 188"/>
                <a:gd name="T18" fmla="*/ 394 w 431"/>
                <a:gd name="T19" fmla="*/ 105 h 188"/>
                <a:gd name="T20" fmla="*/ 366 w 431"/>
                <a:gd name="T21" fmla="*/ 116 h 188"/>
                <a:gd name="T22" fmla="*/ 338 w 431"/>
                <a:gd name="T23" fmla="*/ 129 h 188"/>
                <a:gd name="T24" fmla="*/ 312 w 431"/>
                <a:gd name="T25" fmla="*/ 142 h 188"/>
                <a:gd name="T26" fmla="*/ 310 w 431"/>
                <a:gd name="T27" fmla="*/ 144 h 188"/>
                <a:gd name="T28" fmla="*/ 284 w 431"/>
                <a:gd name="T29" fmla="*/ 157 h 188"/>
                <a:gd name="T30" fmla="*/ 258 w 431"/>
                <a:gd name="T31" fmla="*/ 169 h 188"/>
                <a:gd name="T32" fmla="*/ 233 w 431"/>
                <a:gd name="T33" fmla="*/ 178 h 188"/>
                <a:gd name="T34" fmla="*/ 210 w 431"/>
                <a:gd name="T35" fmla="*/ 185 h 188"/>
                <a:gd name="T36" fmla="*/ 185 w 431"/>
                <a:gd name="T37" fmla="*/ 188 h 188"/>
                <a:gd name="T38" fmla="*/ 160 w 431"/>
                <a:gd name="T39" fmla="*/ 187 h 188"/>
                <a:gd name="T40" fmla="*/ 135 w 431"/>
                <a:gd name="T41" fmla="*/ 181 h 188"/>
                <a:gd name="T42" fmla="*/ 110 w 431"/>
                <a:gd name="T43" fmla="*/ 169 h 188"/>
                <a:gd name="T44" fmla="*/ 83 w 431"/>
                <a:gd name="T45" fmla="*/ 150 h 188"/>
                <a:gd name="T46" fmla="*/ 20 w 431"/>
                <a:gd name="T47" fmla="*/ 96 h 188"/>
                <a:gd name="T48" fmla="*/ 8 w 431"/>
                <a:gd name="T49" fmla="*/ 83 h 188"/>
                <a:gd name="T50" fmla="*/ 1 w 431"/>
                <a:gd name="T51" fmla="*/ 69 h 188"/>
                <a:gd name="T52" fmla="*/ 0 w 431"/>
                <a:gd name="T53" fmla="*/ 52 h 188"/>
                <a:gd name="T54" fmla="*/ 3 w 431"/>
                <a:gd name="T55" fmla="*/ 35 h 188"/>
                <a:gd name="T56" fmla="*/ 12 w 431"/>
                <a:gd name="T57" fmla="*/ 21 h 188"/>
                <a:gd name="T58" fmla="*/ 24 w 431"/>
                <a:gd name="T59" fmla="*/ 9 h 188"/>
                <a:gd name="T60" fmla="*/ 39 w 431"/>
                <a:gd name="T61" fmla="*/ 2 h 188"/>
                <a:gd name="T62" fmla="*/ 54 w 431"/>
                <a:gd name="T63" fmla="*/ 0 h 188"/>
                <a:gd name="T64" fmla="*/ 70 w 431"/>
                <a:gd name="T65" fmla="*/ 3 h 188"/>
                <a:gd name="T66" fmla="*/ 84 w 431"/>
                <a:gd name="T67" fmla="*/ 12 h 188"/>
                <a:gd name="T68" fmla="*/ 150 w 431"/>
                <a:gd name="T69" fmla="*/ 66 h 188"/>
                <a:gd name="T70" fmla="*/ 164 w 431"/>
                <a:gd name="T71" fmla="*/ 75 h 188"/>
                <a:gd name="T72" fmla="*/ 182 w 431"/>
                <a:gd name="T73" fmla="*/ 77 h 188"/>
                <a:gd name="T74" fmla="*/ 199 w 431"/>
                <a:gd name="T75" fmla="*/ 75 h 188"/>
                <a:gd name="T76" fmla="*/ 219 w 431"/>
                <a:gd name="T77" fmla="*/ 69 h 188"/>
                <a:gd name="T78" fmla="*/ 240 w 431"/>
                <a:gd name="T79" fmla="*/ 60 h 188"/>
                <a:gd name="T80" fmla="*/ 263 w 431"/>
                <a:gd name="T81" fmla="*/ 48 h 188"/>
                <a:gd name="T82" fmla="*/ 265 w 431"/>
                <a:gd name="T83" fmla="*/ 46 h 188"/>
                <a:gd name="T84" fmla="*/ 295 w 431"/>
                <a:gd name="T85" fmla="*/ 31 h 188"/>
                <a:gd name="T86" fmla="*/ 327 w 431"/>
                <a:gd name="T87" fmla="*/ 17 h 188"/>
                <a:gd name="T88" fmla="*/ 362 w 431"/>
                <a:gd name="T89" fmla="*/ 3 h 188"/>
                <a:gd name="T90" fmla="*/ 379 w 431"/>
                <a:gd name="T9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1" h="188">
                  <a:moveTo>
                    <a:pt x="379" y="0"/>
                  </a:moveTo>
                  <a:lnTo>
                    <a:pt x="395" y="3"/>
                  </a:lnTo>
                  <a:lnTo>
                    <a:pt x="409" y="11"/>
                  </a:lnTo>
                  <a:lnTo>
                    <a:pt x="421" y="22"/>
                  </a:lnTo>
                  <a:lnTo>
                    <a:pt x="429" y="38"/>
                  </a:lnTo>
                  <a:lnTo>
                    <a:pt x="431" y="54"/>
                  </a:lnTo>
                  <a:lnTo>
                    <a:pt x="428" y="71"/>
                  </a:lnTo>
                  <a:lnTo>
                    <a:pt x="421" y="86"/>
                  </a:lnTo>
                  <a:lnTo>
                    <a:pt x="409" y="97"/>
                  </a:lnTo>
                  <a:lnTo>
                    <a:pt x="394" y="105"/>
                  </a:lnTo>
                  <a:lnTo>
                    <a:pt x="366" y="116"/>
                  </a:lnTo>
                  <a:lnTo>
                    <a:pt x="338" y="129"/>
                  </a:lnTo>
                  <a:lnTo>
                    <a:pt x="312" y="142"/>
                  </a:lnTo>
                  <a:lnTo>
                    <a:pt x="310" y="144"/>
                  </a:lnTo>
                  <a:lnTo>
                    <a:pt x="284" y="157"/>
                  </a:lnTo>
                  <a:lnTo>
                    <a:pt x="258" y="169"/>
                  </a:lnTo>
                  <a:lnTo>
                    <a:pt x="233" y="178"/>
                  </a:lnTo>
                  <a:lnTo>
                    <a:pt x="210" y="185"/>
                  </a:lnTo>
                  <a:lnTo>
                    <a:pt x="185" y="188"/>
                  </a:lnTo>
                  <a:lnTo>
                    <a:pt x="160" y="187"/>
                  </a:lnTo>
                  <a:lnTo>
                    <a:pt x="135" y="181"/>
                  </a:lnTo>
                  <a:lnTo>
                    <a:pt x="110" y="169"/>
                  </a:lnTo>
                  <a:lnTo>
                    <a:pt x="83" y="150"/>
                  </a:lnTo>
                  <a:lnTo>
                    <a:pt x="20" y="96"/>
                  </a:lnTo>
                  <a:lnTo>
                    <a:pt x="8" y="83"/>
                  </a:lnTo>
                  <a:lnTo>
                    <a:pt x="1" y="69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2" y="21"/>
                  </a:lnTo>
                  <a:lnTo>
                    <a:pt x="24" y="9"/>
                  </a:lnTo>
                  <a:lnTo>
                    <a:pt x="39" y="2"/>
                  </a:lnTo>
                  <a:lnTo>
                    <a:pt x="54" y="0"/>
                  </a:lnTo>
                  <a:lnTo>
                    <a:pt x="70" y="3"/>
                  </a:lnTo>
                  <a:lnTo>
                    <a:pt x="84" y="12"/>
                  </a:lnTo>
                  <a:lnTo>
                    <a:pt x="150" y="66"/>
                  </a:lnTo>
                  <a:lnTo>
                    <a:pt x="164" y="75"/>
                  </a:lnTo>
                  <a:lnTo>
                    <a:pt x="182" y="77"/>
                  </a:lnTo>
                  <a:lnTo>
                    <a:pt x="199" y="75"/>
                  </a:lnTo>
                  <a:lnTo>
                    <a:pt x="219" y="69"/>
                  </a:lnTo>
                  <a:lnTo>
                    <a:pt x="240" y="60"/>
                  </a:lnTo>
                  <a:lnTo>
                    <a:pt x="263" y="48"/>
                  </a:lnTo>
                  <a:lnTo>
                    <a:pt x="265" y="46"/>
                  </a:lnTo>
                  <a:lnTo>
                    <a:pt x="295" y="31"/>
                  </a:lnTo>
                  <a:lnTo>
                    <a:pt x="327" y="17"/>
                  </a:lnTo>
                  <a:lnTo>
                    <a:pt x="362" y="3"/>
                  </a:lnTo>
                  <a:lnTo>
                    <a:pt x="3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3967" y="478"/>
              <a:ext cx="268" cy="318"/>
            </a:xfrm>
            <a:custGeom>
              <a:avLst/>
              <a:gdLst>
                <a:gd name="T0" fmla="*/ 739 w 1872"/>
                <a:gd name="T1" fmla="*/ 131 h 2225"/>
                <a:gd name="T2" fmla="*/ 502 w 1872"/>
                <a:gd name="T3" fmla="*/ 232 h 2225"/>
                <a:gd name="T4" fmla="*/ 304 w 1872"/>
                <a:gd name="T5" fmla="*/ 404 h 2225"/>
                <a:gd name="T6" fmla="*/ 169 w 1872"/>
                <a:gd name="T7" fmla="*/ 629 h 2225"/>
                <a:gd name="T8" fmla="*/ 115 w 1872"/>
                <a:gd name="T9" fmla="*/ 821 h 2225"/>
                <a:gd name="T10" fmla="*/ 115 w 1872"/>
                <a:gd name="T11" fmla="*/ 1091 h 2225"/>
                <a:gd name="T12" fmla="*/ 196 w 1872"/>
                <a:gd name="T13" fmla="*/ 1344 h 2225"/>
                <a:gd name="T14" fmla="*/ 342 w 1872"/>
                <a:gd name="T15" fmla="*/ 1560 h 2225"/>
                <a:gd name="T16" fmla="*/ 470 w 1872"/>
                <a:gd name="T17" fmla="*/ 1713 h 2225"/>
                <a:gd name="T18" fmla="*/ 555 w 1872"/>
                <a:gd name="T19" fmla="*/ 1809 h 2225"/>
                <a:gd name="T20" fmla="*/ 638 w 1872"/>
                <a:gd name="T21" fmla="*/ 1929 h 2225"/>
                <a:gd name="T22" fmla="*/ 678 w 1872"/>
                <a:gd name="T23" fmla="*/ 2072 h 2225"/>
                <a:gd name="T24" fmla="*/ 1205 w 1872"/>
                <a:gd name="T25" fmla="*/ 2030 h 2225"/>
                <a:gd name="T26" fmla="*/ 1255 w 1872"/>
                <a:gd name="T27" fmla="*/ 1898 h 2225"/>
                <a:gd name="T28" fmla="*/ 1349 w 1872"/>
                <a:gd name="T29" fmla="*/ 1776 h 2225"/>
                <a:gd name="T30" fmla="*/ 1464 w 1872"/>
                <a:gd name="T31" fmla="*/ 1643 h 2225"/>
                <a:gd name="T32" fmla="*/ 1608 w 1872"/>
                <a:gd name="T33" fmla="*/ 1456 h 2225"/>
                <a:gd name="T34" fmla="*/ 1727 w 1872"/>
                <a:gd name="T35" fmla="*/ 1220 h 2225"/>
                <a:gd name="T36" fmla="*/ 1768 w 1872"/>
                <a:gd name="T37" fmla="*/ 957 h 2225"/>
                <a:gd name="T38" fmla="*/ 1716 w 1872"/>
                <a:gd name="T39" fmla="*/ 660 h 2225"/>
                <a:gd name="T40" fmla="*/ 1572 w 1872"/>
                <a:gd name="T41" fmla="*/ 410 h 2225"/>
                <a:gd name="T42" fmla="*/ 1371 w 1872"/>
                <a:gd name="T43" fmla="*/ 232 h 2225"/>
                <a:gd name="T44" fmla="*/ 1133 w 1872"/>
                <a:gd name="T45" fmla="*/ 131 h 2225"/>
                <a:gd name="T46" fmla="*/ 936 w 1872"/>
                <a:gd name="T47" fmla="*/ 0 h 2225"/>
                <a:gd name="T48" fmla="*/ 1227 w 1872"/>
                <a:gd name="T49" fmla="*/ 47 h 2225"/>
                <a:gd name="T50" fmla="*/ 1488 w 1872"/>
                <a:gd name="T51" fmla="*/ 182 h 2225"/>
                <a:gd name="T52" fmla="*/ 1692 w 1872"/>
                <a:gd name="T53" fmla="*/ 391 h 2225"/>
                <a:gd name="T54" fmla="*/ 1825 w 1872"/>
                <a:gd name="T55" fmla="*/ 653 h 2225"/>
                <a:gd name="T56" fmla="*/ 1872 w 1872"/>
                <a:gd name="T57" fmla="*/ 957 h 2225"/>
                <a:gd name="T58" fmla="*/ 1827 w 1872"/>
                <a:gd name="T59" fmla="*/ 1252 h 2225"/>
                <a:gd name="T60" fmla="*/ 1693 w 1872"/>
                <a:gd name="T61" fmla="*/ 1520 h 2225"/>
                <a:gd name="T62" fmla="*/ 1545 w 1872"/>
                <a:gd name="T63" fmla="*/ 1711 h 2225"/>
                <a:gd name="T64" fmla="*/ 1428 w 1872"/>
                <a:gd name="T65" fmla="*/ 1845 h 2225"/>
                <a:gd name="T66" fmla="*/ 1344 w 1872"/>
                <a:gd name="T67" fmla="*/ 1956 h 2225"/>
                <a:gd name="T68" fmla="*/ 1304 w 1872"/>
                <a:gd name="T69" fmla="*/ 2084 h 2225"/>
                <a:gd name="T70" fmla="*/ 1289 w 1872"/>
                <a:gd name="T71" fmla="*/ 2203 h 2225"/>
                <a:gd name="T72" fmla="*/ 630 w 1872"/>
                <a:gd name="T73" fmla="*/ 2225 h 2225"/>
                <a:gd name="T74" fmla="*/ 581 w 1872"/>
                <a:gd name="T75" fmla="*/ 2189 h 2225"/>
                <a:gd name="T76" fmla="*/ 567 w 1872"/>
                <a:gd name="T77" fmla="*/ 2049 h 2225"/>
                <a:gd name="T78" fmla="*/ 515 w 1872"/>
                <a:gd name="T79" fmla="*/ 1931 h 2225"/>
                <a:gd name="T80" fmla="*/ 420 w 1872"/>
                <a:gd name="T81" fmla="*/ 1816 h 2225"/>
                <a:gd name="T82" fmla="*/ 297 w 1872"/>
                <a:gd name="T83" fmla="*/ 1673 h 2225"/>
                <a:gd name="T84" fmla="*/ 139 w 1872"/>
                <a:gd name="T85" fmla="*/ 1459 h 2225"/>
                <a:gd name="T86" fmla="*/ 25 w 1872"/>
                <a:gd name="T87" fmla="*/ 1182 h 2225"/>
                <a:gd name="T88" fmla="*/ 3 w 1872"/>
                <a:gd name="T89" fmla="*/ 880 h 2225"/>
                <a:gd name="T90" fmla="*/ 71 w 1872"/>
                <a:gd name="T91" fmla="*/ 591 h 2225"/>
                <a:gd name="T92" fmla="*/ 180 w 1872"/>
                <a:gd name="T93" fmla="*/ 392 h 2225"/>
                <a:gd name="T94" fmla="*/ 385 w 1872"/>
                <a:gd name="T95" fmla="*/ 182 h 2225"/>
                <a:gd name="T96" fmla="*/ 645 w 1872"/>
                <a:gd name="T97" fmla="*/ 47 h 2225"/>
                <a:gd name="T98" fmla="*/ 936 w 1872"/>
                <a:gd name="T99" fmla="*/ 0 h 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2" h="2225">
                  <a:moveTo>
                    <a:pt x="936" y="107"/>
                  </a:moveTo>
                  <a:lnTo>
                    <a:pt x="869" y="110"/>
                  </a:lnTo>
                  <a:lnTo>
                    <a:pt x="803" y="117"/>
                  </a:lnTo>
                  <a:lnTo>
                    <a:pt x="739" y="131"/>
                  </a:lnTo>
                  <a:lnTo>
                    <a:pt x="678" y="149"/>
                  </a:lnTo>
                  <a:lnTo>
                    <a:pt x="618" y="171"/>
                  </a:lnTo>
                  <a:lnTo>
                    <a:pt x="559" y="200"/>
                  </a:lnTo>
                  <a:lnTo>
                    <a:pt x="502" y="232"/>
                  </a:lnTo>
                  <a:lnTo>
                    <a:pt x="448" y="270"/>
                  </a:lnTo>
                  <a:lnTo>
                    <a:pt x="396" y="310"/>
                  </a:lnTo>
                  <a:lnTo>
                    <a:pt x="348" y="356"/>
                  </a:lnTo>
                  <a:lnTo>
                    <a:pt x="304" y="404"/>
                  </a:lnTo>
                  <a:lnTo>
                    <a:pt x="264" y="456"/>
                  </a:lnTo>
                  <a:lnTo>
                    <a:pt x="229" y="511"/>
                  </a:lnTo>
                  <a:lnTo>
                    <a:pt x="196" y="569"/>
                  </a:lnTo>
                  <a:lnTo>
                    <a:pt x="169" y="629"/>
                  </a:lnTo>
                  <a:lnTo>
                    <a:pt x="168" y="631"/>
                  </a:lnTo>
                  <a:lnTo>
                    <a:pt x="145" y="692"/>
                  </a:lnTo>
                  <a:lnTo>
                    <a:pt x="128" y="756"/>
                  </a:lnTo>
                  <a:lnTo>
                    <a:pt x="115" y="821"/>
                  </a:lnTo>
                  <a:lnTo>
                    <a:pt x="108" y="888"/>
                  </a:lnTo>
                  <a:lnTo>
                    <a:pt x="104" y="957"/>
                  </a:lnTo>
                  <a:lnTo>
                    <a:pt x="108" y="1025"/>
                  </a:lnTo>
                  <a:lnTo>
                    <a:pt x="115" y="1091"/>
                  </a:lnTo>
                  <a:lnTo>
                    <a:pt x="128" y="1156"/>
                  </a:lnTo>
                  <a:lnTo>
                    <a:pt x="145" y="1219"/>
                  </a:lnTo>
                  <a:lnTo>
                    <a:pt x="168" y="1283"/>
                  </a:lnTo>
                  <a:lnTo>
                    <a:pt x="196" y="1344"/>
                  </a:lnTo>
                  <a:lnTo>
                    <a:pt x="229" y="1401"/>
                  </a:lnTo>
                  <a:lnTo>
                    <a:pt x="264" y="1456"/>
                  </a:lnTo>
                  <a:lnTo>
                    <a:pt x="304" y="1511"/>
                  </a:lnTo>
                  <a:lnTo>
                    <a:pt x="342" y="1560"/>
                  </a:lnTo>
                  <a:lnTo>
                    <a:pt x="377" y="1604"/>
                  </a:lnTo>
                  <a:lnTo>
                    <a:pt x="410" y="1644"/>
                  </a:lnTo>
                  <a:lnTo>
                    <a:pt x="441" y="1680"/>
                  </a:lnTo>
                  <a:lnTo>
                    <a:pt x="470" y="1713"/>
                  </a:lnTo>
                  <a:lnTo>
                    <a:pt x="497" y="1743"/>
                  </a:lnTo>
                  <a:lnTo>
                    <a:pt x="497" y="1744"/>
                  </a:lnTo>
                  <a:lnTo>
                    <a:pt x="528" y="1779"/>
                  </a:lnTo>
                  <a:lnTo>
                    <a:pt x="555" y="1809"/>
                  </a:lnTo>
                  <a:lnTo>
                    <a:pt x="580" y="1840"/>
                  </a:lnTo>
                  <a:lnTo>
                    <a:pt x="602" y="1869"/>
                  </a:lnTo>
                  <a:lnTo>
                    <a:pt x="621" y="1899"/>
                  </a:lnTo>
                  <a:lnTo>
                    <a:pt x="638" y="1929"/>
                  </a:lnTo>
                  <a:lnTo>
                    <a:pt x="652" y="1959"/>
                  </a:lnTo>
                  <a:lnTo>
                    <a:pt x="663" y="1994"/>
                  </a:lnTo>
                  <a:lnTo>
                    <a:pt x="671" y="2031"/>
                  </a:lnTo>
                  <a:lnTo>
                    <a:pt x="678" y="2072"/>
                  </a:lnTo>
                  <a:lnTo>
                    <a:pt x="681" y="2118"/>
                  </a:lnTo>
                  <a:lnTo>
                    <a:pt x="1195" y="2118"/>
                  </a:lnTo>
                  <a:lnTo>
                    <a:pt x="1198" y="2072"/>
                  </a:lnTo>
                  <a:lnTo>
                    <a:pt x="1205" y="2030"/>
                  </a:lnTo>
                  <a:lnTo>
                    <a:pt x="1214" y="1994"/>
                  </a:lnTo>
                  <a:lnTo>
                    <a:pt x="1224" y="1959"/>
                  </a:lnTo>
                  <a:lnTo>
                    <a:pt x="1238" y="1927"/>
                  </a:lnTo>
                  <a:lnTo>
                    <a:pt x="1255" y="1898"/>
                  </a:lnTo>
                  <a:lnTo>
                    <a:pt x="1274" y="1868"/>
                  </a:lnTo>
                  <a:lnTo>
                    <a:pt x="1296" y="1838"/>
                  </a:lnTo>
                  <a:lnTo>
                    <a:pt x="1320" y="1808"/>
                  </a:lnTo>
                  <a:lnTo>
                    <a:pt x="1349" y="1776"/>
                  </a:lnTo>
                  <a:lnTo>
                    <a:pt x="1379" y="1741"/>
                  </a:lnTo>
                  <a:lnTo>
                    <a:pt x="1405" y="1711"/>
                  </a:lnTo>
                  <a:lnTo>
                    <a:pt x="1433" y="1679"/>
                  </a:lnTo>
                  <a:lnTo>
                    <a:pt x="1464" y="1643"/>
                  </a:lnTo>
                  <a:lnTo>
                    <a:pt x="1497" y="1603"/>
                  </a:lnTo>
                  <a:lnTo>
                    <a:pt x="1531" y="1559"/>
                  </a:lnTo>
                  <a:lnTo>
                    <a:pt x="1568" y="1511"/>
                  </a:lnTo>
                  <a:lnTo>
                    <a:pt x="1608" y="1456"/>
                  </a:lnTo>
                  <a:lnTo>
                    <a:pt x="1643" y="1402"/>
                  </a:lnTo>
                  <a:lnTo>
                    <a:pt x="1676" y="1344"/>
                  </a:lnTo>
                  <a:lnTo>
                    <a:pt x="1704" y="1283"/>
                  </a:lnTo>
                  <a:lnTo>
                    <a:pt x="1727" y="1220"/>
                  </a:lnTo>
                  <a:lnTo>
                    <a:pt x="1744" y="1156"/>
                  </a:lnTo>
                  <a:lnTo>
                    <a:pt x="1757" y="1091"/>
                  </a:lnTo>
                  <a:lnTo>
                    <a:pt x="1764" y="1025"/>
                  </a:lnTo>
                  <a:lnTo>
                    <a:pt x="1768" y="957"/>
                  </a:lnTo>
                  <a:lnTo>
                    <a:pt x="1764" y="880"/>
                  </a:lnTo>
                  <a:lnTo>
                    <a:pt x="1754" y="803"/>
                  </a:lnTo>
                  <a:lnTo>
                    <a:pt x="1737" y="731"/>
                  </a:lnTo>
                  <a:lnTo>
                    <a:pt x="1716" y="660"/>
                  </a:lnTo>
                  <a:lnTo>
                    <a:pt x="1688" y="593"/>
                  </a:lnTo>
                  <a:lnTo>
                    <a:pt x="1654" y="528"/>
                  </a:lnTo>
                  <a:lnTo>
                    <a:pt x="1615" y="467"/>
                  </a:lnTo>
                  <a:lnTo>
                    <a:pt x="1572" y="410"/>
                  </a:lnTo>
                  <a:lnTo>
                    <a:pt x="1525" y="356"/>
                  </a:lnTo>
                  <a:lnTo>
                    <a:pt x="1476" y="310"/>
                  </a:lnTo>
                  <a:lnTo>
                    <a:pt x="1425" y="270"/>
                  </a:lnTo>
                  <a:lnTo>
                    <a:pt x="1371" y="232"/>
                  </a:lnTo>
                  <a:lnTo>
                    <a:pt x="1314" y="200"/>
                  </a:lnTo>
                  <a:lnTo>
                    <a:pt x="1255" y="171"/>
                  </a:lnTo>
                  <a:lnTo>
                    <a:pt x="1194" y="149"/>
                  </a:lnTo>
                  <a:lnTo>
                    <a:pt x="1133" y="131"/>
                  </a:lnTo>
                  <a:lnTo>
                    <a:pt x="1069" y="117"/>
                  </a:lnTo>
                  <a:lnTo>
                    <a:pt x="1003" y="110"/>
                  </a:lnTo>
                  <a:lnTo>
                    <a:pt x="936" y="107"/>
                  </a:lnTo>
                  <a:close/>
                  <a:moveTo>
                    <a:pt x="936" y="0"/>
                  </a:moveTo>
                  <a:lnTo>
                    <a:pt x="1012" y="3"/>
                  </a:lnTo>
                  <a:lnTo>
                    <a:pt x="1085" y="12"/>
                  </a:lnTo>
                  <a:lnTo>
                    <a:pt x="1157" y="27"/>
                  </a:lnTo>
                  <a:lnTo>
                    <a:pt x="1227" y="47"/>
                  </a:lnTo>
                  <a:lnTo>
                    <a:pt x="1295" y="72"/>
                  </a:lnTo>
                  <a:lnTo>
                    <a:pt x="1362" y="104"/>
                  </a:lnTo>
                  <a:lnTo>
                    <a:pt x="1426" y="141"/>
                  </a:lnTo>
                  <a:lnTo>
                    <a:pt x="1488" y="182"/>
                  </a:lnTo>
                  <a:lnTo>
                    <a:pt x="1545" y="229"/>
                  </a:lnTo>
                  <a:lnTo>
                    <a:pt x="1599" y="280"/>
                  </a:lnTo>
                  <a:lnTo>
                    <a:pt x="1648" y="334"/>
                  </a:lnTo>
                  <a:lnTo>
                    <a:pt x="1692" y="391"/>
                  </a:lnTo>
                  <a:lnTo>
                    <a:pt x="1732" y="453"/>
                  </a:lnTo>
                  <a:lnTo>
                    <a:pt x="1769" y="517"/>
                  </a:lnTo>
                  <a:lnTo>
                    <a:pt x="1799" y="584"/>
                  </a:lnTo>
                  <a:lnTo>
                    <a:pt x="1825" y="653"/>
                  </a:lnTo>
                  <a:lnTo>
                    <a:pt x="1845" y="726"/>
                  </a:lnTo>
                  <a:lnTo>
                    <a:pt x="1861" y="801"/>
                  </a:lnTo>
                  <a:lnTo>
                    <a:pt x="1870" y="879"/>
                  </a:lnTo>
                  <a:lnTo>
                    <a:pt x="1872" y="957"/>
                  </a:lnTo>
                  <a:lnTo>
                    <a:pt x="1870" y="1033"/>
                  </a:lnTo>
                  <a:lnTo>
                    <a:pt x="1862" y="1108"/>
                  </a:lnTo>
                  <a:lnTo>
                    <a:pt x="1846" y="1182"/>
                  </a:lnTo>
                  <a:lnTo>
                    <a:pt x="1827" y="1252"/>
                  </a:lnTo>
                  <a:lnTo>
                    <a:pt x="1801" y="1324"/>
                  </a:lnTo>
                  <a:lnTo>
                    <a:pt x="1770" y="1393"/>
                  </a:lnTo>
                  <a:lnTo>
                    <a:pt x="1733" y="1459"/>
                  </a:lnTo>
                  <a:lnTo>
                    <a:pt x="1693" y="1520"/>
                  </a:lnTo>
                  <a:lnTo>
                    <a:pt x="1652" y="1576"/>
                  </a:lnTo>
                  <a:lnTo>
                    <a:pt x="1614" y="1625"/>
                  </a:lnTo>
                  <a:lnTo>
                    <a:pt x="1579" y="1670"/>
                  </a:lnTo>
                  <a:lnTo>
                    <a:pt x="1545" y="1711"/>
                  </a:lnTo>
                  <a:lnTo>
                    <a:pt x="1514" y="1748"/>
                  </a:lnTo>
                  <a:lnTo>
                    <a:pt x="1484" y="1782"/>
                  </a:lnTo>
                  <a:lnTo>
                    <a:pt x="1457" y="1813"/>
                  </a:lnTo>
                  <a:lnTo>
                    <a:pt x="1428" y="1845"/>
                  </a:lnTo>
                  <a:lnTo>
                    <a:pt x="1403" y="1875"/>
                  </a:lnTo>
                  <a:lnTo>
                    <a:pt x="1381" y="1902"/>
                  </a:lnTo>
                  <a:lnTo>
                    <a:pt x="1360" y="1930"/>
                  </a:lnTo>
                  <a:lnTo>
                    <a:pt x="1344" y="1956"/>
                  </a:lnTo>
                  <a:lnTo>
                    <a:pt x="1330" y="1985"/>
                  </a:lnTo>
                  <a:lnTo>
                    <a:pt x="1319" y="2015"/>
                  </a:lnTo>
                  <a:lnTo>
                    <a:pt x="1311" y="2048"/>
                  </a:lnTo>
                  <a:lnTo>
                    <a:pt x="1304" y="2084"/>
                  </a:lnTo>
                  <a:lnTo>
                    <a:pt x="1300" y="2125"/>
                  </a:lnTo>
                  <a:lnTo>
                    <a:pt x="1299" y="2171"/>
                  </a:lnTo>
                  <a:lnTo>
                    <a:pt x="1297" y="2189"/>
                  </a:lnTo>
                  <a:lnTo>
                    <a:pt x="1289" y="2203"/>
                  </a:lnTo>
                  <a:lnTo>
                    <a:pt x="1277" y="2214"/>
                  </a:lnTo>
                  <a:lnTo>
                    <a:pt x="1263" y="2222"/>
                  </a:lnTo>
                  <a:lnTo>
                    <a:pt x="1246" y="2225"/>
                  </a:lnTo>
                  <a:lnTo>
                    <a:pt x="630" y="2225"/>
                  </a:lnTo>
                  <a:lnTo>
                    <a:pt x="614" y="2222"/>
                  </a:lnTo>
                  <a:lnTo>
                    <a:pt x="599" y="2214"/>
                  </a:lnTo>
                  <a:lnTo>
                    <a:pt x="588" y="2203"/>
                  </a:lnTo>
                  <a:lnTo>
                    <a:pt x="581" y="2189"/>
                  </a:lnTo>
                  <a:lnTo>
                    <a:pt x="577" y="2171"/>
                  </a:lnTo>
                  <a:lnTo>
                    <a:pt x="576" y="2126"/>
                  </a:lnTo>
                  <a:lnTo>
                    <a:pt x="573" y="2085"/>
                  </a:lnTo>
                  <a:lnTo>
                    <a:pt x="567" y="2049"/>
                  </a:lnTo>
                  <a:lnTo>
                    <a:pt x="558" y="2016"/>
                  </a:lnTo>
                  <a:lnTo>
                    <a:pt x="546" y="1986"/>
                  </a:lnTo>
                  <a:lnTo>
                    <a:pt x="532" y="1958"/>
                  </a:lnTo>
                  <a:lnTo>
                    <a:pt x="515" y="1931"/>
                  </a:lnTo>
                  <a:lnTo>
                    <a:pt x="495" y="1904"/>
                  </a:lnTo>
                  <a:lnTo>
                    <a:pt x="473" y="1877"/>
                  </a:lnTo>
                  <a:lnTo>
                    <a:pt x="448" y="1847"/>
                  </a:lnTo>
                  <a:lnTo>
                    <a:pt x="420" y="1816"/>
                  </a:lnTo>
                  <a:lnTo>
                    <a:pt x="392" y="1785"/>
                  </a:lnTo>
                  <a:lnTo>
                    <a:pt x="362" y="1751"/>
                  </a:lnTo>
                  <a:lnTo>
                    <a:pt x="330" y="1715"/>
                  </a:lnTo>
                  <a:lnTo>
                    <a:pt x="297" y="1673"/>
                  </a:lnTo>
                  <a:lnTo>
                    <a:pt x="260" y="1627"/>
                  </a:lnTo>
                  <a:lnTo>
                    <a:pt x="221" y="1577"/>
                  </a:lnTo>
                  <a:lnTo>
                    <a:pt x="180" y="1520"/>
                  </a:lnTo>
                  <a:lnTo>
                    <a:pt x="139" y="1459"/>
                  </a:lnTo>
                  <a:lnTo>
                    <a:pt x="102" y="1393"/>
                  </a:lnTo>
                  <a:lnTo>
                    <a:pt x="72" y="1324"/>
                  </a:lnTo>
                  <a:lnTo>
                    <a:pt x="46" y="1252"/>
                  </a:lnTo>
                  <a:lnTo>
                    <a:pt x="25" y="1182"/>
                  </a:lnTo>
                  <a:lnTo>
                    <a:pt x="11" y="1108"/>
                  </a:lnTo>
                  <a:lnTo>
                    <a:pt x="3" y="1033"/>
                  </a:lnTo>
                  <a:lnTo>
                    <a:pt x="0" y="957"/>
                  </a:lnTo>
                  <a:lnTo>
                    <a:pt x="3" y="880"/>
                  </a:lnTo>
                  <a:lnTo>
                    <a:pt x="11" y="805"/>
                  </a:lnTo>
                  <a:lnTo>
                    <a:pt x="25" y="731"/>
                  </a:lnTo>
                  <a:lnTo>
                    <a:pt x="46" y="659"/>
                  </a:lnTo>
                  <a:lnTo>
                    <a:pt x="71" y="591"/>
                  </a:lnTo>
                  <a:lnTo>
                    <a:pt x="72" y="588"/>
                  </a:lnTo>
                  <a:lnTo>
                    <a:pt x="103" y="520"/>
                  </a:lnTo>
                  <a:lnTo>
                    <a:pt x="139" y="455"/>
                  </a:lnTo>
                  <a:lnTo>
                    <a:pt x="180" y="392"/>
                  </a:lnTo>
                  <a:lnTo>
                    <a:pt x="224" y="335"/>
                  </a:lnTo>
                  <a:lnTo>
                    <a:pt x="274" y="280"/>
                  </a:lnTo>
                  <a:lnTo>
                    <a:pt x="328" y="229"/>
                  </a:lnTo>
                  <a:lnTo>
                    <a:pt x="385" y="182"/>
                  </a:lnTo>
                  <a:lnTo>
                    <a:pt x="447" y="142"/>
                  </a:lnTo>
                  <a:lnTo>
                    <a:pt x="510" y="104"/>
                  </a:lnTo>
                  <a:lnTo>
                    <a:pt x="578" y="72"/>
                  </a:lnTo>
                  <a:lnTo>
                    <a:pt x="645" y="47"/>
                  </a:lnTo>
                  <a:lnTo>
                    <a:pt x="716" y="27"/>
                  </a:lnTo>
                  <a:lnTo>
                    <a:pt x="788" y="12"/>
                  </a:lnTo>
                  <a:lnTo>
                    <a:pt x="861" y="3"/>
                  </a:lnTo>
                  <a:lnTo>
                    <a:pt x="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4069" y="875"/>
              <a:ext cx="64" cy="15"/>
            </a:xfrm>
            <a:custGeom>
              <a:avLst/>
              <a:gdLst>
                <a:gd name="T0" fmla="*/ 53 w 447"/>
                <a:gd name="T1" fmla="*/ 0 h 107"/>
                <a:gd name="T2" fmla="*/ 393 w 447"/>
                <a:gd name="T3" fmla="*/ 0 h 107"/>
                <a:gd name="T4" fmla="*/ 410 w 447"/>
                <a:gd name="T5" fmla="*/ 2 h 107"/>
                <a:gd name="T6" fmla="*/ 424 w 447"/>
                <a:gd name="T7" fmla="*/ 10 h 107"/>
                <a:gd name="T8" fmla="*/ 436 w 447"/>
                <a:gd name="T9" fmla="*/ 22 h 107"/>
                <a:gd name="T10" fmla="*/ 443 w 447"/>
                <a:gd name="T11" fmla="*/ 36 h 107"/>
                <a:gd name="T12" fmla="*/ 447 w 447"/>
                <a:gd name="T13" fmla="*/ 53 h 107"/>
                <a:gd name="T14" fmla="*/ 443 w 447"/>
                <a:gd name="T15" fmla="*/ 71 h 107"/>
                <a:gd name="T16" fmla="*/ 436 w 447"/>
                <a:gd name="T17" fmla="*/ 85 h 107"/>
                <a:gd name="T18" fmla="*/ 424 w 447"/>
                <a:gd name="T19" fmla="*/ 96 h 107"/>
                <a:gd name="T20" fmla="*/ 410 w 447"/>
                <a:gd name="T21" fmla="*/ 104 h 107"/>
                <a:gd name="T22" fmla="*/ 393 w 447"/>
                <a:gd name="T23" fmla="*/ 107 h 107"/>
                <a:gd name="T24" fmla="*/ 53 w 447"/>
                <a:gd name="T25" fmla="*/ 107 h 107"/>
                <a:gd name="T26" fmla="*/ 36 w 447"/>
                <a:gd name="T27" fmla="*/ 104 h 107"/>
                <a:gd name="T28" fmla="*/ 22 w 447"/>
                <a:gd name="T29" fmla="*/ 96 h 107"/>
                <a:gd name="T30" fmla="*/ 10 w 447"/>
                <a:gd name="T31" fmla="*/ 85 h 107"/>
                <a:gd name="T32" fmla="*/ 4 w 447"/>
                <a:gd name="T33" fmla="*/ 71 h 107"/>
                <a:gd name="T34" fmla="*/ 0 w 447"/>
                <a:gd name="T35" fmla="*/ 53 h 107"/>
                <a:gd name="T36" fmla="*/ 4 w 447"/>
                <a:gd name="T37" fmla="*/ 36 h 107"/>
                <a:gd name="T38" fmla="*/ 10 w 447"/>
                <a:gd name="T39" fmla="*/ 22 h 107"/>
                <a:gd name="T40" fmla="*/ 22 w 447"/>
                <a:gd name="T41" fmla="*/ 10 h 107"/>
                <a:gd name="T42" fmla="*/ 36 w 447"/>
                <a:gd name="T43" fmla="*/ 2 h 107"/>
                <a:gd name="T44" fmla="*/ 53 w 447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7" h="107">
                  <a:moveTo>
                    <a:pt x="53" y="0"/>
                  </a:moveTo>
                  <a:lnTo>
                    <a:pt x="393" y="0"/>
                  </a:lnTo>
                  <a:lnTo>
                    <a:pt x="410" y="2"/>
                  </a:lnTo>
                  <a:lnTo>
                    <a:pt x="424" y="10"/>
                  </a:lnTo>
                  <a:lnTo>
                    <a:pt x="436" y="22"/>
                  </a:lnTo>
                  <a:lnTo>
                    <a:pt x="443" y="36"/>
                  </a:lnTo>
                  <a:lnTo>
                    <a:pt x="447" y="53"/>
                  </a:lnTo>
                  <a:lnTo>
                    <a:pt x="443" y="71"/>
                  </a:lnTo>
                  <a:lnTo>
                    <a:pt x="436" y="85"/>
                  </a:lnTo>
                  <a:lnTo>
                    <a:pt x="424" y="96"/>
                  </a:lnTo>
                  <a:lnTo>
                    <a:pt x="410" y="104"/>
                  </a:lnTo>
                  <a:lnTo>
                    <a:pt x="393" y="107"/>
                  </a:lnTo>
                  <a:lnTo>
                    <a:pt x="53" y="107"/>
                  </a:lnTo>
                  <a:lnTo>
                    <a:pt x="36" y="104"/>
                  </a:lnTo>
                  <a:lnTo>
                    <a:pt x="22" y="96"/>
                  </a:lnTo>
                  <a:lnTo>
                    <a:pt x="10" y="85"/>
                  </a:lnTo>
                  <a:lnTo>
                    <a:pt x="4" y="71"/>
                  </a:lnTo>
                  <a:lnTo>
                    <a:pt x="0" y="53"/>
                  </a:lnTo>
                  <a:lnTo>
                    <a:pt x="4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4180" y="426"/>
              <a:ext cx="29" cy="41"/>
            </a:xfrm>
            <a:custGeom>
              <a:avLst/>
              <a:gdLst>
                <a:gd name="T0" fmla="*/ 148 w 206"/>
                <a:gd name="T1" fmla="*/ 0 h 285"/>
                <a:gd name="T2" fmla="*/ 164 w 206"/>
                <a:gd name="T3" fmla="*/ 0 h 285"/>
                <a:gd name="T4" fmla="*/ 180 w 206"/>
                <a:gd name="T5" fmla="*/ 6 h 285"/>
                <a:gd name="T6" fmla="*/ 193 w 206"/>
                <a:gd name="T7" fmla="*/ 17 h 285"/>
                <a:gd name="T8" fmla="*/ 202 w 206"/>
                <a:gd name="T9" fmla="*/ 30 h 285"/>
                <a:gd name="T10" fmla="*/ 206 w 206"/>
                <a:gd name="T11" fmla="*/ 47 h 285"/>
                <a:gd name="T12" fmla="*/ 205 w 206"/>
                <a:gd name="T13" fmla="*/ 62 h 285"/>
                <a:gd name="T14" fmla="*/ 198 w 206"/>
                <a:gd name="T15" fmla="*/ 79 h 285"/>
                <a:gd name="T16" fmla="*/ 97 w 206"/>
                <a:gd name="T17" fmla="*/ 259 h 285"/>
                <a:gd name="T18" fmla="*/ 86 w 206"/>
                <a:gd name="T19" fmla="*/ 272 h 285"/>
                <a:gd name="T20" fmla="*/ 73 w 206"/>
                <a:gd name="T21" fmla="*/ 282 h 285"/>
                <a:gd name="T22" fmla="*/ 57 w 206"/>
                <a:gd name="T23" fmla="*/ 285 h 285"/>
                <a:gd name="T24" fmla="*/ 41 w 206"/>
                <a:gd name="T25" fmla="*/ 285 h 285"/>
                <a:gd name="T26" fmla="*/ 26 w 206"/>
                <a:gd name="T27" fmla="*/ 279 h 285"/>
                <a:gd name="T28" fmla="*/ 13 w 206"/>
                <a:gd name="T29" fmla="*/ 269 h 285"/>
                <a:gd name="T30" fmla="*/ 4 w 206"/>
                <a:gd name="T31" fmla="*/ 254 h 285"/>
                <a:gd name="T32" fmla="*/ 0 w 206"/>
                <a:gd name="T33" fmla="*/ 239 h 285"/>
                <a:gd name="T34" fmla="*/ 0 w 206"/>
                <a:gd name="T35" fmla="*/ 222 h 285"/>
                <a:gd name="T36" fmla="*/ 6 w 206"/>
                <a:gd name="T37" fmla="*/ 206 h 285"/>
                <a:gd name="T38" fmla="*/ 109 w 206"/>
                <a:gd name="T39" fmla="*/ 26 h 285"/>
                <a:gd name="T40" fmla="*/ 118 w 206"/>
                <a:gd name="T41" fmla="*/ 13 h 285"/>
                <a:gd name="T42" fmla="*/ 132 w 206"/>
                <a:gd name="T43" fmla="*/ 3 h 285"/>
                <a:gd name="T44" fmla="*/ 148 w 206"/>
                <a:gd name="T4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85">
                  <a:moveTo>
                    <a:pt x="148" y="0"/>
                  </a:moveTo>
                  <a:lnTo>
                    <a:pt x="164" y="0"/>
                  </a:lnTo>
                  <a:lnTo>
                    <a:pt x="180" y="6"/>
                  </a:lnTo>
                  <a:lnTo>
                    <a:pt x="193" y="17"/>
                  </a:lnTo>
                  <a:lnTo>
                    <a:pt x="202" y="30"/>
                  </a:lnTo>
                  <a:lnTo>
                    <a:pt x="206" y="47"/>
                  </a:lnTo>
                  <a:lnTo>
                    <a:pt x="205" y="62"/>
                  </a:lnTo>
                  <a:lnTo>
                    <a:pt x="198" y="79"/>
                  </a:lnTo>
                  <a:lnTo>
                    <a:pt x="97" y="259"/>
                  </a:lnTo>
                  <a:lnTo>
                    <a:pt x="86" y="272"/>
                  </a:lnTo>
                  <a:lnTo>
                    <a:pt x="73" y="282"/>
                  </a:lnTo>
                  <a:lnTo>
                    <a:pt x="57" y="285"/>
                  </a:lnTo>
                  <a:lnTo>
                    <a:pt x="41" y="285"/>
                  </a:lnTo>
                  <a:lnTo>
                    <a:pt x="26" y="279"/>
                  </a:lnTo>
                  <a:lnTo>
                    <a:pt x="13" y="269"/>
                  </a:lnTo>
                  <a:lnTo>
                    <a:pt x="4" y="254"/>
                  </a:lnTo>
                  <a:lnTo>
                    <a:pt x="0" y="239"/>
                  </a:lnTo>
                  <a:lnTo>
                    <a:pt x="0" y="222"/>
                  </a:lnTo>
                  <a:lnTo>
                    <a:pt x="6" y="206"/>
                  </a:lnTo>
                  <a:lnTo>
                    <a:pt x="109" y="26"/>
                  </a:lnTo>
                  <a:lnTo>
                    <a:pt x="118" y="13"/>
                  </a:lnTo>
                  <a:lnTo>
                    <a:pt x="132" y="3"/>
                  </a:lnTo>
                  <a:lnTo>
                    <a:pt x="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3993" y="426"/>
              <a:ext cx="30" cy="41"/>
            </a:xfrm>
            <a:custGeom>
              <a:avLst/>
              <a:gdLst>
                <a:gd name="T0" fmla="*/ 57 w 205"/>
                <a:gd name="T1" fmla="*/ 0 h 285"/>
                <a:gd name="T2" fmla="*/ 72 w 205"/>
                <a:gd name="T3" fmla="*/ 3 h 285"/>
                <a:gd name="T4" fmla="*/ 87 w 205"/>
                <a:gd name="T5" fmla="*/ 13 h 285"/>
                <a:gd name="T6" fmla="*/ 97 w 205"/>
                <a:gd name="T7" fmla="*/ 26 h 285"/>
                <a:gd name="T8" fmla="*/ 199 w 205"/>
                <a:gd name="T9" fmla="*/ 206 h 285"/>
                <a:gd name="T10" fmla="*/ 205 w 205"/>
                <a:gd name="T11" fmla="*/ 222 h 285"/>
                <a:gd name="T12" fmla="*/ 205 w 205"/>
                <a:gd name="T13" fmla="*/ 239 h 285"/>
                <a:gd name="T14" fmla="*/ 201 w 205"/>
                <a:gd name="T15" fmla="*/ 254 h 285"/>
                <a:gd name="T16" fmla="*/ 192 w 205"/>
                <a:gd name="T17" fmla="*/ 269 h 285"/>
                <a:gd name="T18" fmla="*/ 179 w 205"/>
                <a:gd name="T19" fmla="*/ 279 h 285"/>
                <a:gd name="T20" fmla="*/ 164 w 205"/>
                <a:gd name="T21" fmla="*/ 285 h 285"/>
                <a:gd name="T22" fmla="*/ 148 w 205"/>
                <a:gd name="T23" fmla="*/ 285 h 285"/>
                <a:gd name="T24" fmla="*/ 133 w 205"/>
                <a:gd name="T25" fmla="*/ 282 h 285"/>
                <a:gd name="T26" fmla="*/ 119 w 205"/>
                <a:gd name="T27" fmla="*/ 272 h 285"/>
                <a:gd name="T28" fmla="*/ 108 w 205"/>
                <a:gd name="T29" fmla="*/ 259 h 285"/>
                <a:gd name="T30" fmla="*/ 7 w 205"/>
                <a:gd name="T31" fmla="*/ 79 h 285"/>
                <a:gd name="T32" fmla="*/ 0 w 205"/>
                <a:gd name="T33" fmla="*/ 62 h 285"/>
                <a:gd name="T34" fmla="*/ 0 w 205"/>
                <a:gd name="T35" fmla="*/ 47 h 285"/>
                <a:gd name="T36" fmla="*/ 3 w 205"/>
                <a:gd name="T37" fmla="*/ 30 h 285"/>
                <a:gd name="T38" fmla="*/ 13 w 205"/>
                <a:gd name="T39" fmla="*/ 17 h 285"/>
                <a:gd name="T40" fmla="*/ 25 w 205"/>
                <a:gd name="T41" fmla="*/ 6 h 285"/>
                <a:gd name="T42" fmla="*/ 41 w 205"/>
                <a:gd name="T43" fmla="*/ 0 h 285"/>
                <a:gd name="T44" fmla="*/ 57 w 205"/>
                <a:gd name="T4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5" h="285">
                  <a:moveTo>
                    <a:pt x="57" y="0"/>
                  </a:moveTo>
                  <a:lnTo>
                    <a:pt x="72" y="3"/>
                  </a:lnTo>
                  <a:lnTo>
                    <a:pt x="87" y="13"/>
                  </a:lnTo>
                  <a:lnTo>
                    <a:pt x="97" y="26"/>
                  </a:lnTo>
                  <a:lnTo>
                    <a:pt x="199" y="206"/>
                  </a:lnTo>
                  <a:lnTo>
                    <a:pt x="205" y="222"/>
                  </a:lnTo>
                  <a:lnTo>
                    <a:pt x="205" y="239"/>
                  </a:lnTo>
                  <a:lnTo>
                    <a:pt x="201" y="254"/>
                  </a:lnTo>
                  <a:lnTo>
                    <a:pt x="192" y="269"/>
                  </a:lnTo>
                  <a:lnTo>
                    <a:pt x="179" y="279"/>
                  </a:lnTo>
                  <a:lnTo>
                    <a:pt x="164" y="285"/>
                  </a:lnTo>
                  <a:lnTo>
                    <a:pt x="148" y="285"/>
                  </a:lnTo>
                  <a:lnTo>
                    <a:pt x="133" y="282"/>
                  </a:lnTo>
                  <a:lnTo>
                    <a:pt x="119" y="272"/>
                  </a:lnTo>
                  <a:lnTo>
                    <a:pt x="108" y="259"/>
                  </a:lnTo>
                  <a:lnTo>
                    <a:pt x="7" y="79"/>
                  </a:lnTo>
                  <a:lnTo>
                    <a:pt x="0" y="62"/>
                  </a:lnTo>
                  <a:lnTo>
                    <a:pt x="0" y="47"/>
                  </a:lnTo>
                  <a:lnTo>
                    <a:pt x="3" y="30"/>
                  </a:lnTo>
                  <a:lnTo>
                    <a:pt x="13" y="17"/>
                  </a:lnTo>
                  <a:lnTo>
                    <a:pt x="25" y="6"/>
                  </a:lnTo>
                  <a:lnTo>
                    <a:pt x="41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3920" y="501"/>
              <a:ext cx="40" cy="30"/>
            </a:xfrm>
            <a:custGeom>
              <a:avLst/>
              <a:gdLst>
                <a:gd name="T0" fmla="*/ 47 w 281"/>
                <a:gd name="T1" fmla="*/ 0 h 209"/>
                <a:gd name="T2" fmla="*/ 64 w 281"/>
                <a:gd name="T3" fmla="*/ 0 h 209"/>
                <a:gd name="T4" fmla="*/ 79 w 281"/>
                <a:gd name="T5" fmla="*/ 6 h 209"/>
                <a:gd name="T6" fmla="*/ 256 w 281"/>
                <a:gd name="T7" fmla="*/ 110 h 209"/>
                <a:gd name="T8" fmla="*/ 269 w 281"/>
                <a:gd name="T9" fmla="*/ 121 h 209"/>
                <a:gd name="T10" fmla="*/ 277 w 281"/>
                <a:gd name="T11" fmla="*/ 134 h 209"/>
                <a:gd name="T12" fmla="*/ 281 w 281"/>
                <a:gd name="T13" fmla="*/ 151 h 209"/>
                <a:gd name="T14" fmla="*/ 281 w 281"/>
                <a:gd name="T15" fmla="*/ 167 h 209"/>
                <a:gd name="T16" fmla="*/ 275 w 281"/>
                <a:gd name="T17" fmla="*/ 183 h 209"/>
                <a:gd name="T18" fmla="*/ 265 w 281"/>
                <a:gd name="T19" fmla="*/ 196 h 209"/>
                <a:gd name="T20" fmla="*/ 250 w 281"/>
                <a:gd name="T21" fmla="*/ 206 h 209"/>
                <a:gd name="T22" fmla="*/ 235 w 281"/>
                <a:gd name="T23" fmla="*/ 209 h 209"/>
                <a:gd name="T24" fmla="*/ 219 w 281"/>
                <a:gd name="T25" fmla="*/ 209 h 209"/>
                <a:gd name="T26" fmla="*/ 203 w 281"/>
                <a:gd name="T27" fmla="*/ 203 h 209"/>
                <a:gd name="T28" fmla="*/ 26 w 281"/>
                <a:gd name="T29" fmla="*/ 99 h 209"/>
                <a:gd name="T30" fmla="*/ 13 w 281"/>
                <a:gd name="T31" fmla="*/ 88 h 209"/>
                <a:gd name="T32" fmla="*/ 4 w 281"/>
                <a:gd name="T33" fmla="*/ 75 h 209"/>
                <a:gd name="T34" fmla="*/ 0 w 281"/>
                <a:gd name="T35" fmla="*/ 58 h 209"/>
                <a:gd name="T36" fmla="*/ 1 w 281"/>
                <a:gd name="T37" fmla="*/ 42 h 209"/>
                <a:gd name="T38" fmla="*/ 7 w 281"/>
                <a:gd name="T39" fmla="*/ 26 h 209"/>
                <a:gd name="T40" fmla="*/ 17 w 281"/>
                <a:gd name="T41" fmla="*/ 12 h 209"/>
                <a:gd name="T42" fmla="*/ 31 w 281"/>
                <a:gd name="T43" fmla="*/ 3 h 209"/>
                <a:gd name="T44" fmla="*/ 47 w 281"/>
                <a:gd name="T45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1" h="209">
                  <a:moveTo>
                    <a:pt x="47" y="0"/>
                  </a:moveTo>
                  <a:lnTo>
                    <a:pt x="64" y="0"/>
                  </a:lnTo>
                  <a:lnTo>
                    <a:pt x="79" y="6"/>
                  </a:lnTo>
                  <a:lnTo>
                    <a:pt x="256" y="110"/>
                  </a:lnTo>
                  <a:lnTo>
                    <a:pt x="269" y="121"/>
                  </a:lnTo>
                  <a:lnTo>
                    <a:pt x="277" y="134"/>
                  </a:lnTo>
                  <a:lnTo>
                    <a:pt x="281" y="151"/>
                  </a:lnTo>
                  <a:lnTo>
                    <a:pt x="281" y="167"/>
                  </a:lnTo>
                  <a:lnTo>
                    <a:pt x="275" y="183"/>
                  </a:lnTo>
                  <a:lnTo>
                    <a:pt x="265" y="196"/>
                  </a:lnTo>
                  <a:lnTo>
                    <a:pt x="250" y="206"/>
                  </a:lnTo>
                  <a:lnTo>
                    <a:pt x="235" y="209"/>
                  </a:lnTo>
                  <a:lnTo>
                    <a:pt x="219" y="209"/>
                  </a:lnTo>
                  <a:lnTo>
                    <a:pt x="203" y="203"/>
                  </a:lnTo>
                  <a:lnTo>
                    <a:pt x="26" y="99"/>
                  </a:lnTo>
                  <a:lnTo>
                    <a:pt x="13" y="88"/>
                  </a:lnTo>
                  <a:lnTo>
                    <a:pt x="4" y="75"/>
                  </a:lnTo>
                  <a:lnTo>
                    <a:pt x="0" y="58"/>
                  </a:lnTo>
                  <a:lnTo>
                    <a:pt x="1" y="42"/>
                  </a:lnTo>
                  <a:lnTo>
                    <a:pt x="7" y="26"/>
                  </a:lnTo>
                  <a:lnTo>
                    <a:pt x="17" y="12"/>
                  </a:lnTo>
                  <a:lnTo>
                    <a:pt x="31" y="3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4242" y="501"/>
              <a:ext cx="40" cy="30"/>
            </a:xfrm>
            <a:custGeom>
              <a:avLst/>
              <a:gdLst>
                <a:gd name="T0" fmla="*/ 235 w 281"/>
                <a:gd name="T1" fmla="*/ 0 h 209"/>
                <a:gd name="T2" fmla="*/ 250 w 281"/>
                <a:gd name="T3" fmla="*/ 3 h 209"/>
                <a:gd name="T4" fmla="*/ 264 w 281"/>
                <a:gd name="T5" fmla="*/ 12 h 209"/>
                <a:gd name="T6" fmla="*/ 273 w 281"/>
                <a:gd name="T7" fmla="*/ 26 h 209"/>
                <a:gd name="T8" fmla="*/ 280 w 281"/>
                <a:gd name="T9" fmla="*/ 42 h 209"/>
                <a:gd name="T10" fmla="*/ 281 w 281"/>
                <a:gd name="T11" fmla="*/ 58 h 209"/>
                <a:gd name="T12" fmla="*/ 277 w 281"/>
                <a:gd name="T13" fmla="*/ 75 h 209"/>
                <a:gd name="T14" fmla="*/ 268 w 281"/>
                <a:gd name="T15" fmla="*/ 88 h 209"/>
                <a:gd name="T16" fmla="*/ 254 w 281"/>
                <a:gd name="T17" fmla="*/ 99 h 209"/>
                <a:gd name="T18" fmla="*/ 78 w 281"/>
                <a:gd name="T19" fmla="*/ 203 h 209"/>
                <a:gd name="T20" fmla="*/ 63 w 281"/>
                <a:gd name="T21" fmla="*/ 209 h 209"/>
                <a:gd name="T22" fmla="*/ 47 w 281"/>
                <a:gd name="T23" fmla="*/ 209 h 209"/>
                <a:gd name="T24" fmla="*/ 30 w 281"/>
                <a:gd name="T25" fmla="*/ 206 h 209"/>
                <a:gd name="T26" fmla="*/ 18 w 281"/>
                <a:gd name="T27" fmla="*/ 196 h 209"/>
                <a:gd name="T28" fmla="*/ 7 w 281"/>
                <a:gd name="T29" fmla="*/ 183 h 209"/>
                <a:gd name="T30" fmla="*/ 0 w 281"/>
                <a:gd name="T31" fmla="*/ 167 h 209"/>
                <a:gd name="T32" fmla="*/ 0 w 281"/>
                <a:gd name="T33" fmla="*/ 151 h 209"/>
                <a:gd name="T34" fmla="*/ 5 w 281"/>
                <a:gd name="T35" fmla="*/ 134 h 209"/>
                <a:gd name="T36" fmla="*/ 13 w 281"/>
                <a:gd name="T37" fmla="*/ 121 h 209"/>
                <a:gd name="T38" fmla="*/ 26 w 281"/>
                <a:gd name="T39" fmla="*/ 110 h 209"/>
                <a:gd name="T40" fmla="*/ 202 w 281"/>
                <a:gd name="T41" fmla="*/ 6 h 209"/>
                <a:gd name="T42" fmla="*/ 218 w 281"/>
                <a:gd name="T43" fmla="*/ 0 h 209"/>
                <a:gd name="T44" fmla="*/ 235 w 281"/>
                <a:gd name="T45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1" h="209">
                  <a:moveTo>
                    <a:pt x="235" y="0"/>
                  </a:moveTo>
                  <a:lnTo>
                    <a:pt x="250" y="3"/>
                  </a:lnTo>
                  <a:lnTo>
                    <a:pt x="264" y="12"/>
                  </a:lnTo>
                  <a:lnTo>
                    <a:pt x="273" y="26"/>
                  </a:lnTo>
                  <a:lnTo>
                    <a:pt x="280" y="42"/>
                  </a:lnTo>
                  <a:lnTo>
                    <a:pt x="281" y="58"/>
                  </a:lnTo>
                  <a:lnTo>
                    <a:pt x="277" y="75"/>
                  </a:lnTo>
                  <a:lnTo>
                    <a:pt x="268" y="88"/>
                  </a:lnTo>
                  <a:lnTo>
                    <a:pt x="254" y="99"/>
                  </a:lnTo>
                  <a:lnTo>
                    <a:pt x="78" y="203"/>
                  </a:lnTo>
                  <a:lnTo>
                    <a:pt x="63" y="209"/>
                  </a:lnTo>
                  <a:lnTo>
                    <a:pt x="47" y="209"/>
                  </a:lnTo>
                  <a:lnTo>
                    <a:pt x="30" y="206"/>
                  </a:lnTo>
                  <a:lnTo>
                    <a:pt x="18" y="196"/>
                  </a:lnTo>
                  <a:lnTo>
                    <a:pt x="7" y="183"/>
                  </a:lnTo>
                  <a:lnTo>
                    <a:pt x="0" y="167"/>
                  </a:lnTo>
                  <a:lnTo>
                    <a:pt x="0" y="151"/>
                  </a:lnTo>
                  <a:lnTo>
                    <a:pt x="5" y="134"/>
                  </a:lnTo>
                  <a:lnTo>
                    <a:pt x="13" y="121"/>
                  </a:lnTo>
                  <a:lnTo>
                    <a:pt x="26" y="110"/>
                  </a:lnTo>
                  <a:lnTo>
                    <a:pt x="202" y="6"/>
                  </a:lnTo>
                  <a:lnTo>
                    <a:pt x="218" y="0"/>
                  </a:lnTo>
                  <a:lnTo>
                    <a:pt x="2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 noEditPoints="1"/>
            </p:cNvSpPr>
            <p:nvPr/>
          </p:nvSpPr>
          <p:spPr bwMode="auto">
            <a:xfrm>
              <a:off x="4001" y="509"/>
              <a:ext cx="108" cy="146"/>
            </a:xfrm>
            <a:custGeom>
              <a:avLst/>
              <a:gdLst>
                <a:gd name="T0" fmla="*/ 70 w 752"/>
                <a:gd name="T1" fmla="*/ 663 h 1024"/>
                <a:gd name="T2" fmla="*/ 96 w 752"/>
                <a:gd name="T3" fmla="*/ 683 h 1024"/>
                <a:gd name="T4" fmla="*/ 106 w 752"/>
                <a:gd name="T5" fmla="*/ 714 h 1024"/>
                <a:gd name="T6" fmla="*/ 111 w 752"/>
                <a:gd name="T7" fmla="*/ 796 h 1024"/>
                <a:gd name="T8" fmla="*/ 132 w 752"/>
                <a:gd name="T9" fmla="*/ 893 h 1024"/>
                <a:gd name="T10" fmla="*/ 156 w 752"/>
                <a:gd name="T11" fmla="*/ 966 h 1024"/>
                <a:gd name="T12" fmla="*/ 149 w 752"/>
                <a:gd name="T13" fmla="*/ 998 h 1024"/>
                <a:gd name="T14" fmla="*/ 124 w 752"/>
                <a:gd name="T15" fmla="*/ 1020 h 1024"/>
                <a:gd name="T16" fmla="*/ 92 w 752"/>
                <a:gd name="T17" fmla="*/ 1022 h 1024"/>
                <a:gd name="T18" fmla="*/ 65 w 752"/>
                <a:gd name="T19" fmla="*/ 1006 h 1024"/>
                <a:gd name="T20" fmla="*/ 39 w 752"/>
                <a:gd name="T21" fmla="*/ 947 h 1024"/>
                <a:gd name="T22" fmla="*/ 14 w 752"/>
                <a:gd name="T23" fmla="*/ 856 h 1024"/>
                <a:gd name="T24" fmla="*/ 0 w 752"/>
                <a:gd name="T25" fmla="*/ 714 h 1024"/>
                <a:gd name="T26" fmla="*/ 11 w 752"/>
                <a:gd name="T27" fmla="*/ 683 h 1024"/>
                <a:gd name="T28" fmla="*/ 37 w 752"/>
                <a:gd name="T29" fmla="*/ 663 h 1024"/>
                <a:gd name="T30" fmla="*/ 699 w 752"/>
                <a:gd name="T31" fmla="*/ 0 h 1024"/>
                <a:gd name="T32" fmla="*/ 730 w 752"/>
                <a:gd name="T33" fmla="*/ 11 h 1024"/>
                <a:gd name="T34" fmla="*/ 749 w 752"/>
                <a:gd name="T35" fmla="*/ 37 h 1024"/>
                <a:gd name="T36" fmla="*/ 749 w 752"/>
                <a:gd name="T37" fmla="*/ 72 h 1024"/>
                <a:gd name="T38" fmla="*/ 730 w 752"/>
                <a:gd name="T39" fmla="*/ 98 h 1024"/>
                <a:gd name="T40" fmla="*/ 699 w 752"/>
                <a:gd name="T41" fmla="*/ 108 h 1024"/>
                <a:gd name="T42" fmla="*/ 619 w 752"/>
                <a:gd name="T43" fmla="*/ 114 h 1024"/>
                <a:gd name="T44" fmla="*/ 523 w 752"/>
                <a:gd name="T45" fmla="*/ 134 h 1024"/>
                <a:gd name="T46" fmla="*/ 417 w 752"/>
                <a:gd name="T47" fmla="*/ 181 h 1024"/>
                <a:gd name="T48" fmla="*/ 322 w 752"/>
                <a:gd name="T49" fmla="*/ 246 h 1024"/>
                <a:gd name="T50" fmla="*/ 241 w 752"/>
                <a:gd name="T51" fmla="*/ 329 h 1024"/>
                <a:gd name="T52" fmla="*/ 177 w 752"/>
                <a:gd name="T53" fmla="*/ 426 h 1024"/>
                <a:gd name="T54" fmla="*/ 144 w 752"/>
                <a:gd name="T55" fmla="*/ 492 h 1024"/>
                <a:gd name="T56" fmla="*/ 116 w 752"/>
                <a:gd name="T57" fmla="*/ 508 h 1024"/>
                <a:gd name="T58" fmla="*/ 83 w 752"/>
                <a:gd name="T59" fmla="*/ 506 h 1024"/>
                <a:gd name="T60" fmla="*/ 59 w 752"/>
                <a:gd name="T61" fmla="*/ 484 h 1024"/>
                <a:gd name="T62" fmla="*/ 52 w 752"/>
                <a:gd name="T63" fmla="*/ 453 h 1024"/>
                <a:gd name="T64" fmla="*/ 75 w 752"/>
                <a:gd name="T65" fmla="*/ 395 h 1024"/>
                <a:gd name="T66" fmla="*/ 119 w 752"/>
                <a:gd name="T67" fmla="*/ 315 h 1024"/>
                <a:gd name="T68" fmla="*/ 119 w 752"/>
                <a:gd name="T69" fmla="*/ 315 h 1024"/>
                <a:gd name="T70" fmla="*/ 174 w 752"/>
                <a:gd name="T71" fmla="*/ 243 h 1024"/>
                <a:gd name="T72" fmla="*/ 238 w 752"/>
                <a:gd name="T73" fmla="*/ 179 h 1024"/>
                <a:gd name="T74" fmla="*/ 309 w 752"/>
                <a:gd name="T75" fmla="*/ 122 h 1024"/>
                <a:gd name="T76" fmla="*/ 347 w 752"/>
                <a:gd name="T77" fmla="*/ 98 h 1024"/>
                <a:gd name="T78" fmla="*/ 427 w 752"/>
                <a:gd name="T79" fmla="*/ 56 h 1024"/>
                <a:gd name="T80" fmla="*/ 514 w 752"/>
                <a:gd name="T81" fmla="*/ 25 h 1024"/>
                <a:gd name="T82" fmla="*/ 630 w 752"/>
                <a:gd name="T83" fmla="*/ 4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2" h="1024">
                  <a:moveTo>
                    <a:pt x="53" y="660"/>
                  </a:moveTo>
                  <a:lnTo>
                    <a:pt x="70" y="663"/>
                  </a:lnTo>
                  <a:lnTo>
                    <a:pt x="84" y="671"/>
                  </a:lnTo>
                  <a:lnTo>
                    <a:pt x="96" y="683"/>
                  </a:lnTo>
                  <a:lnTo>
                    <a:pt x="103" y="697"/>
                  </a:lnTo>
                  <a:lnTo>
                    <a:pt x="106" y="714"/>
                  </a:lnTo>
                  <a:lnTo>
                    <a:pt x="107" y="755"/>
                  </a:lnTo>
                  <a:lnTo>
                    <a:pt x="111" y="796"/>
                  </a:lnTo>
                  <a:lnTo>
                    <a:pt x="118" y="835"/>
                  </a:lnTo>
                  <a:lnTo>
                    <a:pt x="132" y="893"/>
                  </a:lnTo>
                  <a:lnTo>
                    <a:pt x="152" y="950"/>
                  </a:lnTo>
                  <a:lnTo>
                    <a:pt x="156" y="966"/>
                  </a:lnTo>
                  <a:lnTo>
                    <a:pt x="155" y="983"/>
                  </a:lnTo>
                  <a:lnTo>
                    <a:pt x="149" y="998"/>
                  </a:lnTo>
                  <a:lnTo>
                    <a:pt x="138" y="1011"/>
                  </a:lnTo>
                  <a:lnTo>
                    <a:pt x="124" y="1020"/>
                  </a:lnTo>
                  <a:lnTo>
                    <a:pt x="108" y="1024"/>
                  </a:lnTo>
                  <a:lnTo>
                    <a:pt x="92" y="1022"/>
                  </a:lnTo>
                  <a:lnTo>
                    <a:pt x="77" y="1017"/>
                  </a:lnTo>
                  <a:lnTo>
                    <a:pt x="65" y="1006"/>
                  </a:lnTo>
                  <a:lnTo>
                    <a:pt x="55" y="992"/>
                  </a:lnTo>
                  <a:lnTo>
                    <a:pt x="39" y="947"/>
                  </a:lnTo>
                  <a:lnTo>
                    <a:pt x="25" y="902"/>
                  </a:lnTo>
                  <a:lnTo>
                    <a:pt x="14" y="856"/>
                  </a:lnTo>
                  <a:lnTo>
                    <a:pt x="5" y="785"/>
                  </a:lnTo>
                  <a:lnTo>
                    <a:pt x="0" y="714"/>
                  </a:lnTo>
                  <a:lnTo>
                    <a:pt x="3" y="697"/>
                  </a:lnTo>
                  <a:lnTo>
                    <a:pt x="11" y="683"/>
                  </a:lnTo>
                  <a:lnTo>
                    <a:pt x="22" y="671"/>
                  </a:lnTo>
                  <a:lnTo>
                    <a:pt x="37" y="663"/>
                  </a:lnTo>
                  <a:lnTo>
                    <a:pt x="53" y="660"/>
                  </a:lnTo>
                  <a:close/>
                  <a:moveTo>
                    <a:pt x="699" y="0"/>
                  </a:moveTo>
                  <a:lnTo>
                    <a:pt x="716" y="3"/>
                  </a:lnTo>
                  <a:lnTo>
                    <a:pt x="730" y="11"/>
                  </a:lnTo>
                  <a:lnTo>
                    <a:pt x="741" y="22"/>
                  </a:lnTo>
                  <a:lnTo>
                    <a:pt x="749" y="37"/>
                  </a:lnTo>
                  <a:lnTo>
                    <a:pt x="752" y="54"/>
                  </a:lnTo>
                  <a:lnTo>
                    <a:pt x="749" y="72"/>
                  </a:lnTo>
                  <a:lnTo>
                    <a:pt x="741" y="86"/>
                  </a:lnTo>
                  <a:lnTo>
                    <a:pt x="730" y="98"/>
                  </a:lnTo>
                  <a:lnTo>
                    <a:pt x="716" y="106"/>
                  </a:lnTo>
                  <a:lnTo>
                    <a:pt x="699" y="108"/>
                  </a:lnTo>
                  <a:lnTo>
                    <a:pt x="659" y="109"/>
                  </a:lnTo>
                  <a:lnTo>
                    <a:pt x="619" y="114"/>
                  </a:lnTo>
                  <a:lnTo>
                    <a:pt x="581" y="119"/>
                  </a:lnTo>
                  <a:lnTo>
                    <a:pt x="523" y="134"/>
                  </a:lnTo>
                  <a:lnTo>
                    <a:pt x="468" y="155"/>
                  </a:lnTo>
                  <a:lnTo>
                    <a:pt x="417" y="181"/>
                  </a:lnTo>
                  <a:lnTo>
                    <a:pt x="367" y="211"/>
                  </a:lnTo>
                  <a:lnTo>
                    <a:pt x="322" y="246"/>
                  </a:lnTo>
                  <a:lnTo>
                    <a:pt x="280" y="286"/>
                  </a:lnTo>
                  <a:lnTo>
                    <a:pt x="241" y="329"/>
                  </a:lnTo>
                  <a:lnTo>
                    <a:pt x="206" y="375"/>
                  </a:lnTo>
                  <a:lnTo>
                    <a:pt x="177" y="426"/>
                  </a:lnTo>
                  <a:lnTo>
                    <a:pt x="152" y="478"/>
                  </a:lnTo>
                  <a:lnTo>
                    <a:pt x="144" y="492"/>
                  </a:lnTo>
                  <a:lnTo>
                    <a:pt x="131" y="503"/>
                  </a:lnTo>
                  <a:lnTo>
                    <a:pt x="116" y="508"/>
                  </a:lnTo>
                  <a:lnTo>
                    <a:pt x="100" y="511"/>
                  </a:lnTo>
                  <a:lnTo>
                    <a:pt x="83" y="506"/>
                  </a:lnTo>
                  <a:lnTo>
                    <a:pt x="69" y="497"/>
                  </a:lnTo>
                  <a:lnTo>
                    <a:pt x="59" y="484"/>
                  </a:lnTo>
                  <a:lnTo>
                    <a:pt x="53" y="470"/>
                  </a:lnTo>
                  <a:lnTo>
                    <a:pt x="52" y="453"/>
                  </a:lnTo>
                  <a:lnTo>
                    <a:pt x="55" y="436"/>
                  </a:lnTo>
                  <a:lnTo>
                    <a:pt x="75" y="395"/>
                  </a:lnTo>
                  <a:lnTo>
                    <a:pt x="96" y="354"/>
                  </a:lnTo>
                  <a:lnTo>
                    <a:pt x="119" y="315"/>
                  </a:lnTo>
                  <a:lnTo>
                    <a:pt x="120" y="315"/>
                  </a:lnTo>
                  <a:lnTo>
                    <a:pt x="119" y="315"/>
                  </a:lnTo>
                  <a:lnTo>
                    <a:pt x="146" y="278"/>
                  </a:lnTo>
                  <a:lnTo>
                    <a:pt x="174" y="243"/>
                  </a:lnTo>
                  <a:lnTo>
                    <a:pt x="205" y="209"/>
                  </a:lnTo>
                  <a:lnTo>
                    <a:pt x="238" y="179"/>
                  </a:lnTo>
                  <a:lnTo>
                    <a:pt x="272" y="149"/>
                  </a:lnTo>
                  <a:lnTo>
                    <a:pt x="309" y="122"/>
                  </a:lnTo>
                  <a:lnTo>
                    <a:pt x="309" y="121"/>
                  </a:lnTo>
                  <a:lnTo>
                    <a:pt x="347" y="98"/>
                  </a:lnTo>
                  <a:lnTo>
                    <a:pt x="386" y="76"/>
                  </a:lnTo>
                  <a:lnTo>
                    <a:pt x="427" y="56"/>
                  </a:lnTo>
                  <a:lnTo>
                    <a:pt x="470" y="40"/>
                  </a:lnTo>
                  <a:lnTo>
                    <a:pt x="514" y="25"/>
                  </a:lnTo>
                  <a:lnTo>
                    <a:pt x="561" y="14"/>
                  </a:lnTo>
                  <a:lnTo>
                    <a:pt x="630" y="4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22"/>
          <p:cNvGrpSpPr>
            <a:grpSpLocks noChangeAspect="1"/>
          </p:cNvGrpSpPr>
          <p:nvPr/>
        </p:nvGrpSpPr>
        <p:grpSpPr bwMode="auto">
          <a:xfrm>
            <a:off x="4504196" y="5545621"/>
            <a:ext cx="806555" cy="719605"/>
            <a:chOff x="3382" y="718"/>
            <a:chExt cx="2486" cy="2218"/>
          </a:xfrm>
          <a:solidFill>
            <a:schemeClr val="bg1"/>
          </a:solidFill>
        </p:grpSpPr>
        <p:sp>
          <p:nvSpPr>
            <p:cNvPr id="50" name="Freeform 24"/>
            <p:cNvSpPr>
              <a:spLocks noEditPoints="1"/>
            </p:cNvSpPr>
            <p:nvPr/>
          </p:nvSpPr>
          <p:spPr bwMode="auto">
            <a:xfrm>
              <a:off x="5111" y="1775"/>
              <a:ext cx="757" cy="1143"/>
            </a:xfrm>
            <a:custGeom>
              <a:avLst/>
              <a:gdLst>
                <a:gd name="T0" fmla="*/ 727 w 1513"/>
                <a:gd name="T1" fmla="*/ 249 h 2285"/>
                <a:gd name="T2" fmla="*/ 679 w 1513"/>
                <a:gd name="T3" fmla="*/ 278 h 2285"/>
                <a:gd name="T4" fmla="*/ 650 w 1513"/>
                <a:gd name="T5" fmla="*/ 326 h 2285"/>
                <a:gd name="T6" fmla="*/ 647 w 1513"/>
                <a:gd name="T7" fmla="*/ 815 h 2285"/>
                <a:gd name="T8" fmla="*/ 662 w 1513"/>
                <a:gd name="T9" fmla="*/ 871 h 2285"/>
                <a:gd name="T10" fmla="*/ 702 w 1513"/>
                <a:gd name="T11" fmla="*/ 910 h 2285"/>
                <a:gd name="T12" fmla="*/ 757 w 1513"/>
                <a:gd name="T13" fmla="*/ 925 h 2285"/>
                <a:gd name="T14" fmla="*/ 812 w 1513"/>
                <a:gd name="T15" fmla="*/ 910 h 2285"/>
                <a:gd name="T16" fmla="*/ 852 w 1513"/>
                <a:gd name="T17" fmla="*/ 871 h 2285"/>
                <a:gd name="T18" fmla="*/ 868 w 1513"/>
                <a:gd name="T19" fmla="*/ 815 h 2285"/>
                <a:gd name="T20" fmla="*/ 863 w 1513"/>
                <a:gd name="T21" fmla="*/ 326 h 2285"/>
                <a:gd name="T22" fmla="*/ 834 w 1513"/>
                <a:gd name="T23" fmla="*/ 278 h 2285"/>
                <a:gd name="T24" fmla="*/ 786 w 1513"/>
                <a:gd name="T25" fmla="*/ 249 h 2285"/>
                <a:gd name="T26" fmla="*/ 750 w 1513"/>
                <a:gd name="T27" fmla="*/ 0 h 2285"/>
                <a:gd name="T28" fmla="*/ 804 w 1513"/>
                <a:gd name="T29" fmla="*/ 2 h 2285"/>
                <a:gd name="T30" fmla="*/ 830 w 1513"/>
                <a:gd name="T31" fmla="*/ 3 h 2285"/>
                <a:gd name="T32" fmla="*/ 925 w 1513"/>
                <a:gd name="T33" fmla="*/ 17 h 2285"/>
                <a:gd name="T34" fmla="*/ 1108 w 1513"/>
                <a:gd name="T35" fmla="*/ 74 h 2285"/>
                <a:gd name="T36" fmla="*/ 1292 w 1513"/>
                <a:gd name="T37" fmla="*/ 172 h 2285"/>
                <a:gd name="T38" fmla="*/ 1400 w 1513"/>
                <a:gd name="T39" fmla="*/ 255 h 2285"/>
                <a:gd name="T40" fmla="*/ 1426 w 1513"/>
                <a:gd name="T41" fmla="*/ 301 h 2285"/>
                <a:gd name="T42" fmla="*/ 1483 w 1513"/>
                <a:gd name="T43" fmla="*/ 552 h 2285"/>
                <a:gd name="T44" fmla="*/ 1512 w 1513"/>
                <a:gd name="T45" fmla="*/ 804 h 2285"/>
                <a:gd name="T46" fmla="*/ 1509 w 1513"/>
                <a:gd name="T47" fmla="*/ 1061 h 2285"/>
                <a:gd name="T48" fmla="*/ 1473 w 1513"/>
                <a:gd name="T49" fmla="*/ 1361 h 2285"/>
                <a:gd name="T50" fmla="*/ 1399 w 1513"/>
                <a:gd name="T51" fmla="*/ 1700 h 2285"/>
                <a:gd name="T52" fmla="*/ 1299 w 1513"/>
                <a:gd name="T53" fmla="*/ 2057 h 2285"/>
                <a:gd name="T54" fmla="*/ 1275 w 1513"/>
                <a:gd name="T55" fmla="*/ 2103 h 2285"/>
                <a:gd name="T56" fmla="*/ 1195 w 1513"/>
                <a:gd name="T57" fmla="*/ 2165 h 2285"/>
                <a:gd name="T58" fmla="*/ 1061 w 1513"/>
                <a:gd name="T59" fmla="*/ 2229 h 2285"/>
                <a:gd name="T60" fmla="*/ 913 w 1513"/>
                <a:gd name="T61" fmla="*/ 2272 h 2285"/>
                <a:gd name="T62" fmla="*/ 757 w 1513"/>
                <a:gd name="T63" fmla="*/ 2285 h 2285"/>
                <a:gd name="T64" fmla="*/ 600 w 1513"/>
                <a:gd name="T65" fmla="*/ 2272 h 2285"/>
                <a:gd name="T66" fmla="*/ 454 w 1513"/>
                <a:gd name="T67" fmla="*/ 2229 h 2285"/>
                <a:gd name="T68" fmla="*/ 320 w 1513"/>
                <a:gd name="T69" fmla="*/ 2165 h 2285"/>
                <a:gd name="T70" fmla="*/ 238 w 1513"/>
                <a:gd name="T71" fmla="*/ 2103 h 2285"/>
                <a:gd name="T72" fmla="*/ 214 w 1513"/>
                <a:gd name="T73" fmla="*/ 2057 h 2285"/>
                <a:gd name="T74" fmla="*/ 116 w 1513"/>
                <a:gd name="T75" fmla="*/ 1700 h 2285"/>
                <a:gd name="T76" fmla="*/ 41 w 1513"/>
                <a:gd name="T77" fmla="*/ 1361 h 2285"/>
                <a:gd name="T78" fmla="*/ 4 w 1513"/>
                <a:gd name="T79" fmla="*/ 1061 h 2285"/>
                <a:gd name="T80" fmla="*/ 3 w 1513"/>
                <a:gd name="T81" fmla="*/ 804 h 2285"/>
                <a:gd name="T82" fmla="*/ 30 w 1513"/>
                <a:gd name="T83" fmla="*/ 552 h 2285"/>
                <a:gd name="T84" fmla="*/ 89 w 1513"/>
                <a:gd name="T85" fmla="*/ 301 h 2285"/>
                <a:gd name="T86" fmla="*/ 113 w 1513"/>
                <a:gd name="T87" fmla="*/ 255 h 2285"/>
                <a:gd name="T88" fmla="*/ 220 w 1513"/>
                <a:gd name="T89" fmla="*/ 174 h 2285"/>
                <a:gd name="T90" fmla="*/ 395 w 1513"/>
                <a:gd name="T91" fmla="*/ 77 h 2285"/>
                <a:gd name="T92" fmla="*/ 572 w 1513"/>
                <a:gd name="T93" fmla="*/ 19 h 2285"/>
                <a:gd name="T94" fmla="*/ 664 w 1513"/>
                <a:gd name="T95" fmla="*/ 3 h 2285"/>
                <a:gd name="T96" fmla="*/ 693 w 1513"/>
                <a:gd name="T97" fmla="*/ 2 h 2285"/>
                <a:gd name="T98" fmla="*/ 750 w 1513"/>
                <a:gd name="T99" fmla="*/ 0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13" h="2285">
                  <a:moveTo>
                    <a:pt x="757" y="245"/>
                  </a:moveTo>
                  <a:lnTo>
                    <a:pt x="727" y="249"/>
                  </a:lnTo>
                  <a:lnTo>
                    <a:pt x="702" y="260"/>
                  </a:lnTo>
                  <a:lnTo>
                    <a:pt x="679" y="278"/>
                  </a:lnTo>
                  <a:lnTo>
                    <a:pt x="662" y="299"/>
                  </a:lnTo>
                  <a:lnTo>
                    <a:pt x="650" y="326"/>
                  </a:lnTo>
                  <a:lnTo>
                    <a:pt x="647" y="355"/>
                  </a:lnTo>
                  <a:lnTo>
                    <a:pt x="647" y="815"/>
                  </a:lnTo>
                  <a:lnTo>
                    <a:pt x="650" y="843"/>
                  </a:lnTo>
                  <a:lnTo>
                    <a:pt x="662" y="871"/>
                  </a:lnTo>
                  <a:lnTo>
                    <a:pt x="679" y="892"/>
                  </a:lnTo>
                  <a:lnTo>
                    <a:pt x="702" y="910"/>
                  </a:lnTo>
                  <a:lnTo>
                    <a:pt x="727" y="920"/>
                  </a:lnTo>
                  <a:lnTo>
                    <a:pt x="757" y="925"/>
                  </a:lnTo>
                  <a:lnTo>
                    <a:pt x="786" y="920"/>
                  </a:lnTo>
                  <a:lnTo>
                    <a:pt x="812" y="910"/>
                  </a:lnTo>
                  <a:lnTo>
                    <a:pt x="834" y="892"/>
                  </a:lnTo>
                  <a:lnTo>
                    <a:pt x="852" y="871"/>
                  </a:lnTo>
                  <a:lnTo>
                    <a:pt x="863" y="843"/>
                  </a:lnTo>
                  <a:lnTo>
                    <a:pt x="868" y="815"/>
                  </a:lnTo>
                  <a:lnTo>
                    <a:pt x="868" y="355"/>
                  </a:lnTo>
                  <a:lnTo>
                    <a:pt x="863" y="326"/>
                  </a:lnTo>
                  <a:lnTo>
                    <a:pt x="852" y="299"/>
                  </a:lnTo>
                  <a:lnTo>
                    <a:pt x="834" y="278"/>
                  </a:lnTo>
                  <a:lnTo>
                    <a:pt x="812" y="260"/>
                  </a:lnTo>
                  <a:lnTo>
                    <a:pt x="786" y="249"/>
                  </a:lnTo>
                  <a:lnTo>
                    <a:pt x="757" y="245"/>
                  </a:lnTo>
                  <a:close/>
                  <a:moveTo>
                    <a:pt x="750" y="0"/>
                  </a:moveTo>
                  <a:lnTo>
                    <a:pt x="780" y="0"/>
                  </a:lnTo>
                  <a:lnTo>
                    <a:pt x="804" y="2"/>
                  </a:lnTo>
                  <a:lnTo>
                    <a:pt x="821" y="2"/>
                  </a:lnTo>
                  <a:lnTo>
                    <a:pt x="830" y="3"/>
                  </a:lnTo>
                  <a:lnTo>
                    <a:pt x="833" y="3"/>
                  </a:lnTo>
                  <a:lnTo>
                    <a:pt x="925" y="17"/>
                  </a:lnTo>
                  <a:lnTo>
                    <a:pt x="1017" y="41"/>
                  </a:lnTo>
                  <a:lnTo>
                    <a:pt x="1108" y="74"/>
                  </a:lnTo>
                  <a:lnTo>
                    <a:pt x="1200" y="118"/>
                  </a:lnTo>
                  <a:lnTo>
                    <a:pt x="1292" y="172"/>
                  </a:lnTo>
                  <a:lnTo>
                    <a:pt x="1382" y="236"/>
                  </a:lnTo>
                  <a:lnTo>
                    <a:pt x="1400" y="255"/>
                  </a:lnTo>
                  <a:lnTo>
                    <a:pt x="1415" y="276"/>
                  </a:lnTo>
                  <a:lnTo>
                    <a:pt x="1426" y="301"/>
                  </a:lnTo>
                  <a:lnTo>
                    <a:pt x="1458" y="427"/>
                  </a:lnTo>
                  <a:lnTo>
                    <a:pt x="1483" y="552"/>
                  </a:lnTo>
                  <a:lnTo>
                    <a:pt x="1501" y="678"/>
                  </a:lnTo>
                  <a:lnTo>
                    <a:pt x="1512" y="804"/>
                  </a:lnTo>
                  <a:lnTo>
                    <a:pt x="1513" y="931"/>
                  </a:lnTo>
                  <a:lnTo>
                    <a:pt x="1509" y="1061"/>
                  </a:lnTo>
                  <a:lnTo>
                    <a:pt x="1497" y="1193"/>
                  </a:lnTo>
                  <a:lnTo>
                    <a:pt x="1473" y="1361"/>
                  </a:lnTo>
                  <a:lnTo>
                    <a:pt x="1440" y="1528"/>
                  </a:lnTo>
                  <a:lnTo>
                    <a:pt x="1399" y="1700"/>
                  </a:lnTo>
                  <a:lnTo>
                    <a:pt x="1352" y="1875"/>
                  </a:lnTo>
                  <a:lnTo>
                    <a:pt x="1299" y="2057"/>
                  </a:lnTo>
                  <a:lnTo>
                    <a:pt x="1290" y="2082"/>
                  </a:lnTo>
                  <a:lnTo>
                    <a:pt x="1275" y="2103"/>
                  </a:lnTo>
                  <a:lnTo>
                    <a:pt x="1255" y="2122"/>
                  </a:lnTo>
                  <a:lnTo>
                    <a:pt x="1195" y="2165"/>
                  </a:lnTo>
                  <a:lnTo>
                    <a:pt x="1129" y="2201"/>
                  </a:lnTo>
                  <a:lnTo>
                    <a:pt x="1061" y="2229"/>
                  </a:lnTo>
                  <a:lnTo>
                    <a:pt x="988" y="2254"/>
                  </a:lnTo>
                  <a:lnTo>
                    <a:pt x="913" y="2272"/>
                  </a:lnTo>
                  <a:lnTo>
                    <a:pt x="836" y="2281"/>
                  </a:lnTo>
                  <a:lnTo>
                    <a:pt x="757" y="2285"/>
                  </a:lnTo>
                  <a:lnTo>
                    <a:pt x="677" y="2281"/>
                  </a:lnTo>
                  <a:lnTo>
                    <a:pt x="600" y="2272"/>
                  </a:lnTo>
                  <a:lnTo>
                    <a:pt x="527" y="2254"/>
                  </a:lnTo>
                  <a:lnTo>
                    <a:pt x="454" y="2229"/>
                  </a:lnTo>
                  <a:lnTo>
                    <a:pt x="385" y="2201"/>
                  </a:lnTo>
                  <a:lnTo>
                    <a:pt x="320" y="2165"/>
                  </a:lnTo>
                  <a:lnTo>
                    <a:pt x="258" y="2122"/>
                  </a:lnTo>
                  <a:lnTo>
                    <a:pt x="238" y="2103"/>
                  </a:lnTo>
                  <a:lnTo>
                    <a:pt x="225" y="2082"/>
                  </a:lnTo>
                  <a:lnTo>
                    <a:pt x="214" y="2057"/>
                  </a:lnTo>
                  <a:lnTo>
                    <a:pt x="163" y="1875"/>
                  </a:lnTo>
                  <a:lnTo>
                    <a:pt x="116" y="1700"/>
                  </a:lnTo>
                  <a:lnTo>
                    <a:pt x="74" y="1528"/>
                  </a:lnTo>
                  <a:lnTo>
                    <a:pt x="41" y="1361"/>
                  </a:lnTo>
                  <a:lnTo>
                    <a:pt x="16" y="1193"/>
                  </a:lnTo>
                  <a:lnTo>
                    <a:pt x="4" y="1061"/>
                  </a:lnTo>
                  <a:lnTo>
                    <a:pt x="0" y="931"/>
                  </a:lnTo>
                  <a:lnTo>
                    <a:pt x="3" y="804"/>
                  </a:lnTo>
                  <a:lnTo>
                    <a:pt x="13" y="678"/>
                  </a:lnTo>
                  <a:lnTo>
                    <a:pt x="30" y="552"/>
                  </a:lnTo>
                  <a:lnTo>
                    <a:pt x="56" y="427"/>
                  </a:lnTo>
                  <a:lnTo>
                    <a:pt x="89" y="301"/>
                  </a:lnTo>
                  <a:lnTo>
                    <a:pt x="98" y="276"/>
                  </a:lnTo>
                  <a:lnTo>
                    <a:pt x="113" y="255"/>
                  </a:lnTo>
                  <a:lnTo>
                    <a:pt x="133" y="236"/>
                  </a:lnTo>
                  <a:lnTo>
                    <a:pt x="220" y="174"/>
                  </a:lnTo>
                  <a:lnTo>
                    <a:pt x="308" y="121"/>
                  </a:lnTo>
                  <a:lnTo>
                    <a:pt x="395" y="77"/>
                  </a:lnTo>
                  <a:lnTo>
                    <a:pt x="483" y="44"/>
                  </a:lnTo>
                  <a:lnTo>
                    <a:pt x="572" y="19"/>
                  </a:lnTo>
                  <a:lnTo>
                    <a:pt x="661" y="3"/>
                  </a:lnTo>
                  <a:lnTo>
                    <a:pt x="664" y="3"/>
                  </a:lnTo>
                  <a:lnTo>
                    <a:pt x="674" y="2"/>
                  </a:lnTo>
                  <a:lnTo>
                    <a:pt x="693" y="2"/>
                  </a:lnTo>
                  <a:lnTo>
                    <a:pt x="717" y="0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3382" y="718"/>
              <a:ext cx="2370" cy="2218"/>
            </a:xfrm>
            <a:custGeom>
              <a:avLst/>
              <a:gdLst>
                <a:gd name="T0" fmla="*/ 4548 w 4740"/>
                <a:gd name="T1" fmla="*/ 0 h 4437"/>
                <a:gd name="T2" fmla="*/ 4622 w 4740"/>
                <a:gd name="T3" fmla="*/ 15 h 4437"/>
                <a:gd name="T4" fmla="*/ 4684 w 4740"/>
                <a:gd name="T5" fmla="*/ 57 h 4437"/>
                <a:gd name="T6" fmla="*/ 4725 w 4740"/>
                <a:gd name="T7" fmla="*/ 118 h 4437"/>
                <a:gd name="T8" fmla="*/ 4740 w 4740"/>
                <a:gd name="T9" fmla="*/ 193 h 4437"/>
                <a:gd name="T10" fmla="*/ 4645 w 4740"/>
                <a:gd name="T11" fmla="*/ 2033 h 4437"/>
                <a:gd name="T12" fmla="*/ 4452 w 4740"/>
                <a:gd name="T13" fmla="*/ 1977 h 4437"/>
                <a:gd name="T14" fmla="*/ 4355 w 4740"/>
                <a:gd name="T15" fmla="*/ 385 h 4437"/>
                <a:gd name="T16" fmla="*/ 385 w 4740"/>
                <a:gd name="T17" fmla="*/ 2843 h 4437"/>
                <a:gd name="T18" fmla="*/ 3306 w 4740"/>
                <a:gd name="T19" fmla="*/ 2971 h 4437"/>
                <a:gd name="T20" fmla="*/ 3311 w 4740"/>
                <a:gd name="T21" fmla="*/ 3232 h 4437"/>
                <a:gd name="T22" fmla="*/ 3335 w 4740"/>
                <a:gd name="T23" fmla="*/ 3457 h 4437"/>
                <a:gd name="T24" fmla="*/ 3015 w 4740"/>
                <a:gd name="T25" fmla="*/ 3547 h 4437"/>
                <a:gd name="T26" fmla="*/ 3377 w 4740"/>
                <a:gd name="T27" fmla="*/ 4104 h 4437"/>
                <a:gd name="T28" fmla="*/ 3424 w 4740"/>
                <a:gd name="T29" fmla="*/ 4116 h 4437"/>
                <a:gd name="T30" fmla="*/ 3456 w 4740"/>
                <a:gd name="T31" fmla="*/ 4149 h 4437"/>
                <a:gd name="T32" fmla="*/ 3469 w 4740"/>
                <a:gd name="T33" fmla="*/ 4196 h 4437"/>
                <a:gd name="T34" fmla="*/ 3465 w 4740"/>
                <a:gd name="T35" fmla="*/ 4369 h 4437"/>
                <a:gd name="T36" fmla="*/ 3442 w 4740"/>
                <a:gd name="T37" fmla="*/ 4410 h 4437"/>
                <a:gd name="T38" fmla="*/ 3401 w 4740"/>
                <a:gd name="T39" fmla="*/ 4432 h 4437"/>
                <a:gd name="T40" fmla="*/ 1363 w 4740"/>
                <a:gd name="T41" fmla="*/ 4437 h 4437"/>
                <a:gd name="T42" fmla="*/ 1316 w 4740"/>
                <a:gd name="T43" fmla="*/ 4423 h 4437"/>
                <a:gd name="T44" fmla="*/ 1284 w 4740"/>
                <a:gd name="T45" fmla="*/ 4392 h 4437"/>
                <a:gd name="T46" fmla="*/ 1271 w 4740"/>
                <a:gd name="T47" fmla="*/ 4345 h 4437"/>
                <a:gd name="T48" fmla="*/ 1274 w 4740"/>
                <a:gd name="T49" fmla="*/ 4170 h 4437"/>
                <a:gd name="T50" fmla="*/ 1298 w 4740"/>
                <a:gd name="T51" fmla="*/ 4131 h 4437"/>
                <a:gd name="T52" fmla="*/ 1339 w 4740"/>
                <a:gd name="T53" fmla="*/ 4107 h 4437"/>
                <a:gd name="T54" fmla="*/ 1560 w 4740"/>
                <a:gd name="T55" fmla="*/ 4104 h 4437"/>
                <a:gd name="T56" fmla="*/ 192 w 4740"/>
                <a:gd name="T57" fmla="*/ 3547 h 4437"/>
                <a:gd name="T58" fmla="*/ 118 w 4740"/>
                <a:gd name="T59" fmla="*/ 3532 h 4437"/>
                <a:gd name="T60" fmla="*/ 56 w 4740"/>
                <a:gd name="T61" fmla="*/ 3490 h 4437"/>
                <a:gd name="T62" fmla="*/ 15 w 4740"/>
                <a:gd name="T63" fmla="*/ 3430 h 4437"/>
                <a:gd name="T64" fmla="*/ 0 w 4740"/>
                <a:gd name="T65" fmla="*/ 3354 h 4437"/>
                <a:gd name="T66" fmla="*/ 5 w 4740"/>
                <a:gd name="T67" fmla="*/ 154 h 4437"/>
                <a:gd name="T68" fmla="*/ 33 w 4740"/>
                <a:gd name="T69" fmla="*/ 86 h 4437"/>
                <a:gd name="T70" fmla="*/ 85 w 4740"/>
                <a:gd name="T71" fmla="*/ 33 h 4437"/>
                <a:gd name="T72" fmla="*/ 154 w 4740"/>
                <a:gd name="T73" fmla="*/ 5 h 4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40" h="4437">
                  <a:moveTo>
                    <a:pt x="192" y="0"/>
                  </a:moveTo>
                  <a:lnTo>
                    <a:pt x="4548" y="0"/>
                  </a:lnTo>
                  <a:lnTo>
                    <a:pt x="4586" y="5"/>
                  </a:lnTo>
                  <a:lnTo>
                    <a:pt x="4622" y="15"/>
                  </a:lnTo>
                  <a:lnTo>
                    <a:pt x="4656" y="33"/>
                  </a:lnTo>
                  <a:lnTo>
                    <a:pt x="4684" y="57"/>
                  </a:lnTo>
                  <a:lnTo>
                    <a:pt x="4707" y="86"/>
                  </a:lnTo>
                  <a:lnTo>
                    <a:pt x="4725" y="118"/>
                  </a:lnTo>
                  <a:lnTo>
                    <a:pt x="4736" y="154"/>
                  </a:lnTo>
                  <a:lnTo>
                    <a:pt x="4740" y="193"/>
                  </a:lnTo>
                  <a:lnTo>
                    <a:pt x="4740" y="2075"/>
                  </a:lnTo>
                  <a:lnTo>
                    <a:pt x="4645" y="2033"/>
                  </a:lnTo>
                  <a:lnTo>
                    <a:pt x="4548" y="2000"/>
                  </a:lnTo>
                  <a:lnTo>
                    <a:pt x="4452" y="1977"/>
                  </a:lnTo>
                  <a:lnTo>
                    <a:pt x="4355" y="1962"/>
                  </a:lnTo>
                  <a:lnTo>
                    <a:pt x="4355" y="385"/>
                  </a:lnTo>
                  <a:lnTo>
                    <a:pt x="385" y="385"/>
                  </a:lnTo>
                  <a:lnTo>
                    <a:pt x="385" y="2843"/>
                  </a:lnTo>
                  <a:lnTo>
                    <a:pt x="3315" y="2843"/>
                  </a:lnTo>
                  <a:lnTo>
                    <a:pt x="3306" y="2971"/>
                  </a:lnTo>
                  <a:lnTo>
                    <a:pt x="3305" y="3101"/>
                  </a:lnTo>
                  <a:lnTo>
                    <a:pt x="3311" y="3232"/>
                  </a:lnTo>
                  <a:lnTo>
                    <a:pt x="3323" y="3368"/>
                  </a:lnTo>
                  <a:lnTo>
                    <a:pt x="3335" y="3457"/>
                  </a:lnTo>
                  <a:lnTo>
                    <a:pt x="3349" y="3547"/>
                  </a:lnTo>
                  <a:lnTo>
                    <a:pt x="3015" y="3547"/>
                  </a:lnTo>
                  <a:lnTo>
                    <a:pt x="3178" y="4104"/>
                  </a:lnTo>
                  <a:lnTo>
                    <a:pt x="3377" y="4104"/>
                  </a:lnTo>
                  <a:lnTo>
                    <a:pt x="3401" y="4107"/>
                  </a:lnTo>
                  <a:lnTo>
                    <a:pt x="3424" y="4116"/>
                  </a:lnTo>
                  <a:lnTo>
                    <a:pt x="3442" y="4131"/>
                  </a:lnTo>
                  <a:lnTo>
                    <a:pt x="3456" y="4149"/>
                  </a:lnTo>
                  <a:lnTo>
                    <a:pt x="3465" y="4170"/>
                  </a:lnTo>
                  <a:lnTo>
                    <a:pt x="3469" y="4196"/>
                  </a:lnTo>
                  <a:lnTo>
                    <a:pt x="3469" y="4345"/>
                  </a:lnTo>
                  <a:lnTo>
                    <a:pt x="3465" y="4369"/>
                  </a:lnTo>
                  <a:lnTo>
                    <a:pt x="3456" y="4392"/>
                  </a:lnTo>
                  <a:lnTo>
                    <a:pt x="3442" y="4410"/>
                  </a:lnTo>
                  <a:lnTo>
                    <a:pt x="3424" y="4423"/>
                  </a:lnTo>
                  <a:lnTo>
                    <a:pt x="3401" y="4432"/>
                  </a:lnTo>
                  <a:lnTo>
                    <a:pt x="3377" y="4437"/>
                  </a:lnTo>
                  <a:lnTo>
                    <a:pt x="1363" y="4437"/>
                  </a:lnTo>
                  <a:lnTo>
                    <a:pt x="1339" y="4432"/>
                  </a:lnTo>
                  <a:lnTo>
                    <a:pt x="1316" y="4423"/>
                  </a:lnTo>
                  <a:lnTo>
                    <a:pt x="1298" y="4410"/>
                  </a:lnTo>
                  <a:lnTo>
                    <a:pt x="1284" y="4392"/>
                  </a:lnTo>
                  <a:lnTo>
                    <a:pt x="1274" y="4369"/>
                  </a:lnTo>
                  <a:lnTo>
                    <a:pt x="1271" y="4345"/>
                  </a:lnTo>
                  <a:lnTo>
                    <a:pt x="1271" y="4196"/>
                  </a:lnTo>
                  <a:lnTo>
                    <a:pt x="1274" y="4170"/>
                  </a:lnTo>
                  <a:lnTo>
                    <a:pt x="1284" y="4149"/>
                  </a:lnTo>
                  <a:lnTo>
                    <a:pt x="1298" y="4131"/>
                  </a:lnTo>
                  <a:lnTo>
                    <a:pt x="1316" y="4116"/>
                  </a:lnTo>
                  <a:lnTo>
                    <a:pt x="1339" y="4107"/>
                  </a:lnTo>
                  <a:lnTo>
                    <a:pt x="1363" y="4104"/>
                  </a:lnTo>
                  <a:lnTo>
                    <a:pt x="1560" y="4104"/>
                  </a:lnTo>
                  <a:lnTo>
                    <a:pt x="1725" y="3547"/>
                  </a:lnTo>
                  <a:lnTo>
                    <a:pt x="192" y="3547"/>
                  </a:lnTo>
                  <a:lnTo>
                    <a:pt x="154" y="3543"/>
                  </a:lnTo>
                  <a:lnTo>
                    <a:pt x="118" y="3532"/>
                  </a:lnTo>
                  <a:lnTo>
                    <a:pt x="85" y="3514"/>
                  </a:lnTo>
                  <a:lnTo>
                    <a:pt x="56" y="3490"/>
                  </a:lnTo>
                  <a:lnTo>
                    <a:pt x="33" y="3461"/>
                  </a:lnTo>
                  <a:lnTo>
                    <a:pt x="15" y="3430"/>
                  </a:lnTo>
                  <a:lnTo>
                    <a:pt x="5" y="3393"/>
                  </a:lnTo>
                  <a:lnTo>
                    <a:pt x="0" y="3354"/>
                  </a:lnTo>
                  <a:lnTo>
                    <a:pt x="0" y="193"/>
                  </a:lnTo>
                  <a:lnTo>
                    <a:pt x="5" y="154"/>
                  </a:lnTo>
                  <a:lnTo>
                    <a:pt x="15" y="118"/>
                  </a:lnTo>
                  <a:lnTo>
                    <a:pt x="33" y="86"/>
                  </a:lnTo>
                  <a:lnTo>
                    <a:pt x="56" y="57"/>
                  </a:lnTo>
                  <a:lnTo>
                    <a:pt x="85" y="33"/>
                  </a:lnTo>
                  <a:lnTo>
                    <a:pt x="118" y="15"/>
                  </a:lnTo>
                  <a:lnTo>
                    <a:pt x="154" y="5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28"/>
          <p:cNvGrpSpPr>
            <a:grpSpLocks noChangeAspect="1"/>
          </p:cNvGrpSpPr>
          <p:nvPr/>
        </p:nvGrpSpPr>
        <p:grpSpPr bwMode="auto">
          <a:xfrm>
            <a:off x="8553576" y="5551524"/>
            <a:ext cx="820004" cy="707799"/>
            <a:chOff x="2892" y="151"/>
            <a:chExt cx="2799" cy="2416"/>
          </a:xfrm>
          <a:solidFill>
            <a:schemeClr val="bg1"/>
          </a:solidFill>
        </p:grpSpPr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3683" y="1217"/>
              <a:ext cx="1217" cy="686"/>
            </a:xfrm>
            <a:custGeom>
              <a:avLst/>
              <a:gdLst>
                <a:gd name="T0" fmla="*/ 1199 w 2433"/>
                <a:gd name="T1" fmla="*/ 280 h 1372"/>
                <a:gd name="T2" fmla="*/ 1078 w 2433"/>
                <a:gd name="T3" fmla="*/ 1091 h 1372"/>
                <a:gd name="T4" fmla="*/ 1080 w 2433"/>
                <a:gd name="T5" fmla="*/ 1099 h 1372"/>
                <a:gd name="T6" fmla="*/ 1209 w 2433"/>
                <a:gd name="T7" fmla="*/ 1276 h 1372"/>
                <a:gd name="T8" fmla="*/ 1216 w 2433"/>
                <a:gd name="T9" fmla="*/ 1277 h 1372"/>
                <a:gd name="T10" fmla="*/ 1224 w 2433"/>
                <a:gd name="T11" fmla="*/ 1272 h 1372"/>
                <a:gd name="T12" fmla="*/ 1353 w 2433"/>
                <a:gd name="T13" fmla="*/ 1096 h 1372"/>
                <a:gd name="T14" fmla="*/ 1233 w 2433"/>
                <a:gd name="T15" fmla="*/ 280 h 1372"/>
                <a:gd name="T16" fmla="*/ 1514 w 2433"/>
                <a:gd name="T17" fmla="*/ 0 h 1372"/>
                <a:gd name="T18" fmla="*/ 2053 w 2433"/>
                <a:gd name="T19" fmla="*/ 316 h 1372"/>
                <a:gd name="T20" fmla="*/ 2117 w 2433"/>
                <a:gd name="T21" fmla="*/ 350 h 1372"/>
                <a:gd name="T22" fmla="*/ 2170 w 2433"/>
                <a:gd name="T23" fmla="*/ 399 h 1372"/>
                <a:gd name="T24" fmla="*/ 2189 w 2433"/>
                <a:gd name="T25" fmla="*/ 435 h 1372"/>
                <a:gd name="T26" fmla="*/ 2201 w 2433"/>
                <a:gd name="T27" fmla="*/ 462 h 1372"/>
                <a:gd name="T28" fmla="*/ 2221 w 2433"/>
                <a:gd name="T29" fmla="*/ 514 h 1372"/>
                <a:gd name="T30" fmla="*/ 2250 w 2433"/>
                <a:gd name="T31" fmla="*/ 587 h 1372"/>
                <a:gd name="T32" fmla="*/ 2282 w 2433"/>
                <a:gd name="T33" fmla="*/ 674 h 1372"/>
                <a:gd name="T34" fmla="*/ 2316 w 2433"/>
                <a:gd name="T35" fmla="*/ 772 h 1372"/>
                <a:gd name="T36" fmla="*/ 2350 w 2433"/>
                <a:gd name="T37" fmla="*/ 875 h 1372"/>
                <a:gd name="T38" fmla="*/ 2382 w 2433"/>
                <a:gd name="T39" fmla="*/ 979 h 1372"/>
                <a:gd name="T40" fmla="*/ 2408 w 2433"/>
                <a:gd name="T41" fmla="*/ 1081 h 1372"/>
                <a:gd name="T42" fmla="*/ 2425 w 2433"/>
                <a:gd name="T43" fmla="*/ 1174 h 1372"/>
                <a:gd name="T44" fmla="*/ 2433 w 2433"/>
                <a:gd name="T45" fmla="*/ 1254 h 1372"/>
                <a:gd name="T46" fmla="*/ 2428 w 2433"/>
                <a:gd name="T47" fmla="*/ 1316 h 1372"/>
                <a:gd name="T48" fmla="*/ 2408 w 2433"/>
                <a:gd name="T49" fmla="*/ 1357 h 1372"/>
                <a:gd name="T50" fmla="*/ 2369 w 2433"/>
                <a:gd name="T51" fmla="*/ 1372 h 1372"/>
                <a:gd name="T52" fmla="*/ 42 w 2433"/>
                <a:gd name="T53" fmla="*/ 1369 h 1372"/>
                <a:gd name="T54" fmla="*/ 13 w 2433"/>
                <a:gd name="T55" fmla="*/ 1340 h 1372"/>
                <a:gd name="T56" fmla="*/ 0 w 2433"/>
                <a:gd name="T57" fmla="*/ 1287 h 1372"/>
                <a:gd name="T58" fmla="*/ 1 w 2433"/>
                <a:gd name="T59" fmla="*/ 1215 h 1372"/>
                <a:gd name="T60" fmla="*/ 15 w 2433"/>
                <a:gd name="T61" fmla="*/ 1128 h 1372"/>
                <a:gd name="T62" fmla="*/ 37 w 2433"/>
                <a:gd name="T63" fmla="*/ 1030 h 1372"/>
                <a:gd name="T64" fmla="*/ 64 w 2433"/>
                <a:gd name="T65" fmla="*/ 928 h 1372"/>
                <a:gd name="T66" fmla="*/ 98 w 2433"/>
                <a:gd name="T67" fmla="*/ 823 h 1372"/>
                <a:gd name="T68" fmla="*/ 132 w 2433"/>
                <a:gd name="T69" fmla="*/ 721 h 1372"/>
                <a:gd name="T70" fmla="*/ 166 w 2433"/>
                <a:gd name="T71" fmla="*/ 630 h 1372"/>
                <a:gd name="T72" fmla="*/ 197 w 2433"/>
                <a:gd name="T73" fmla="*/ 548 h 1372"/>
                <a:gd name="T74" fmla="*/ 220 w 2433"/>
                <a:gd name="T75" fmla="*/ 485 h 1372"/>
                <a:gd name="T76" fmla="*/ 237 w 2433"/>
                <a:gd name="T77" fmla="*/ 445 h 1372"/>
                <a:gd name="T78" fmla="*/ 244 w 2433"/>
                <a:gd name="T79" fmla="*/ 429 h 1372"/>
                <a:gd name="T80" fmla="*/ 287 w 2433"/>
                <a:gd name="T81" fmla="*/ 370 h 1372"/>
                <a:gd name="T82" fmla="*/ 346 w 2433"/>
                <a:gd name="T83" fmla="*/ 331 h 1372"/>
                <a:gd name="T84" fmla="*/ 744 w 2433"/>
                <a:gd name="T85" fmla="*/ 148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3" h="1372">
                  <a:moveTo>
                    <a:pt x="918" y="0"/>
                  </a:moveTo>
                  <a:lnTo>
                    <a:pt x="1199" y="280"/>
                  </a:lnTo>
                  <a:lnTo>
                    <a:pt x="1200" y="280"/>
                  </a:lnTo>
                  <a:lnTo>
                    <a:pt x="1078" y="1091"/>
                  </a:lnTo>
                  <a:lnTo>
                    <a:pt x="1078" y="1096"/>
                  </a:lnTo>
                  <a:lnTo>
                    <a:pt x="1080" y="1099"/>
                  </a:lnTo>
                  <a:lnTo>
                    <a:pt x="1207" y="1272"/>
                  </a:lnTo>
                  <a:lnTo>
                    <a:pt x="1209" y="1276"/>
                  </a:lnTo>
                  <a:lnTo>
                    <a:pt x="1212" y="1277"/>
                  </a:lnTo>
                  <a:lnTo>
                    <a:pt x="1216" y="1277"/>
                  </a:lnTo>
                  <a:lnTo>
                    <a:pt x="1221" y="1276"/>
                  </a:lnTo>
                  <a:lnTo>
                    <a:pt x="1224" y="1272"/>
                  </a:lnTo>
                  <a:lnTo>
                    <a:pt x="1351" y="1099"/>
                  </a:lnTo>
                  <a:lnTo>
                    <a:pt x="1353" y="1096"/>
                  </a:lnTo>
                  <a:lnTo>
                    <a:pt x="1353" y="1091"/>
                  </a:lnTo>
                  <a:lnTo>
                    <a:pt x="1233" y="280"/>
                  </a:lnTo>
                  <a:lnTo>
                    <a:pt x="1233" y="280"/>
                  </a:lnTo>
                  <a:lnTo>
                    <a:pt x="1514" y="0"/>
                  </a:lnTo>
                  <a:lnTo>
                    <a:pt x="1689" y="148"/>
                  </a:lnTo>
                  <a:lnTo>
                    <a:pt x="2053" y="316"/>
                  </a:lnTo>
                  <a:lnTo>
                    <a:pt x="2085" y="331"/>
                  </a:lnTo>
                  <a:lnTo>
                    <a:pt x="2117" y="350"/>
                  </a:lnTo>
                  <a:lnTo>
                    <a:pt x="2146" y="372"/>
                  </a:lnTo>
                  <a:lnTo>
                    <a:pt x="2170" y="399"/>
                  </a:lnTo>
                  <a:lnTo>
                    <a:pt x="2187" y="429"/>
                  </a:lnTo>
                  <a:lnTo>
                    <a:pt x="2189" y="435"/>
                  </a:lnTo>
                  <a:lnTo>
                    <a:pt x="2194" y="445"/>
                  </a:lnTo>
                  <a:lnTo>
                    <a:pt x="2201" y="462"/>
                  </a:lnTo>
                  <a:lnTo>
                    <a:pt x="2211" y="485"/>
                  </a:lnTo>
                  <a:lnTo>
                    <a:pt x="2221" y="514"/>
                  </a:lnTo>
                  <a:lnTo>
                    <a:pt x="2235" y="548"/>
                  </a:lnTo>
                  <a:lnTo>
                    <a:pt x="2250" y="587"/>
                  </a:lnTo>
                  <a:lnTo>
                    <a:pt x="2265" y="630"/>
                  </a:lnTo>
                  <a:lnTo>
                    <a:pt x="2282" y="674"/>
                  </a:lnTo>
                  <a:lnTo>
                    <a:pt x="2299" y="721"/>
                  </a:lnTo>
                  <a:lnTo>
                    <a:pt x="2316" y="772"/>
                  </a:lnTo>
                  <a:lnTo>
                    <a:pt x="2333" y="823"/>
                  </a:lnTo>
                  <a:lnTo>
                    <a:pt x="2350" y="875"/>
                  </a:lnTo>
                  <a:lnTo>
                    <a:pt x="2367" y="928"/>
                  </a:lnTo>
                  <a:lnTo>
                    <a:pt x="2382" y="979"/>
                  </a:lnTo>
                  <a:lnTo>
                    <a:pt x="2396" y="1030"/>
                  </a:lnTo>
                  <a:lnTo>
                    <a:pt x="2408" y="1081"/>
                  </a:lnTo>
                  <a:lnTo>
                    <a:pt x="2418" y="1128"/>
                  </a:lnTo>
                  <a:lnTo>
                    <a:pt x="2425" y="1174"/>
                  </a:lnTo>
                  <a:lnTo>
                    <a:pt x="2430" y="1215"/>
                  </a:lnTo>
                  <a:lnTo>
                    <a:pt x="2433" y="1254"/>
                  </a:lnTo>
                  <a:lnTo>
                    <a:pt x="2432" y="1287"/>
                  </a:lnTo>
                  <a:lnTo>
                    <a:pt x="2428" y="1316"/>
                  </a:lnTo>
                  <a:lnTo>
                    <a:pt x="2420" y="1340"/>
                  </a:lnTo>
                  <a:lnTo>
                    <a:pt x="2408" y="1357"/>
                  </a:lnTo>
                  <a:lnTo>
                    <a:pt x="2391" y="1369"/>
                  </a:lnTo>
                  <a:lnTo>
                    <a:pt x="2369" y="1372"/>
                  </a:lnTo>
                  <a:lnTo>
                    <a:pt x="63" y="1372"/>
                  </a:lnTo>
                  <a:lnTo>
                    <a:pt x="42" y="1369"/>
                  </a:lnTo>
                  <a:lnTo>
                    <a:pt x="25" y="1357"/>
                  </a:lnTo>
                  <a:lnTo>
                    <a:pt x="13" y="1340"/>
                  </a:lnTo>
                  <a:lnTo>
                    <a:pt x="5" y="1316"/>
                  </a:lnTo>
                  <a:lnTo>
                    <a:pt x="0" y="1287"/>
                  </a:lnTo>
                  <a:lnTo>
                    <a:pt x="0" y="1254"/>
                  </a:lnTo>
                  <a:lnTo>
                    <a:pt x="1" y="1215"/>
                  </a:lnTo>
                  <a:lnTo>
                    <a:pt x="6" y="1174"/>
                  </a:lnTo>
                  <a:lnTo>
                    <a:pt x="15" y="1128"/>
                  </a:lnTo>
                  <a:lnTo>
                    <a:pt x="25" y="1081"/>
                  </a:lnTo>
                  <a:lnTo>
                    <a:pt x="37" y="1030"/>
                  </a:lnTo>
                  <a:lnTo>
                    <a:pt x="51" y="979"/>
                  </a:lnTo>
                  <a:lnTo>
                    <a:pt x="64" y="928"/>
                  </a:lnTo>
                  <a:lnTo>
                    <a:pt x="81" y="875"/>
                  </a:lnTo>
                  <a:lnTo>
                    <a:pt x="98" y="823"/>
                  </a:lnTo>
                  <a:lnTo>
                    <a:pt x="115" y="772"/>
                  </a:lnTo>
                  <a:lnTo>
                    <a:pt x="132" y="721"/>
                  </a:lnTo>
                  <a:lnTo>
                    <a:pt x="149" y="674"/>
                  </a:lnTo>
                  <a:lnTo>
                    <a:pt x="166" y="630"/>
                  </a:lnTo>
                  <a:lnTo>
                    <a:pt x="181" y="587"/>
                  </a:lnTo>
                  <a:lnTo>
                    <a:pt x="197" y="548"/>
                  </a:lnTo>
                  <a:lnTo>
                    <a:pt x="210" y="514"/>
                  </a:lnTo>
                  <a:lnTo>
                    <a:pt x="220" y="485"/>
                  </a:lnTo>
                  <a:lnTo>
                    <a:pt x="231" y="462"/>
                  </a:lnTo>
                  <a:lnTo>
                    <a:pt x="237" y="445"/>
                  </a:lnTo>
                  <a:lnTo>
                    <a:pt x="243" y="435"/>
                  </a:lnTo>
                  <a:lnTo>
                    <a:pt x="244" y="429"/>
                  </a:lnTo>
                  <a:lnTo>
                    <a:pt x="263" y="397"/>
                  </a:lnTo>
                  <a:lnTo>
                    <a:pt x="287" y="370"/>
                  </a:lnTo>
                  <a:lnTo>
                    <a:pt x="316" y="348"/>
                  </a:lnTo>
                  <a:lnTo>
                    <a:pt x="346" y="331"/>
                  </a:lnTo>
                  <a:lnTo>
                    <a:pt x="378" y="316"/>
                  </a:lnTo>
                  <a:lnTo>
                    <a:pt x="744" y="148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1"/>
            <p:cNvSpPr>
              <a:spLocks noEditPoints="1"/>
            </p:cNvSpPr>
            <p:nvPr/>
          </p:nvSpPr>
          <p:spPr bwMode="auto">
            <a:xfrm>
              <a:off x="3963" y="467"/>
              <a:ext cx="657" cy="787"/>
            </a:xfrm>
            <a:custGeom>
              <a:avLst/>
              <a:gdLst>
                <a:gd name="T0" fmla="*/ 328 w 1315"/>
                <a:gd name="T1" fmla="*/ 570 h 1574"/>
                <a:gd name="T2" fmla="*/ 236 w 1315"/>
                <a:gd name="T3" fmla="*/ 606 h 1574"/>
                <a:gd name="T4" fmla="*/ 174 w 1315"/>
                <a:gd name="T5" fmla="*/ 680 h 1574"/>
                <a:gd name="T6" fmla="*/ 158 w 1315"/>
                <a:gd name="T7" fmla="*/ 794 h 1574"/>
                <a:gd name="T8" fmla="*/ 202 w 1315"/>
                <a:gd name="T9" fmla="*/ 997 h 1574"/>
                <a:gd name="T10" fmla="*/ 286 w 1315"/>
                <a:gd name="T11" fmla="*/ 1181 h 1574"/>
                <a:gd name="T12" fmla="*/ 401 w 1315"/>
                <a:gd name="T13" fmla="*/ 1326 h 1574"/>
                <a:gd name="T14" fmla="*/ 546 w 1315"/>
                <a:gd name="T15" fmla="*/ 1415 h 1574"/>
                <a:gd name="T16" fmla="*/ 714 w 1315"/>
                <a:gd name="T17" fmla="*/ 1428 h 1574"/>
                <a:gd name="T18" fmla="*/ 870 w 1315"/>
                <a:gd name="T19" fmla="*/ 1352 h 1574"/>
                <a:gd name="T20" fmla="*/ 1004 w 1315"/>
                <a:gd name="T21" fmla="*/ 1209 h 1574"/>
                <a:gd name="T22" fmla="*/ 1103 w 1315"/>
                <a:gd name="T23" fmla="*/ 1033 h 1574"/>
                <a:gd name="T24" fmla="*/ 1153 w 1315"/>
                <a:gd name="T25" fmla="*/ 850 h 1574"/>
                <a:gd name="T26" fmla="*/ 1152 w 1315"/>
                <a:gd name="T27" fmla="*/ 706 h 1574"/>
                <a:gd name="T28" fmla="*/ 1123 w 1315"/>
                <a:gd name="T29" fmla="*/ 633 h 1574"/>
                <a:gd name="T30" fmla="*/ 1072 w 1315"/>
                <a:gd name="T31" fmla="*/ 618 h 1574"/>
                <a:gd name="T32" fmla="*/ 999 w 1315"/>
                <a:gd name="T33" fmla="*/ 641 h 1574"/>
                <a:gd name="T34" fmla="*/ 909 w 1315"/>
                <a:gd name="T35" fmla="*/ 689 h 1574"/>
                <a:gd name="T36" fmla="*/ 805 w 1315"/>
                <a:gd name="T37" fmla="*/ 745 h 1574"/>
                <a:gd name="T38" fmla="*/ 692 w 1315"/>
                <a:gd name="T39" fmla="*/ 791 h 1574"/>
                <a:gd name="T40" fmla="*/ 568 w 1315"/>
                <a:gd name="T41" fmla="*/ 809 h 1574"/>
                <a:gd name="T42" fmla="*/ 566 w 1315"/>
                <a:gd name="T43" fmla="*/ 740 h 1574"/>
                <a:gd name="T44" fmla="*/ 568 w 1315"/>
                <a:gd name="T45" fmla="*/ 655 h 1574"/>
                <a:gd name="T46" fmla="*/ 515 w 1315"/>
                <a:gd name="T47" fmla="*/ 597 h 1574"/>
                <a:gd name="T48" fmla="*/ 428 w 1315"/>
                <a:gd name="T49" fmla="*/ 568 h 1574"/>
                <a:gd name="T50" fmla="*/ 743 w 1315"/>
                <a:gd name="T51" fmla="*/ 4 h 1574"/>
                <a:gd name="T52" fmla="*/ 958 w 1315"/>
                <a:gd name="T53" fmla="*/ 44 h 1574"/>
                <a:gd name="T54" fmla="*/ 1121 w 1315"/>
                <a:gd name="T55" fmla="*/ 133 h 1574"/>
                <a:gd name="T56" fmla="*/ 1233 w 1315"/>
                <a:gd name="T57" fmla="*/ 265 h 1574"/>
                <a:gd name="T58" fmla="*/ 1296 w 1315"/>
                <a:gd name="T59" fmla="*/ 436 h 1574"/>
                <a:gd name="T60" fmla="*/ 1315 w 1315"/>
                <a:gd name="T61" fmla="*/ 646 h 1574"/>
                <a:gd name="T62" fmla="*/ 1281 w 1315"/>
                <a:gd name="T63" fmla="*/ 931 h 1574"/>
                <a:gd name="T64" fmla="*/ 1193 w 1315"/>
                <a:gd name="T65" fmla="*/ 1169 h 1574"/>
                <a:gd name="T66" fmla="*/ 1065 w 1315"/>
                <a:gd name="T67" fmla="*/ 1355 h 1574"/>
                <a:gd name="T68" fmla="*/ 916 w 1315"/>
                <a:gd name="T69" fmla="*/ 1488 h 1574"/>
                <a:gd name="T70" fmla="*/ 759 w 1315"/>
                <a:gd name="T71" fmla="*/ 1560 h 1574"/>
                <a:gd name="T72" fmla="*/ 596 w 1315"/>
                <a:gd name="T73" fmla="*/ 1571 h 1574"/>
                <a:gd name="T74" fmla="*/ 418 w 1315"/>
                <a:gd name="T75" fmla="*/ 1511 h 1574"/>
                <a:gd name="T76" fmla="*/ 257 w 1315"/>
                <a:gd name="T77" fmla="*/ 1384 h 1574"/>
                <a:gd name="T78" fmla="*/ 124 w 1315"/>
                <a:gd name="T79" fmla="*/ 1196 h 1574"/>
                <a:gd name="T80" fmla="*/ 36 w 1315"/>
                <a:gd name="T81" fmla="*/ 948 h 1574"/>
                <a:gd name="T82" fmla="*/ 0 w 1315"/>
                <a:gd name="T83" fmla="*/ 646 h 1574"/>
                <a:gd name="T84" fmla="*/ 19 w 1315"/>
                <a:gd name="T85" fmla="*/ 436 h 1574"/>
                <a:gd name="T86" fmla="*/ 84 w 1315"/>
                <a:gd name="T87" fmla="*/ 265 h 1574"/>
                <a:gd name="T88" fmla="*/ 194 w 1315"/>
                <a:gd name="T89" fmla="*/ 133 h 1574"/>
                <a:gd name="T90" fmla="*/ 357 w 1315"/>
                <a:gd name="T91" fmla="*/ 44 h 1574"/>
                <a:gd name="T92" fmla="*/ 573 w 1315"/>
                <a:gd name="T93" fmla="*/ 4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15" h="1574">
                  <a:moveTo>
                    <a:pt x="396" y="565"/>
                  </a:moveTo>
                  <a:lnTo>
                    <a:pt x="362" y="565"/>
                  </a:lnTo>
                  <a:lnTo>
                    <a:pt x="328" y="570"/>
                  </a:lnTo>
                  <a:lnTo>
                    <a:pt x="296" y="579"/>
                  </a:lnTo>
                  <a:lnTo>
                    <a:pt x="265" y="591"/>
                  </a:lnTo>
                  <a:lnTo>
                    <a:pt x="236" y="606"/>
                  </a:lnTo>
                  <a:lnTo>
                    <a:pt x="211" y="626"/>
                  </a:lnTo>
                  <a:lnTo>
                    <a:pt x="191" y="652"/>
                  </a:lnTo>
                  <a:lnTo>
                    <a:pt x="174" y="680"/>
                  </a:lnTo>
                  <a:lnTo>
                    <a:pt x="162" y="714"/>
                  </a:lnTo>
                  <a:lnTo>
                    <a:pt x="157" y="752"/>
                  </a:lnTo>
                  <a:lnTo>
                    <a:pt x="158" y="794"/>
                  </a:lnTo>
                  <a:lnTo>
                    <a:pt x="169" y="864"/>
                  </a:lnTo>
                  <a:lnTo>
                    <a:pt x="184" y="930"/>
                  </a:lnTo>
                  <a:lnTo>
                    <a:pt x="202" y="997"/>
                  </a:lnTo>
                  <a:lnTo>
                    <a:pt x="226" y="1060"/>
                  </a:lnTo>
                  <a:lnTo>
                    <a:pt x="253" y="1123"/>
                  </a:lnTo>
                  <a:lnTo>
                    <a:pt x="286" y="1181"/>
                  </a:lnTo>
                  <a:lnTo>
                    <a:pt x="320" y="1233"/>
                  </a:lnTo>
                  <a:lnTo>
                    <a:pt x="359" y="1282"/>
                  </a:lnTo>
                  <a:lnTo>
                    <a:pt x="401" y="1326"/>
                  </a:lnTo>
                  <a:lnTo>
                    <a:pt x="445" y="1362"/>
                  </a:lnTo>
                  <a:lnTo>
                    <a:pt x="495" y="1393"/>
                  </a:lnTo>
                  <a:lnTo>
                    <a:pt x="546" y="1415"/>
                  </a:lnTo>
                  <a:lnTo>
                    <a:pt x="600" y="1428"/>
                  </a:lnTo>
                  <a:lnTo>
                    <a:pt x="658" y="1433"/>
                  </a:lnTo>
                  <a:lnTo>
                    <a:pt x="714" y="1428"/>
                  </a:lnTo>
                  <a:lnTo>
                    <a:pt x="768" y="1411"/>
                  </a:lnTo>
                  <a:lnTo>
                    <a:pt x="819" y="1386"/>
                  </a:lnTo>
                  <a:lnTo>
                    <a:pt x="870" y="1352"/>
                  </a:lnTo>
                  <a:lnTo>
                    <a:pt x="917" y="1309"/>
                  </a:lnTo>
                  <a:lnTo>
                    <a:pt x="963" y="1262"/>
                  </a:lnTo>
                  <a:lnTo>
                    <a:pt x="1004" y="1209"/>
                  </a:lnTo>
                  <a:lnTo>
                    <a:pt x="1041" y="1153"/>
                  </a:lnTo>
                  <a:lnTo>
                    <a:pt x="1074" y="1094"/>
                  </a:lnTo>
                  <a:lnTo>
                    <a:pt x="1103" y="1033"/>
                  </a:lnTo>
                  <a:lnTo>
                    <a:pt x="1125" y="970"/>
                  </a:lnTo>
                  <a:lnTo>
                    <a:pt x="1142" y="909"/>
                  </a:lnTo>
                  <a:lnTo>
                    <a:pt x="1153" y="850"/>
                  </a:lnTo>
                  <a:lnTo>
                    <a:pt x="1157" y="794"/>
                  </a:lnTo>
                  <a:lnTo>
                    <a:pt x="1157" y="747"/>
                  </a:lnTo>
                  <a:lnTo>
                    <a:pt x="1152" y="706"/>
                  </a:lnTo>
                  <a:lnTo>
                    <a:pt x="1145" y="674"/>
                  </a:lnTo>
                  <a:lnTo>
                    <a:pt x="1136" y="650"/>
                  </a:lnTo>
                  <a:lnTo>
                    <a:pt x="1123" y="633"/>
                  </a:lnTo>
                  <a:lnTo>
                    <a:pt x="1109" y="623"/>
                  </a:lnTo>
                  <a:lnTo>
                    <a:pt x="1091" y="618"/>
                  </a:lnTo>
                  <a:lnTo>
                    <a:pt x="1072" y="618"/>
                  </a:lnTo>
                  <a:lnTo>
                    <a:pt x="1050" y="621"/>
                  </a:lnTo>
                  <a:lnTo>
                    <a:pt x="1024" y="630"/>
                  </a:lnTo>
                  <a:lnTo>
                    <a:pt x="999" y="641"/>
                  </a:lnTo>
                  <a:lnTo>
                    <a:pt x="970" y="655"/>
                  </a:lnTo>
                  <a:lnTo>
                    <a:pt x="941" y="672"/>
                  </a:lnTo>
                  <a:lnTo>
                    <a:pt x="909" y="689"/>
                  </a:lnTo>
                  <a:lnTo>
                    <a:pt x="877" y="708"/>
                  </a:lnTo>
                  <a:lnTo>
                    <a:pt x="841" y="726"/>
                  </a:lnTo>
                  <a:lnTo>
                    <a:pt x="805" y="745"/>
                  </a:lnTo>
                  <a:lnTo>
                    <a:pt x="768" y="762"/>
                  </a:lnTo>
                  <a:lnTo>
                    <a:pt x="731" y="777"/>
                  </a:lnTo>
                  <a:lnTo>
                    <a:pt x="692" y="791"/>
                  </a:lnTo>
                  <a:lnTo>
                    <a:pt x="651" y="801"/>
                  </a:lnTo>
                  <a:lnTo>
                    <a:pt x="610" y="808"/>
                  </a:lnTo>
                  <a:lnTo>
                    <a:pt x="568" y="809"/>
                  </a:lnTo>
                  <a:lnTo>
                    <a:pt x="525" y="808"/>
                  </a:lnTo>
                  <a:lnTo>
                    <a:pt x="551" y="772"/>
                  </a:lnTo>
                  <a:lnTo>
                    <a:pt x="566" y="740"/>
                  </a:lnTo>
                  <a:lnTo>
                    <a:pt x="574" y="709"/>
                  </a:lnTo>
                  <a:lnTo>
                    <a:pt x="574" y="680"/>
                  </a:lnTo>
                  <a:lnTo>
                    <a:pt x="568" y="655"/>
                  </a:lnTo>
                  <a:lnTo>
                    <a:pt x="556" y="633"/>
                  </a:lnTo>
                  <a:lnTo>
                    <a:pt x="537" y="614"/>
                  </a:lnTo>
                  <a:lnTo>
                    <a:pt x="515" y="597"/>
                  </a:lnTo>
                  <a:lnTo>
                    <a:pt x="488" y="584"/>
                  </a:lnTo>
                  <a:lnTo>
                    <a:pt x="459" y="575"/>
                  </a:lnTo>
                  <a:lnTo>
                    <a:pt x="428" y="568"/>
                  </a:lnTo>
                  <a:lnTo>
                    <a:pt x="396" y="565"/>
                  </a:lnTo>
                  <a:close/>
                  <a:moveTo>
                    <a:pt x="658" y="0"/>
                  </a:moveTo>
                  <a:lnTo>
                    <a:pt x="743" y="4"/>
                  </a:lnTo>
                  <a:lnTo>
                    <a:pt x="821" y="12"/>
                  </a:lnTo>
                  <a:lnTo>
                    <a:pt x="894" y="26"/>
                  </a:lnTo>
                  <a:lnTo>
                    <a:pt x="958" y="44"/>
                  </a:lnTo>
                  <a:lnTo>
                    <a:pt x="1019" y="68"/>
                  </a:lnTo>
                  <a:lnTo>
                    <a:pt x="1074" y="99"/>
                  </a:lnTo>
                  <a:lnTo>
                    <a:pt x="1121" y="133"/>
                  </a:lnTo>
                  <a:lnTo>
                    <a:pt x="1164" y="172"/>
                  </a:lnTo>
                  <a:lnTo>
                    <a:pt x="1201" y="216"/>
                  </a:lnTo>
                  <a:lnTo>
                    <a:pt x="1233" y="265"/>
                  </a:lnTo>
                  <a:lnTo>
                    <a:pt x="1259" y="317"/>
                  </a:lnTo>
                  <a:lnTo>
                    <a:pt x="1281" y="375"/>
                  </a:lnTo>
                  <a:lnTo>
                    <a:pt x="1296" y="436"/>
                  </a:lnTo>
                  <a:lnTo>
                    <a:pt x="1308" y="502"/>
                  </a:lnTo>
                  <a:lnTo>
                    <a:pt x="1313" y="572"/>
                  </a:lnTo>
                  <a:lnTo>
                    <a:pt x="1315" y="646"/>
                  </a:lnTo>
                  <a:lnTo>
                    <a:pt x="1310" y="747"/>
                  </a:lnTo>
                  <a:lnTo>
                    <a:pt x="1298" y="841"/>
                  </a:lnTo>
                  <a:lnTo>
                    <a:pt x="1281" y="931"/>
                  </a:lnTo>
                  <a:lnTo>
                    <a:pt x="1255" y="1016"/>
                  </a:lnTo>
                  <a:lnTo>
                    <a:pt x="1226" y="1096"/>
                  </a:lnTo>
                  <a:lnTo>
                    <a:pt x="1193" y="1169"/>
                  </a:lnTo>
                  <a:lnTo>
                    <a:pt x="1153" y="1237"/>
                  </a:lnTo>
                  <a:lnTo>
                    <a:pt x="1111" y="1299"/>
                  </a:lnTo>
                  <a:lnTo>
                    <a:pt x="1065" y="1355"/>
                  </a:lnTo>
                  <a:lnTo>
                    <a:pt x="1018" y="1406"/>
                  </a:lnTo>
                  <a:lnTo>
                    <a:pt x="967" y="1450"/>
                  </a:lnTo>
                  <a:lnTo>
                    <a:pt x="916" y="1488"/>
                  </a:lnTo>
                  <a:lnTo>
                    <a:pt x="863" y="1518"/>
                  </a:lnTo>
                  <a:lnTo>
                    <a:pt x="812" y="1544"/>
                  </a:lnTo>
                  <a:lnTo>
                    <a:pt x="759" y="1560"/>
                  </a:lnTo>
                  <a:lnTo>
                    <a:pt x="709" y="1571"/>
                  </a:lnTo>
                  <a:lnTo>
                    <a:pt x="658" y="1574"/>
                  </a:lnTo>
                  <a:lnTo>
                    <a:pt x="596" y="1571"/>
                  </a:lnTo>
                  <a:lnTo>
                    <a:pt x="537" y="1559"/>
                  </a:lnTo>
                  <a:lnTo>
                    <a:pt x="478" y="1538"/>
                  </a:lnTo>
                  <a:lnTo>
                    <a:pt x="418" y="1511"/>
                  </a:lnTo>
                  <a:lnTo>
                    <a:pt x="362" y="1476"/>
                  </a:lnTo>
                  <a:lnTo>
                    <a:pt x="308" y="1435"/>
                  </a:lnTo>
                  <a:lnTo>
                    <a:pt x="257" y="1384"/>
                  </a:lnTo>
                  <a:lnTo>
                    <a:pt x="209" y="1328"/>
                  </a:lnTo>
                  <a:lnTo>
                    <a:pt x="165" y="1265"/>
                  </a:lnTo>
                  <a:lnTo>
                    <a:pt x="124" y="1196"/>
                  </a:lnTo>
                  <a:lnTo>
                    <a:pt x="90" y="1120"/>
                  </a:lnTo>
                  <a:lnTo>
                    <a:pt x="60" y="1036"/>
                  </a:lnTo>
                  <a:lnTo>
                    <a:pt x="36" y="948"/>
                  </a:lnTo>
                  <a:lnTo>
                    <a:pt x="17" y="853"/>
                  </a:lnTo>
                  <a:lnTo>
                    <a:pt x="6" y="752"/>
                  </a:lnTo>
                  <a:lnTo>
                    <a:pt x="0" y="646"/>
                  </a:lnTo>
                  <a:lnTo>
                    <a:pt x="2" y="572"/>
                  </a:lnTo>
                  <a:lnTo>
                    <a:pt x="9" y="502"/>
                  </a:lnTo>
                  <a:lnTo>
                    <a:pt x="19" y="436"/>
                  </a:lnTo>
                  <a:lnTo>
                    <a:pt x="36" y="375"/>
                  </a:lnTo>
                  <a:lnTo>
                    <a:pt x="56" y="317"/>
                  </a:lnTo>
                  <a:lnTo>
                    <a:pt x="84" y="265"/>
                  </a:lnTo>
                  <a:lnTo>
                    <a:pt x="114" y="216"/>
                  </a:lnTo>
                  <a:lnTo>
                    <a:pt x="152" y="172"/>
                  </a:lnTo>
                  <a:lnTo>
                    <a:pt x="194" y="133"/>
                  </a:lnTo>
                  <a:lnTo>
                    <a:pt x="243" y="99"/>
                  </a:lnTo>
                  <a:lnTo>
                    <a:pt x="296" y="68"/>
                  </a:lnTo>
                  <a:lnTo>
                    <a:pt x="357" y="44"/>
                  </a:lnTo>
                  <a:lnTo>
                    <a:pt x="423" y="26"/>
                  </a:lnTo>
                  <a:lnTo>
                    <a:pt x="495" y="12"/>
                  </a:lnTo>
                  <a:lnTo>
                    <a:pt x="573" y="4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"/>
            <p:cNvSpPr>
              <a:spLocks noEditPoints="1"/>
            </p:cNvSpPr>
            <p:nvPr/>
          </p:nvSpPr>
          <p:spPr bwMode="auto">
            <a:xfrm>
              <a:off x="2892" y="151"/>
              <a:ext cx="2799" cy="2068"/>
            </a:xfrm>
            <a:custGeom>
              <a:avLst/>
              <a:gdLst>
                <a:gd name="T0" fmla="*/ 384 w 5597"/>
                <a:gd name="T1" fmla="*/ 383 h 4136"/>
                <a:gd name="T2" fmla="*/ 384 w 5597"/>
                <a:gd name="T3" fmla="*/ 3753 h 4136"/>
                <a:gd name="T4" fmla="*/ 5213 w 5597"/>
                <a:gd name="T5" fmla="*/ 3753 h 4136"/>
                <a:gd name="T6" fmla="*/ 5213 w 5597"/>
                <a:gd name="T7" fmla="*/ 383 h 4136"/>
                <a:gd name="T8" fmla="*/ 384 w 5597"/>
                <a:gd name="T9" fmla="*/ 383 h 4136"/>
                <a:gd name="T10" fmla="*/ 256 w 5597"/>
                <a:gd name="T11" fmla="*/ 0 h 4136"/>
                <a:gd name="T12" fmla="*/ 5341 w 5597"/>
                <a:gd name="T13" fmla="*/ 0 h 4136"/>
                <a:gd name="T14" fmla="*/ 5393 w 5597"/>
                <a:gd name="T15" fmla="*/ 5 h 4136"/>
                <a:gd name="T16" fmla="*/ 5441 w 5597"/>
                <a:gd name="T17" fmla="*/ 20 h 4136"/>
                <a:gd name="T18" fmla="*/ 5485 w 5597"/>
                <a:gd name="T19" fmla="*/ 44 h 4136"/>
                <a:gd name="T20" fmla="*/ 5522 w 5597"/>
                <a:gd name="T21" fmla="*/ 74 h 4136"/>
                <a:gd name="T22" fmla="*/ 5553 w 5597"/>
                <a:gd name="T23" fmla="*/ 112 h 4136"/>
                <a:gd name="T24" fmla="*/ 5577 w 5597"/>
                <a:gd name="T25" fmla="*/ 156 h 4136"/>
                <a:gd name="T26" fmla="*/ 5592 w 5597"/>
                <a:gd name="T27" fmla="*/ 203 h 4136"/>
                <a:gd name="T28" fmla="*/ 5597 w 5597"/>
                <a:gd name="T29" fmla="*/ 256 h 4136"/>
                <a:gd name="T30" fmla="*/ 5597 w 5597"/>
                <a:gd name="T31" fmla="*/ 3880 h 4136"/>
                <a:gd name="T32" fmla="*/ 5592 w 5597"/>
                <a:gd name="T33" fmla="*/ 3932 h 4136"/>
                <a:gd name="T34" fmla="*/ 5577 w 5597"/>
                <a:gd name="T35" fmla="*/ 3980 h 4136"/>
                <a:gd name="T36" fmla="*/ 5553 w 5597"/>
                <a:gd name="T37" fmla="*/ 4024 h 4136"/>
                <a:gd name="T38" fmla="*/ 5522 w 5597"/>
                <a:gd name="T39" fmla="*/ 4061 h 4136"/>
                <a:gd name="T40" fmla="*/ 5485 w 5597"/>
                <a:gd name="T41" fmla="*/ 4092 h 4136"/>
                <a:gd name="T42" fmla="*/ 5441 w 5597"/>
                <a:gd name="T43" fmla="*/ 4115 h 4136"/>
                <a:gd name="T44" fmla="*/ 5393 w 5597"/>
                <a:gd name="T45" fmla="*/ 4131 h 4136"/>
                <a:gd name="T46" fmla="*/ 5341 w 5597"/>
                <a:gd name="T47" fmla="*/ 4136 h 4136"/>
                <a:gd name="T48" fmla="*/ 256 w 5597"/>
                <a:gd name="T49" fmla="*/ 4136 h 4136"/>
                <a:gd name="T50" fmla="*/ 204 w 5597"/>
                <a:gd name="T51" fmla="*/ 4131 h 4136"/>
                <a:gd name="T52" fmla="*/ 156 w 5597"/>
                <a:gd name="T53" fmla="*/ 4115 h 4136"/>
                <a:gd name="T54" fmla="*/ 114 w 5597"/>
                <a:gd name="T55" fmla="*/ 4092 h 4136"/>
                <a:gd name="T56" fmla="*/ 75 w 5597"/>
                <a:gd name="T57" fmla="*/ 4061 h 4136"/>
                <a:gd name="T58" fmla="*/ 44 w 5597"/>
                <a:gd name="T59" fmla="*/ 4024 h 4136"/>
                <a:gd name="T60" fmla="*/ 20 w 5597"/>
                <a:gd name="T61" fmla="*/ 3980 h 4136"/>
                <a:gd name="T62" fmla="*/ 5 w 5597"/>
                <a:gd name="T63" fmla="*/ 3932 h 4136"/>
                <a:gd name="T64" fmla="*/ 0 w 5597"/>
                <a:gd name="T65" fmla="*/ 3880 h 4136"/>
                <a:gd name="T66" fmla="*/ 0 w 5597"/>
                <a:gd name="T67" fmla="*/ 256 h 4136"/>
                <a:gd name="T68" fmla="*/ 5 w 5597"/>
                <a:gd name="T69" fmla="*/ 203 h 4136"/>
                <a:gd name="T70" fmla="*/ 20 w 5597"/>
                <a:gd name="T71" fmla="*/ 156 h 4136"/>
                <a:gd name="T72" fmla="*/ 44 w 5597"/>
                <a:gd name="T73" fmla="*/ 112 h 4136"/>
                <a:gd name="T74" fmla="*/ 75 w 5597"/>
                <a:gd name="T75" fmla="*/ 74 h 4136"/>
                <a:gd name="T76" fmla="*/ 114 w 5597"/>
                <a:gd name="T77" fmla="*/ 44 h 4136"/>
                <a:gd name="T78" fmla="*/ 156 w 5597"/>
                <a:gd name="T79" fmla="*/ 20 h 4136"/>
                <a:gd name="T80" fmla="*/ 204 w 5597"/>
                <a:gd name="T81" fmla="*/ 5 h 4136"/>
                <a:gd name="T82" fmla="*/ 256 w 5597"/>
                <a:gd name="T83" fmla="*/ 0 h 4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97" h="4136">
                  <a:moveTo>
                    <a:pt x="384" y="383"/>
                  </a:moveTo>
                  <a:lnTo>
                    <a:pt x="384" y="3753"/>
                  </a:lnTo>
                  <a:lnTo>
                    <a:pt x="5213" y="3753"/>
                  </a:lnTo>
                  <a:lnTo>
                    <a:pt x="5213" y="383"/>
                  </a:lnTo>
                  <a:lnTo>
                    <a:pt x="384" y="383"/>
                  </a:lnTo>
                  <a:close/>
                  <a:moveTo>
                    <a:pt x="256" y="0"/>
                  </a:moveTo>
                  <a:lnTo>
                    <a:pt x="5341" y="0"/>
                  </a:lnTo>
                  <a:lnTo>
                    <a:pt x="5393" y="5"/>
                  </a:lnTo>
                  <a:lnTo>
                    <a:pt x="5441" y="20"/>
                  </a:lnTo>
                  <a:lnTo>
                    <a:pt x="5485" y="44"/>
                  </a:lnTo>
                  <a:lnTo>
                    <a:pt x="5522" y="74"/>
                  </a:lnTo>
                  <a:lnTo>
                    <a:pt x="5553" y="112"/>
                  </a:lnTo>
                  <a:lnTo>
                    <a:pt x="5577" y="156"/>
                  </a:lnTo>
                  <a:lnTo>
                    <a:pt x="5592" y="203"/>
                  </a:lnTo>
                  <a:lnTo>
                    <a:pt x="5597" y="256"/>
                  </a:lnTo>
                  <a:lnTo>
                    <a:pt x="5597" y="3880"/>
                  </a:lnTo>
                  <a:lnTo>
                    <a:pt x="5592" y="3932"/>
                  </a:lnTo>
                  <a:lnTo>
                    <a:pt x="5577" y="3980"/>
                  </a:lnTo>
                  <a:lnTo>
                    <a:pt x="5553" y="4024"/>
                  </a:lnTo>
                  <a:lnTo>
                    <a:pt x="5522" y="4061"/>
                  </a:lnTo>
                  <a:lnTo>
                    <a:pt x="5485" y="4092"/>
                  </a:lnTo>
                  <a:lnTo>
                    <a:pt x="5441" y="4115"/>
                  </a:lnTo>
                  <a:lnTo>
                    <a:pt x="5393" y="4131"/>
                  </a:lnTo>
                  <a:lnTo>
                    <a:pt x="5341" y="4136"/>
                  </a:lnTo>
                  <a:lnTo>
                    <a:pt x="256" y="4136"/>
                  </a:lnTo>
                  <a:lnTo>
                    <a:pt x="204" y="4131"/>
                  </a:lnTo>
                  <a:lnTo>
                    <a:pt x="156" y="4115"/>
                  </a:lnTo>
                  <a:lnTo>
                    <a:pt x="114" y="4092"/>
                  </a:lnTo>
                  <a:lnTo>
                    <a:pt x="75" y="4061"/>
                  </a:lnTo>
                  <a:lnTo>
                    <a:pt x="44" y="4024"/>
                  </a:lnTo>
                  <a:lnTo>
                    <a:pt x="20" y="3980"/>
                  </a:lnTo>
                  <a:lnTo>
                    <a:pt x="5" y="3932"/>
                  </a:lnTo>
                  <a:lnTo>
                    <a:pt x="0" y="3880"/>
                  </a:lnTo>
                  <a:lnTo>
                    <a:pt x="0" y="256"/>
                  </a:lnTo>
                  <a:lnTo>
                    <a:pt x="5" y="203"/>
                  </a:lnTo>
                  <a:lnTo>
                    <a:pt x="20" y="156"/>
                  </a:lnTo>
                  <a:lnTo>
                    <a:pt x="44" y="112"/>
                  </a:lnTo>
                  <a:lnTo>
                    <a:pt x="75" y="74"/>
                  </a:lnTo>
                  <a:lnTo>
                    <a:pt x="114" y="44"/>
                  </a:lnTo>
                  <a:lnTo>
                    <a:pt x="156" y="20"/>
                  </a:lnTo>
                  <a:lnTo>
                    <a:pt x="204" y="5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2892" y="2352"/>
              <a:ext cx="752" cy="141"/>
            </a:xfrm>
            <a:custGeom>
              <a:avLst/>
              <a:gdLst>
                <a:gd name="T0" fmla="*/ 141 w 1505"/>
                <a:gd name="T1" fmla="*/ 0 h 282"/>
                <a:gd name="T2" fmla="*/ 1505 w 1505"/>
                <a:gd name="T3" fmla="*/ 0 h 282"/>
                <a:gd name="T4" fmla="*/ 1505 w 1505"/>
                <a:gd name="T5" fmla="*/ 282 h 282"/>
                <a:gd name="T6" fmla="*/ 141 w 1505"/>
                <a:gd name="T7" fmla="*/ 282 h 282"/>
                <a:gd name="T8" fmla="*/ 104 w 1505"/>
                <a:gd name="T9" fmla="*/ 276 h 282"/>
                <a:gd name="T10" fmla="*/ 70 w 1505"/>
                <a:gd name="T11" fmla="*/ 263 h 282"/>
                <a:gd name="T12" fmla="*/ 41 w 1505"/>
                <a:gd name="T13" fmla="*/ 241 h 282"/>
                <a:gd name="T14" fmla="*/ 19 w 1505"/>
                <a:gd name="T15" fmla="*/ 212 h 282"/>
                <a:gd name="T16" fmla="*/ 5 w 1505"/>
                <a:gd name="T17" fmla="*/ 178 h 282"/>
                <a:gd name="T18" fmla="*/ 0 w 1505"/>
                <a:gd name="T19" fmla="*/ 141 h 282"/>
                <a:gd name="T20" fmla="*/ 5 w 1505"/>
                <a:gd name="T21" fmla="*/ 103 h 282"/>
                <a:gd name="T22" fmla="*/ 19 w 1505"/>
                <a:gd name="T23" fmla="*/ 70 h 282"/>
                <a:gd name="T24" fmla="*/ 41 w 1505"/>
                <a:gd name="T25" fmla="*/ 41 h 282"/>
                <a:gd name="T26" fmla="*/ 70 w 1505"/>
                <a:gd name="T27" fmla="*/ 19 h 282"/>
                <a:gd name="T28" fmla="*/ 104 w 1505"/>
                <a:gd name="T29" fmla="*/ 5 h 282"/>
                <a:gd name="T30" fmla="*/ 141 w 1505"/>
                <a:gd name="T3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5" h="282">
                  <a:moveTo>
                    <a:pt x="141" y="0"/>
                  </a:moveTo>
                  <a:lnTo>
                    <a:pt x="1505" y="0"/>
                  </a:lnTo>
                  <a:lnTo>
                    <a:pt x="1505" y="282"/>
                  </a:lnTo>
                  <a:lnTo>
                    <a:pt x="141" y="282"/>
                  </a:lnTo>
                  <a:lnTo>
                    <a:pt x="104" y="276"/>
                  </a:lnTo>
                  <a:lnTo>
                    <a:pt x="70" y="263"/>
                  </a:lnTo>
                  <a:lnTo>
                    <a:pt x="41" y="241"/>
                  </a:lnTo>
                  <a:lnTo>
                    <a:pt x="19" y="212"/>
                  </a:lnTo>
                  <a:lnTo>
                    <a:pt x="5" y="178"/>
                  </a:lnTo>
                  <a:lnTo>
                    <a:pt x="0" y="141"/>
                  </a:lnTo>
                  <a:lnTo>
                    <a:pt x="5" y="103"/>
                  </a:lnTo>
                  <a:lnTo>
                    <a:pt x="19" y="70"/>
                  </a:lnTo>
                  <a:lnTo>
                    <a:pt x="41" y="41"/>
                  </a:lnTo>
                  <a:lnTo>
                    <a:pt x="70" y="19"/>
                  </a:lnTo>
                  <a:lnTo>
                    <a:pt x="104" y="5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3918" y="2352"/>
              <a:ext cx="1773" cy="141"/>
            </a:xfrm>
            <a:custGeom>
              <a:avLst/>
              <a:gdLst>
                <a:gd name="T0" fmla="*/ 0 w 3546"/>
                <a:gd name="T1" fmla="*/ 0 h 282"/>
                <a:gd name="T2" fmla="*/ 3405 w 3546"/>
                <a:gd name="T3" fmla="*/ 0 h 282"/>
                <a:gd name="T4" fmla="*/ 3443 w 3546"/>
                <a:gd name="T5" fmla="*/ 5 h 282"/>
                <a:gd name="T6" fmla="*/ 3477 w 3546"/>
                <a:gd name="T7" fmla="*/ 19 h 282"/>
                <a:gd name="T8" fmla="*/ 3505 w 3546"/>
                <a:gd name="T9" fmla="*/ 41 h 282"/>
                <a:gd name="T10" fmla="*/ 3528 w 3546"/>
                <a:gd name="T11" fmla="*/ 70 h 282"/>
                <a:gd name="T12" fmla="*/ 3541 w 3546"/>
                <a:gd name="T13" fmla="*/ 103 h 282"/>
                <a:gd name="T14" fmla="*/ 3546 w 3546"/>
                <a:gd name="T15" fmla="*/ 141 h 282"/>
                <a:gd name="T16" fmla="*/ 3541 w 3546"/>
                <a:gd name="T17" fmla="*/ 178 h 282"/>
                <a:gd name="T18" fmla="*/ 3528 w 3546"/>
                <a:gd name="T19" fmla="*/ 212 h 282"/>
                <a:gd name="T20" fmla="*/ 3505 w 3546"/>
                <a:gd name="T21" fmla="*/ 241 h 282"/>
                <a:gd name="T22" fmla="*/ 3477 w 3546"/>
                <a:gd name="T23" fmla="*/ 263 h 282"/>
                <a:gd name="T24" fmla="*/ 3443 w 3546"/>
                <a:gd name="T25" fmla="*/ 276 h 282"/>
                <a:gd name="T26" fmla="*/ 3405 w 3546"/>
                <a:gd name="T27" fmla="*/ 282 h 282"/>
                <a:gd name="T28" fmla="*/ 0 w 3546"/>
                <a:gd name="T29" fmla="*/ 282 h 282"/>
                <a:gd name="T30" fmla="*/ 0 w 3546"/>
                <a:gd name="T3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46" h="282">
                  <a:moveTo>
                    <a:pt x="0" y="0"/>
                  </a:moveTo>
                  <a:lnTo>
                    <a:pt x="3405" y="0"/>
                  </a:lnTo>
                  <a:lnTo>
                    <a:pt x="3443" y="5"/>
                  </a:lnTo>
                  <a:lnTo>
                    <a:pt x="3477" y="19"/>
                  </a:lnTo>
                  <a:lnTo>
                    <a:pt x="3505" y="41"/>
                  </a:lnTo>
                  <a:lnTo>
                    <a:pt x="3528" y="70"/>
                  </a:lnTo>
                  <a:lnTo>
                    <a:pt x="3541" y="103"/>
                  </a:lnTo>
                  <a:lnTo>
                    <a:pt x="3546" y="141"/>
                  </a:lnTo>
                  <a:lnTo>
                    <a:pt x="3541" y="178"/>
                  </a:lnTo>
                  <a:lnTo>
                    <a:pt x="3528" y="212"/>
                  </a:lnTo>
                  <a:lnTo>
                    <a:pt x="3505" y="241"/>
                  </a:lnTo>
                  <a:lnTo>
                    <a:pt x="3477" y="263"/>
                  </a:lnTo>
                  <a:lnTo>
                    <a:pt x="3443" y="276"/>
                  </a:lnTo>
                  <a:lnTo>
                    <a:pt x="3405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3696" y="2277"/>
              <a:ext cx="170" cy="290"/>
            </a:xfrm>
            <a:custGeom>
              <a:avLst/>
              <a:gdLst>
                <a:gd name="T0" fmla="*/ 170 w 340"/>
                <a:gd name="T1" fmla="*/ 0 h 580"/>
                <a:gd name="T2" fmla="*/ 209 w 340"/>
                <a:gd name="T3" fmla="*/ 5 h 580"/>
                <a:gd name="T4" fmla="*/ 245 w 340"/>
                <a:gd name="T5" fmla="*/ 18 h 580"/>
                <a:gd name="T6" fmla="*/ 275 w 340"/>
                <a:gd name="T7" fmla="*/ 37 h 580"/>
                <a:gd name="T8" fmla="*/ 302 w 340"/>
                <a:gd name="T9" fmla="*/ 64 h 580"/>
                <a:gd name="T10" fmla="*/ 323 w 340"/>
                <a:gd name="T11" fmla="*/ 96 h 580"/>
                <a:gd name="T12" fmla="*/ 335 w 340"/>
                <a:gd name="T13" fmla="*/ 132 h 580"/>
                <a:gd name="T14" fmla="*/ 340 w 340"/>
                <a:gd name="T15" fmla="*/ 171 h 580"/>
                <a:gd name="T16" fmla="*/ 340 w 340"/>
                <a:gd name="T17" fmla="*/ 408 h 580"/>
                <a:gd name="T18" fmla="*/ 335 w 340"/>
                <a:gd name="T19" fmla="*/ 447 h 580"/>
                <a:gd name="T20" fmla="*/ 323 w 340"/>
                <a:gd name="T21" fmla="*/ 485 h 580"/>
                <a:gd name="T22" fmla="*/ 302 w 340"/>
                <a:gd name="T23" fmla="*/ 515 h 580"/>
                <a:gd name="T24" fmla="*/ 275 w 340"/>
                <a:gd name="T25" fmla="*/ 542 h 580"/>
                <a:gd name="T26" fmla="*/ 245 w 340"/>
                <a:gd name="T27" fmla="*/ 563 h 580"/>
                <a:gd name="T28" fmla="*/ 209 w 340"/>
                <a:gd name="T29" fmla="*/ 575 h 580"/>
                <a:gd name="T30" fmla="*/ 170 w 340"/>
                <a:gd name="T31" fmla="*/ 580 h 580"/>
                <a:gd name="T32" fmla="*/ 131 w 340"/>
                <a:gd name="T33" fmla="*/ 575 h 580"/>
                <a:gd name="T34" fmla="*/ 95 w 340"/>
                <a:gd name="T35" fmla="*/ 563 h 580"/>
                <a:gd name="T36" fmla="*/ 63 w 340"/>
                <a:gd name="T37" fmla="*/ 542 h 580"/>
                <a:gd name="T38" fmla="*/ 38 w 340"/>
                <a:gd name="T39" fmla="*/ 515 h 580"/>
                <a:gd name="T40" fmla="*/ 17 w 340"/>
                <a:gd name="T41" fmla="*/ 485 h 580"/>
                <a:gd name="T42" fmla="*/ 4 w 340"/>
                <a:gd name="T43" fmla="*/ 447 h 580"/>
                <a:gd name="T44" fmla="*/ 0 w 340"/>
                <a:gd name="T45" fmla="*/ 408 h 580"/>
                <a:gd name="T46" fmla="*/ 0 w 340"/>
                <a:gd name="T47" fmla="*/ 171 h 580"/>
                <a:gd name="T48" fmla="*/ 4 w 340"/>
                <a:gd name="T49" fmla="*/ 132 h 580"/>
                <a:gd name="T50" fmla="*/ 17 w 340"/>
                <a:gd name="T51" fmla="*/ 96 h 580"/>
                <a:gd name="T52" fmla="*/ 38 w 340"/>
                <a:gd name="T53" fmla="*/ 64 h 580"/>
                <a:gd name="T54" fmla="*/ 63 w 340"/>
                <a:gd name="T55" fmla="*/ 37 h 580"/>
                <a:gd name="T56" fmla="*/ 95 w 340"/>
                <a:gd name="T57" fmla="*/ 18 h 580"/>
                <a:gd name="T58" fmla="*/ 131 w 340"/>
                <a:gd name="T59" fmla="*/ 5 h 580"/>
                <a:gd name="T60" fmla="*/ 170 w 340"/>
                <a:gd name="T61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0" h="580">
                  <a:moveTo>
                    <a:pt x="170" y="0"/>
                  </a:moveTo>
                  <a:lnTo>
                    <a:pt x="209" y="5"/>
                  </a:lnTo>
                  <a:lnTo>
                    <a:pt x="245" y="18"/>
                  </a:lnTo>
                  <a:lnTo>
                    <a:pt x="275" y="37"/>
                  </a:lnTo>
                  <a:lnTo>
                    <a:pt x="302" y="64"/>
                  </a:lnTo>
                  <a:lnTo>
                    <a:pt x="323" y="96"/>
                  </a:lnTo>
                  <a:lnTo>
                    <a:pt x="335" y="132"/>
                  </a:lnTo>
                  <a:lnTo>
                    <a:pt x="340" y="171"/>
                  </a:lnTo>
                  <a:lnTo>
                    <a:pt x="340" y="408"/>
                  </a:lnTo>
                  <a:lnTo>
                    <a:pt x="335" y="447"/>
                  </a:lnTo>
                  <a:lnTo>
                    <a:pt x="323" y="485"/>
                  </a:lnTo>
                  <a:lnTo>
                    <a:pt x="302" y="515"/>
                  </a:lnTo>
                  <a:lnTo>
                    <a:pt x="275" y="542"/>
                  </a:lnTo>
                  <a:lnTo>
                    <a:pt x="245" y="563"/>
                  </a:lnTo>
                  <a:lnTo>
                    <a:pt x="209" y="575"/>
                  </a:lnTo>
                  <a:lnTo>
                    <a:pt x="170" y="580"/>
                  </a:lnTo>
                  <a:lnTo>
                    <a:pt x="131" y="575"/>
                  </a:lnTo>
                  <a:lnTo>
                    <a:pt x="95" y="563"/>
                  </a:lnTo>
                  <a:lnTo>
                    <a:pt x="63" y="542"/>
                  </a:lnTo>
                  <a:lnTo>
                    <a:pt x="38" y="515"/>
                  </a:lnTo>
                  <a:lnTo>
                    <a:pt x="17" y="485"/>
                  </a:lnTo>
                  <a:lnTo>
                    <a:pt x="4" y="447"/>
                  </a:lnTo>
                  <a:lnTo>
                    <a:pt x="0" y="408"/>
                  </a:lnTo>
                  <a:lnTo>
                    <a:pt x="0" y="171"/>
                  </a:lnTo>
                  <a:lnTo>
                    <a:pt x="4" y="132"/>
                  </a:lnTo>
                  <a:lnTo>
                    <a:pt x="17" y="96"/>
                  </a:lnTo>
                  <a:lnTo>
                    <a:pt x="38" y="64"/>
                  </a:lnTo>
                  <a:lnTo>
                    <a:pt x="63" y="37"/>
                  </a:lnTo>
                  <a:lnTo>
                    <a:pt x="95" y="18"/>
                  </a:lnTo>
                  <a:lnTo>
                    <a:pt x="131" y="5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25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4645" y="2156346"/>
            <a:ext cx="1569492" cy="33027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502555" y="2142698"/>
            <a:ext cx="1569492" cy="331640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5400000">
            <a:off x="5943599" y="1296538"/>
            <a:ext cx="1569492" cy="331640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>
            <a:off x="5087202" y="3886200"/>
            <a:ext cx="1569492" cy="157631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6793171" y="3886200"/>
            <a:ext cx="1569492" cy="157631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10218760" y="2152934"/>
            <a:ext cx="1569492" cy="157631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10218760" y="3886200"/>
            <a:ext cx="1569492" cy="157631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2870" y="2215993"/>
            <a:ext cx="26357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</a:t>
            </a:r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5517797" y="4313048"/>
            <a:ext cx="721950" cy="722620"/>
            <a:chOff x="1683" y="0"/>
            <a:chExt cx="4309" cy="4313"/>
          </a:xfrm>
          <a:solidFill>
            <a:schemeClr val="bg1"/>
          </a:solidFill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683" y="3220"/>
              <a:ext cx="2805" cy="1093"/>
            </a:xfrm>
            <a:custGeom>
              <a:avLst/>
              <a:gdLst>
                <a:gd name="T0" fmla="*/ 457 w 2805"/>
                <a:gd name="T1" fmla="*/ 0 h 1093"/>
                <a:gd name="T2" fmla="*/ 804 w 2805"/>
                <a:gd name="T3" fmla="*/ 0 h 1093"/>
                <a:gd name="T4" fmla="*/ 1205 w 2805"/>
                <a:gd name="T5" fmla="*/ 644 h 1093"/>
                <a:gd name="T6" fmla="*/ 1345 w 2805"/>
                <a:gd name="T7" fmla="*/ 398 h 1093"/>
                <a:gd name="T8" fmla="*/ 1098 w 2805"/>
                <a:gd name="T9" fmla="*/ 0 h 1093"/>
                <a:gd name="T10" fmla="*/ 1707 w 2805"/>
                <a:gd name="T11" fmla="*/ 0 h 1093"/>
                <a:gd name="T12" fmla="*/ 1461 w 2805"/>
                <a:gd name="T13" fmla="*/ 398 h 1093"/>
                <a:gd name="T14" fmla="*/ 1599 w 2805"/>
                <a:gd name="T15" fmla="*/ 644 h 1093"/>
                <a:gd name="T16" fmla="*/ 2000 w 2805"/>
                <a:gd name="T17" fmla="*/ 0 h 1093"/>
                <a:gd name="T18" fmla="*/ 2348 w 2805"/>
                <a:gd name="T19" fmla="*/ 0 h 1093"/>
                <a:gd name="T20" fmla="*/ 2405 w 2805"/>
                <a:gd name="T21" fmla="*/ 3 h 1093"/>
                <a:gd name="T22" fmla="*/ 2460 w 2805"/>
                <a:gd name="T23" fmla="*/ 13 h 1093"/>
                <a:gd name="T24" fmla="*/ 2513 w 2805"/>
                <a:gd name="T25" fmla="*/ 30 h 1093"/>
                <a:gd name="T26" fmla="*/ 2563 w 2805"/>
                <a:gd name="T27" fmla="*/ 54 h 1093"/>
                <a:gd name="T28" fmla="*/ 2608 w 2805"/>
                <a:gd name="T29" fmla="*/ 82 h 1093"/>
                <a:gd name="T30" fmla="*/ 2652 w 2805"/>
                <a:gd name="T31" fmla="*/ 116 h 1093"/>
                <a:gd name="T32" fmla="*/ 2690 w 2805"/>
                <a:gd name="T33" fmla="*/ 154 h 1093"/>
                <a:gd name="T34" fmla="*/ 2722 w 2805"/>
                <a:gd name="T35" fmla="*/ 195 h 1093"/>
                <a:gd name="T36" fmla="*/ 2751 w 2805"/>
                <a:gd name="T37" fmla="*/ 243 h 1093"/>
                <a:gd name="T38" fmla="*/ 2775 w 2805"/>
                <a:gd name="T39" fmla="*/ 292 h 1093"/>
                <a:gd name="T40" fmla="*/ 2791 w 2805"/>
                <a:gd name="T41" fmla="*/ 345 h 1093"/>
                <a:gd name="T42" fmla="*/ 2801 w 2805"/>
                <a:gd name="T43" fmla="*/ 400 h 1093"/>
                <a:gd name="T44" fmla="*/ 2805 w 2805"/>
                <a:gd name="T45" fmla="*/ 457 h 1093"/>
                <a:gd name="T46" fmla="*/ 2805 w 2805"/>
                <a:gd name="T47" fmla="*/ 457 h 1093"/>
                <a:gd name="T48" fmla="*/ 2805 w 2805"/>
                <a:gd name="T49" fmla="*/ 1093 h 1093"/>
                <a:gd name="T50" fmla="*/ 0 w 2805"/>
                <a:gd name="T51" fmla="*/ 1093 h 1093"/>
                <a:gd name="T52" fmla="*/ 0 w 2805"/>
                <a:gd name="T53" fmla="*/ 457 h 1093"/>
                <a:gd name="T54" fmla="*/ 4 w 2805"/>
                <a:gd name="T55" fmla="*/ 400 h 1093"/>
                <a:gd name="T56" fmla="*/ 14 w 2805"/>
                <a:gd name="T57" fmla="*/ 345 h 1093"/>
                <a:gd name="T58" fmla="*/ 31 w 2805"/>
                <a:gd name="T59" fmla="*/ 292 h 1093"/>
                <a:gd name="T60" fmla="*/ 53 w 2805"/>
                <a:gd name="T61" fmla="*/ 243 h 1093"/>
                <a:gd name="T62" fmla="*/ 82 w 2805"/>
                <a:gd name="T63" fmla="*/ 195 h 1093"/>
                <a:gd name="T64" fmla="*/ 115 w 2805"/>
                <a:gd name="T65" fmla="*/ 154 h 1093"/>
                <a:gd name="T66" fmla="*/ 154 w 2805"/>
                <a:gd name="T67" fmla="*/ 116 h 1093"/>
                <a:gd name="T68" fmla="*/ 196 w 2805"/>
                <a:gd name="T69" fmla="*/ 82 h 1093"/>
                <a:gd name="T70" fmla="*/ 242 w 2805"/>
                <a:gd name="T71" fmla="*/ 54 h 1093"/>
                <a:gd name="T72" fmla="*/ 292 w 2805"/>
                <a:gd name="T73" fmla="*/ 30 h 1093"/>
                <a:gd name="T74" fmla="*/ 344 w 2805"/>
                <a:gd name="T75" fmla="*/ 13 h 1093"/>
                <a:gd name="T76" fmla="*/ 401 w 2805"/>
                <a:gd name="T77" fmla="*/ 3 h 1093"/>
                <a:gd name="T78" fmla="*/ 457 w 2805"/>
                <a:gd name="T79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5" h="1093">
                  <a:moveTo>
                    <a:pt x="457" y="0"/>
                  </a:moveTo>
                  <a:lnTo>
                    <a:pt x="804" y="0"/>
                  </a:lnTo>
                  <a:lnTo>
                    <a:pt x="1205" y="644"/>
                  </a:lnTo>
                  <a:lnTo>
                    <a:pt x="1345" y="398"/>
                  </a:lnTo>
                  <a:lnTo>
                    <a:pt x="1098" y="0"/>
                  </a:lnTo>
                  <a:lnTo>
                    <a:pt x="1707" y="0"/>
                  </a:lnTo>
                  <a:lnTo>
                    <a:pt x="1461" y="398"/>
                  </a:lnTo>
                  <a:lnTo>
                    <a:pt x="1599" y="644"/>
                  </a:lnTo>
                  <a:lnTo>
                    <a:pt x="2000" y="0"/>
                  </a:lnTo>
                  <a:lnTo>
                    <a:pt x="2348" y="0"/>
                  </a:lnTo>
                  <a:lnTo>
                    <a:pt x="2405" y="3"/>
                  </a:lnTo>
                  <a:lnTo>
                    <a:pt x="2460" y="13"/>
                  </a:lnTo>
                  <a:lnTo>
                    <a:pt x="2513" y="30"/>
                  </a:lnTo>
                  <a:lnTo>
                    <a:pt x="2563" y="54"/>
                  </a:lnTo>
                  <a:lnTo>
                    <a:pt x="2608" y="82"/>
                  </a:lnTo>
                  <a:lnTo>
                    <a:pt x="2652" y="116"/>
                  </a:lnTo>
                  <a:lnTo>
                    <a:pt x="2690" y="154"/>
                  </a:lnTo>
                  <a:lnTo>
                    <a:pt x="2722" y="195"/>
                  </a:lnTo>
                  <a:lnTo>
                    <a:pt x="2751" y="243"/>
                  </a:lnTo>
                  <a:lnTo>
                    <a:pt x="2775" y="292"/>
                  </a:lnTo>
                  <a:lnTo>
                    <a:pt x="2791" y="345"/>
                  </a:lnTo>
                  <a:lnTo>
                    <a:pt x="2801" y="400"/>
                  </a:lnTo>
                  <a:lnTo>
                    <a:pt x="2805" y="457"/>
                  </a:lnTo>
                  <a:lnTo>
                    <a:pt x="2805" y="457"/>
                  </a:lnTo>
                  <a:lnTo>
                    <a:pt x="2805" y="1093"/>
                  </a:lnTo>
                  <a:lnTo>
                    <a:pt x="0" y="1093"/>
                  </a:lnTo>
                  <a:lnTo>
                    <a:pt x="0" y="457"/>
                  </a:lnTo>
                  <a:lnTo>
                    <a:pt x="4" y="400"/>
                  </a:lnTo>
                  <a:lnTo>
                    <a:pt x="14" y="345"/>
                  </a:lnTo>
                  <a:lnTo>
                    <a:pt x="31" y="292"/>
                  </a:lnTo>
                  <a:lnTo>
                    <a:pt x="53" y="243"/>
                  </a:lnTo>
                  <a:lnTo>
                    <a:pt x="82" y="195"/>
                  </a:lnTo>
                  <a:lnTo>
                    <a:pt x="115" y="154"/>
                  </a:lnTo>
                  <a:lnTo>
                    <a:pt x="154" y="116"/>
                  </a:lnTo>
                  <a:lnTo>
                    <a:pt x="196" y="82"/>
                  </a:lnTo>
                  <a:lnTo>
                    <a:pt x="242" y="54"/>
                  </a:lnTo>
                  <a:lnTo>
                    <a:pt x="292" y="30"/>
                  </a:lnTo>
                  <a:lnTo>
                    <a:pt x="344" y="13"/>
                  </a:lnTo>
                  <a:lnTo>
                    <a:pt x="401" y="3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253" y="1303"/>
              <a:ext cx="1665" cy="1663"/>
            </a:xfrm>
            <a:custGeom>
              <a:avLst/>
              <a:gdLst>
                <a:gd name="T0" fmla="*/ 840 w 1665"/>
                <a:gd name="T1" fmla="*/ 0 h 1663"/>
                <a:gd name="T2" fmla="*/ 1554 w 1665"/>
                <a:gd name="T3" fmla="*/ 0 h 1663"/>
                <a:gd name="T4" fmla="*/ 1582 w 1665"/>
                <a:gd name="T5" fmla="*/ 3 h 1663"/>
                <a:gd name="T6" fmla="*/ 1610 w 1665"/>
                <a:gd name="T7" fmla="*/ 14 h 1663"/>
                <a:gd name="T8" fmla="*/ 1632 w 1665"/>
                <a:gd name="T9" fmla="*/ 32 h 1663"/>
                <a:gd name="T10" fmla="*/ 1649 w 1665"/>
                <a:gd name="T11" fmla="*/ 55 h 1663"/>
                <a:gd name="T12" fmla="*/ 1661 w 1665"/>
                <a:gd name="T13" fmla="*/ 81 h 1663"/>
                <a:gd name="T14" fmla="*/ 1665 w 1665"/>
                <a:gd name="T15" fmla="*/ 111 h 1663"/>
                <a:gd name="T16" fmla="*/ 1665 w 1665"/>
                <a:gd name="T17" fmla="*/ 824 h 1663"/>
                <a:gd name="T18" fmla="*/ 1661 w 1665"/>
                <a:gd name="T19" fmla="*/ 904 h 1663"/>
                <a:gd name="T20" fmla="*/ 1649 w 1665"/>
                <a:gd name="T21" fmla="*/ 983 h 1663"/>
                <a:gd name="T22" fmla="*/ 1631 w 1665"/>
                <a:gd name="T23" fmla="*/ 1059 h 1663"/>
                <a:gd name="T24" fmla="*/ 1606 w 1665"/>
                <a:gd name="T25" fmla="*/ 1132 h 1663"/>
                <a:gd name="T26" fmla="*/ 1575 w 1665"/>
                <a:gd name="T27" fmla="*/ 1203 h 1663"/>
                <a:gd name="T28" fmla="*/ 1537 w 1665"/>
                <a:gd name="T29" fmla="*/ 1269 h 1663"/>
                <a:gd name="T30" fmla="*/ 1493 w 1665"/>
                <a:gd name="T31" fmla="*/ 1332 h 1663"/>
                <a:gd name="T32" fmla="*/ 1445 w 1665"/>
                <a:gd name="T33" fmla="*/ 1390 h 1663"/>
                <a:gd name="T34" fmla="*/ 1391 w 1665"/>
                <a:gd name="T35" fmla="*/ 1443 h 1663"/>
                <a:gd name="T36" fmla="*/ 1332 w 1665"/>
                <a:gd name="T37" fmla="*/ 1493 h 1663"/>
                <a:gd name="T38" fmla="*/ 1271 w 1665"/>
                <a:gd name="T39" fmla="*/ 1536 h 1663"/>
                <a:gd name="T40" fmla="*/ 1204 w 1665"/>
                <a:gd name="T41" fmla="*/ 1574 h 1663"/>
                <a:gd name="T42" fmla="*/ 1134 w 1665"/>
                <a:gd name="T43" fmla="*/ 1606 h 1663"/>
                <a:gd name="T44" fmla="*/ 1061 w 1665"/>
                <a:gd name="T45" fmla="*/ 1631 h 1663"/>
                <a:gd name="T46" fmla="*/ 985 w 1665"/>
                <a:gd name="T47" fmla="*/ 1649 h 1663"/>
                <a:gd name="T48" fmla="*/ 906 w 1665"/>
                <a:gd name="T49" fmla="*/ 1659 h 1663"/>
                <a:gd name="T50" fmla="*/ 826 w 1665"/>
                <a:gd name="T51" fmla="*/ 1663 h 1663"/>
                <a:gd name="T52" fmla="*/ 746 w 1665"/>
                <a:gd name="T53" fmla="*/ 1658 h 1663"/>
                <a:gd name="T54" fmla="*/ 669 w 1665"/>
                <a:gd name="T55" fmla="*/ 1648 h 1663"/>
                <a:gd name="T56" fmla="*/ 594 w 1665"/>
                <a:gd name="T57" fmla="*/ 1629 h 1663"/>
                <a:gd name="T58" fmla="*/ 522 w 1665"/>
                <a:gd name="T59" fmla="*/ 1604 h 1663"/>
                <a:gd name="T60" fmla="*/ 454 w 1665"/>
                <a:gd name="T61" fmla="*/ 1573 h 1663"/>
                <a:gd name="T62" fmla="*/ 389 w 1665"/>
                <a:gd name="T63" fmla="*/ 1535 h 1663"/>
                <a:gd name="T64" fmla="*/ 327 w 1665"/>
                <a:gd name="T65" fmla="*/ 1493 h 1663"/>
                <a:gd name="T66" fmla="*/ 270 w 1665"/>
                <a:gd name="T67" fmla="*/ 1445 h 1663"/>
                <a:gd name="T68" fmla="*/ 217 w 1665"/>
                <a:gd name="T69" fmla="*/ 1392 h 1663"/>
                <a:gd name="T70" fmla="*/ 170 w 1665"/>
                <a:gd name="T71" fmla="*/ 1336 h 1663"/>
                <a:gd name="T72" fmla="*/ 127 w 1665"/>
                <a:gd name="T73" fmla="*/ 1275 h 1663"/>
                <a:gd name="T74" fmla="*/ 90 w 1665"/>
                <a:gd name="T75" fmla="*/ 1209 h 1663"/>
                <a:gd name="T76" fmla="*/ 59 w 1665"/>
                <a:gd name="T77" fmla="*/ 1140 h 1663"/>
                <a:gd name="T78" fmla="*/ 34 w 1665"/>
                <a:gd name="T79" fmla="*/ 1069 h 1663"/>
                <a:gd name="T80" fmla="*/ 15 w 1665"/>
                <a:gd name="T81" fmla="*/ 994 h 1663"/>
                <a:gd name="T82" fmla="*/ 4 w 1665"/>
                <a:gd name="T83" fmla="*/ 917 h 1663"/>
                <a:gd name="T84" fmla="*/ 0 w 1665"/>
                <a:gd name="T85" fmla="*/ 837 h 1663"/>
                <a:gd name="T86" fmla="*/ 2 w 1665"/>
                <a:gd name="T87" fmla="*/ 758 h 1663"/>
                <a:gd name="T88" fmla="*/ 14 w 1665"/>
                <a:gd name="T89" fmla="*/ 679 h 1663"/>
                <a:gd name="T90" fmla="*/ 32 w 1665"/>
                <a:gd name="T91" fmla="*/ 603 h 1663"/>
                <a:gd name="T92" fmla="*/ 57 w 1665"/>
                <a:gd name="T93" fmla="*/ 530 h 1663"/>
                <a:gd name="T94" fmla="*/ 89 w 1665"/>
                <a:gd name="T95" fmla="*/ 460 h 1663"/>
                <a:gd name="T96" fmla="*/ 127 w 1665"/>
                <a:gd name="T97" fmla="*/ 394 h 1663"/>
                <a:gd name="T98" fmla="*/ 170 w 1665"/>
                <a:gd name="T99" fmla="*/ 331 h 1663"/>
                <a:gd name="T100" fmla="*/ 218 w 1665"/>
                <a:gd name="T101" fmla="*/ 273 h 1663"/>
                <a:gd name="T102" fmla="*/ 272 w 1665"/>
                <a:gd name="T103" fmla="*/ 219 h 1663"/>
                <a:gd name="T104" fmla="*/ 331 w 1665"/>
                <a:gd name="T105" fmla="*/ 171 h 1663"/>
                <a:gd name="T106" fmla="*/ 394 w 1665"/>
                <a:gd name="T107" fmla="*/ 128 h 1663"/>
                <a:gd name="T108" fmla="*/ 461 w 1665"/>
                <a:gd name="T109" fmla="*/ 90 h 1663"/>
                <a:gd name="T110" fmla="*/ 532 w 1665"/>
                <a:gd name="T111" fmla="*/ 58 h 1663"/>
                <a:gd name="T112" fmla="*/ 605 w 1665"/>
                <a:gd name="T113" fmla="*/ 32 h 1663"/>
                <a:gd name="T114" fmla="*/ 681 w 1665"/>
                <a:gd name="T115" fmla="*/ 14 h 1663"/>
                <a:gd name="T116" fmla="*/ 760 w 1665"/>
                <a:gd name="T117" fmla="*/ 3 h 1663"/>
                <a:gd name="T118" fmla="*/ 840 w 1665"/>
                <a:gd name="T119" fmla="*/ 0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5" h="1663">
                  <a:moveTo>
                    <a:pt x="840" y="0"/>
                  </a:moveTo>
                  <a:lnTo>
                    <a:pt x="1554" y="0"/>
                  </a:lnTo>
                  <a:lnTo>
                    <a:pt x="1582" y="3"/>
                  </a:lnTo>
                  <a:lnTo>
                    <a:pt x="1610" y="14"/>
                  </a:lnTo>
                  <a:lnTo>
                    <a:pt x="1632" y="32"/>
                  </a:lnTo>
                  <a:lnTo>
                    <a:pt x="1649" y="55"/>
                  </a:lnTo>
                  <a:lnTo>
                    <a:pt x="1661" y="81"/>
                  </a:lnTo>
                  <a:lnTo>
                    <a:pt x="1665" y="111"/>
                  </a:lnTo>
                  <a:lnTo>
                    <a:pt x="1665" y="824"/>
                  </a:lnTo>
                  <a:lnTo>
                    <a:pt x="1661" y="904"/>
                  </a:lnTo>
                  <a:lnTo>
                    <a:pt x="1649" y="983"/>
                  </a:lnTo>
                  <a:lnTo>
                    <a:pt x="1631" y="1059"/>
                  </a:lnTo>
                  <a:lnTo>
                    <a:pt x="1606" y="1132"/>
                  </a:lnTo>
                  <a:lnTo>
                    <a:pt x="1575" y="1203"/>
                  </a:lnTo>
                  <a:lnTo>
                    <a:pt x="1537" y="1269"/>
                  </a:lnTo>
                  <a:lnTo>
                    <a:pt x="1493" y="1332"/>
                  </a:lnTo>
                  <a:lnTo>
                    <a:pt x="1445" y="1390"/>
                  </a:lnTo>
                  <a:lnTo>
                    <a:pt x="1391" y="1443"/>
                  </a:lnTo>
                  <a:lnTo>
                    <a:pt x="1332" y="1493"/>
                  </a:lnTo>
                  <a:lnTo>
                    <a:pt x="1271" y="1536"/>
                  </a:lnTo>
                  <a:lnTo>
                    <a:pt x="1204" y="1574"/>
                  </a:lnTo>
                  <a:lnTo>
                    <a:pt x="1134" y="1606"/>
                  </a:lnTo>
                  <a:lnTo>
                    <a:pt x="1061" y="1631"/>
                  </a:lnTo>
                  <a:lnTo>
                    <a:pt x="985" y="1649"/>
                  </a:lnTo>
                  <a:lnTo>
                    <a:pt x="906" y="1659"/>
                  </a:lnTo>
                  <a:lnTo>
                    <a:pt x="826" y="1663"/>
                  </a:lnTo>
                  <a:lnTo>
                    <a:pt x="746" y="1658"/>
                  </a:lnTo>
                  <a:lnTo>
                    <a:pt x="669" y="1648"/>
                  </a:lnTo>
                  <a:lnTo>
                    <a:pt x="594" y="1629"/>
                  </a:lnTo>
                  <a:lnTo>
                    <a:pt x="522" y="1604"/>
                  </a:lnTo>
                  <a:lnTo>
                    <a:pt x="454" y="1573"/>
                  </a:lnTo>
                  <a:lnTo>
                    <a:pt x="389" y="1535"/>
                  </a:lnTo>
                  <a:lnTo>
                    <a:pt x="327" y="1493"/>
                  </a:lnTo>
                  <a:lnTo>
                    <a:pt x="270" y="1445"/>
                  </a:lnTo>
                  <a:lnTo>
                    <a:pt x="217" y="1392"/>
                  </a:lnTo>
                  <a:lnTo>
                    <a:pt x="170" y="1336"/>
                  </a:lnTo>
                  <a:lnTo>
                    <a:pt x="127" y="1275"/>
                  </a:lnTo>
                  <a:lnTo>
                    <a:pt x="90" y="1209"/>
                  </a:lnTo>
                  <a:lnTo>
                    <a:pt x="59" y="1140"/>
                  </a:lnTo>
                  <a:lnTo>
                    <a:pt x="34" y="1069"/>
                  </a:lnTo>
                  <a:lnTo>
                    <a:pt x="15" y="994"/>
                  </a:lnTo>
                  <a:lnTo>
                    <a:pt x="4" y="917"/>
                  </a:lnTo>
                  <a:lnTo>
                    <a:pt x="0" y="837"/>
                  </a:lnTo>
                  <a:lnTo>
                    <a:pt x="2" y="758"/>
                  </a:lnTo>
                  <a:lnTo>
                    <a:pt x="14" y="679"/>
                  </a:lnTo>
                  <a:lnTo>
                    <a:pt x="32" y="603"/>
                  </a:lnTo>
                  <a:lnTo>
                    <a:pt x="57" y="530"/>
                  </a:lnTo>
                  <a:lnTo>
                    <a:pt x="89" y="460"/>
                  </a:lnTo>
                  <a:lnTo>
                    <a:pt x="127" y="394"/>
                  </a:lnTo>
                  <a:lnTo>
                    <a:pt x="170" y="331"/>
                  </a:lnTo>
                  <a:lnTo>
                    <a:pt x="218" y="273"/>
                  </a:lnTo>
                  <a:lnTo>
                    <a:pt x="272" y="219"/>
                  </a:lnTo>
                  <a:lnTo>
                    <a:pt x="331" y="171"/>
                  </a:lnTo>
                  <a:lnTo>
                    <a:pt x="394" y="128"/>
                  </a:lnTo>
                  <a:lnTo>
                    <a:pt x="461" y="90"/>
                  </a:lnTo>
                  <a:lnTo>
                    <a:pt x="532" y="58"/>
                  </a:lnTo>
                  <a:lnTo>
                    <a:pt x="605" y="32"/>
                  </a:lnTo>
                  <a:lnTo>
                    <a:pt x="681" y="14"/>
                  </a:lnTo>
                  <a:lnTo>
                    <a:pt x="760" y="3"/>
                  </a:lnTo>
                  <a:lnTo>
                    <a:pt x="8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5155" y="998"/>
              <a:ext cx="118" cy="27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4825" y="524"/>
              <a:ext cx="128" cy="27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4111" y="0"/>
              <a:ext cx="1881" cy="2178"/>
            </a:xfrm>
            <a:custGeom>
              <a:avLst/>
              <a:gdLst>
                <a:gd name="T0" fmla="*/ 892 w 1881"/>
                <a:gd name="T1" fmla="*/ 107 h 2178"/>
                <a:gd name="T2" fmla="*/ 846 w 1881"/>
                <a:gd name="T3" fmla="*/ 168 h 2178"/>
                <a:gd name="T4" fmla="*/ 613 w 1881"/>
                <a:gd name="T5" fmla="*/ 322 h 2178"/>
                <a:gd name="T6" fmla="*/ 542 w 1881"/>
                <a:gd name="T7" fmla="*/ 352 h 2178"/>
                <a:gd name="T8" fmla="*/ 512 w 1881"/>
                <a:gd name="T9" fmla="*/ 423 h 2178"/>
                <a:gd name="T10" fmla="*/ 526 w 1881"/>
                <a:gd name="T11" fmla="*/ 948 h 2178"/>
                <a:gd name="T12" fmla="*/ 587 w 1881"/>
                <a:gd name="T13" fmla="*/ 994 h 2178"/>
                <a:gd name="T14" fmla="*/ 842 w 1881"/>
                <a:gd name="T15" fmla="*/ 1270 h 2178"/>
                <a:gd name="T16" fmla="*/ 608 w 1881"/>
                <a:gd name="T17" fmla="*/ 1283 h 2178"/>
                <a:gd name="T18" fmla="*/ 560 w 1881"/>
                <a:gd name="T19" fmla="*/ 1343 h 2178"/>
                <a:gd name="T20" fmla="*/ 571 w 1881"/>
                <a:gd name="T21" fmla="*/ 1420 h 2178"/>
                <a:gd name="T22" fmla="*/ 631 w 1881"/>
                <a:gd name="T23" fmla="*/ 1467 h 2178"/>
                <a:gd name="T24" fmla="*/ 842 w 1881"/>
                <a:gd name="T25" fmla="*/ 1598 h 2178"/>
                <a:gd name="T26" fmla="*/ 872 w 1881"/>
                <a:gd name="T27" fmla="*/ 1669 h 2178"/>
                <a:gd name="T28" fmla="*/ 943 w 1881"/>
                <a:gd name="T29" fmla="*/ 1699 h 2178"/>
                <a:gd name="T30" fmla="*/ 1014 w 1881"/>
                <a:gd name="T31" fmla="*/ 1669 h 2178"/>
                <a:gd name="T32" fmla="*/ 1044 w 1881"/>
                <a:gd name="T33" fmla="*/ 1598 h 2178"/>
                <a:gd name="T34" fmla="*/ 1289 w 1881"/>
                <a:gd name="T35" fmla="*/ 1467 h 2178"/>
                <a:gd name="T36" fmla="*/ 1349 w 1881"/>
                <a:gd name="T37" fmla="*/ 1420 h 2178"/>
                <a:gd name="T38" fmla="*/ 1364 w 1881"/>
                <a:gd name="T39" fmla="*/ 897 h 2178"/>
                <a:gd name="T40" fmla="*/ 1333 w 1881"/>
                <a:gd name="T41" fmla="*/ 825 h 2178"/>
                <a:gd name="T42" fmla="*/ 1263 w 1881"/>
                <a:gd name="T43" fmla="*/ 796 h 2178"/>
                <a:gd name="T44" fmla="*/ 1200 w 1881"/>
                <a:gd name="T45" fmla="*/ 524 h 2178"/>
                <a:gd name="T46" fmla="*/ 1272 w 1881"/>
                <a:gd name="T47" fmla="*/ 494 h 2178"/>
                <a:gd name="T48" fmla="*/ 1301 w 1881"/>
                <a:gd name="T49" fmla="*/ 423 h 2178"/>
                <a:gd name="T50" fmla="*/ 1272 w 1881"/>
                <a:gd name="T51" fmla="*/ 352 h 2178"/>
                <a:gd name="T52" fmla="*/ 1200 w 1881"/>
                <a:gd name="T53" fmla="*/ 322 h 2178"/>
                <a:gd name="T54" fmla="*/ 1040 w 1881"/>
                <a:gd name="T55" fmla="*/ 168 h 2178"/>
                <a:gd name="T56" fmla="*/ 994 w 1881"/>
                <a:gd name="T57" fmla="*/ 107 h 2178"/>
                <a:gd name="T58" fmla="*/ 224 w 1881"/>
                <a:gd name="T59" fmla="*/ 0 h 2178"/>
                <a:gd name="T60" fmla="*/ 1736 w 1881"/>
                <a:gd name="T61" fmla="*/ 14 h 2178"/>
                <a:gd name="T62" fmla="*/ 1829 w 1881"/>
                <a:gd name="T63" fmla="*/ 80 h 2178"/>
                <a:gd name="T64" fmla="*/ 1877 w 1881"/>
                <a:gd name="T65" fmla="*/ 183 h 2178"/>
                <a:gd name="T66" fmla="*/ 1877 w 1881"/>
                <a:gd name="T67" fmla="*/ 1697 h 2178"/>
                <a:gd name="T68" fmla="*/ 1829 w 1881"/>
                <a:gd name="T69" fmla="*/ 1800 h 2178"/>
                <a:gd name="T70" fmla="*/ 1736 w 1881"/>
                <a:gd name="T71" fmla="*/ 1865 h 2178"/>
                <a:gd name="T72" fmla="*/ 628 w 1881"/>
                <a:gd name="T73" fmla="*/ 1880 h 2178"/>
                <a:gd name="T74" fmla="*/ 526 w 1881"/>
                <a:gd name="T75" fmla="*/ 1905 h 2178"/>
                <a:gd name="T76" fmla="*/ 154 w 1881"/>
                <a:gd name="T77" fmla="*/ 2169 h 2178"/>
                <a:gd name="T78" fmla="*/ 83 w 1881"/>
                <a:gd name="T79" fmla="*/ 2174 h 2178"/>
                <a:gd name="T80" fmla="*/ 23 w 1881"/>
                <a:gd name="T81" fmla="*/ 2136 h 2178"/>
                <a:gd name="T82" fmla="*/ 0 w 1881"/>
                <a:gd name="T83" fmla="*/ 2066 h 2178"/>
                <a:gd name="T84" fmla="*/ 13 w 1881"/>
                <a:gd name="T85" fmla="*/ 145 h 2178"/>
                <a:gd name="T86" fmla="*/ 79 w 1881"/>
                <a:gd name="T87" fmla="*/ 52 h 2178"/>
                <a:gd name="T88" fmla="*/ 183 w 1881"/>
                <a:gd name="T89" fmla="*/ 4 h 2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1" h="2178">
                  <a:moveTo>
                    <a:pt x="943" y="94"/>
                  </a:moveTo>
                  <a:lnTo>
                    <a:pt x="917" y="97"/>
                  </a:lnTo>
                  <a:lnTo>
                    <a:pt x="892" y="107"/>
                  </a:lnTo>
                  <a:lnTo>
                    <a:pt x="872" y="123"/>
                  </a:lnTo>
                  <a:lnTo>
                    <a:pt x="856" y="144"/>
                  </a:lnTo>
                  <a:lnTo>
                    <a:pt x="846" y="168"/>
                  </a:lnTo>
                  <a:lnTo>
                    <a:pt x="842" y="195"/>
                  </a:lnTo>
                  <a:lnTo>
                    <a:pt x="842" y="322"/>
                  </a:lnTo>
                  <a:lnTo>
                    <a:pt x="613" y="322"/>
                  </a:lnTo>
                  <a:lnTo>
                    <a:pt x="587" y="326"/>
                  </a:lnTo>
                  <a:lnTo>
                    <a:pt x="562" y="336"/>
                  </a:lnTo>
                  <a:lnTo>
                    <a:pt x="542" y="352"/>
                  </a:lnTo>
                  <a:lnTo>
                    <a:pt x="526" y="372"/>
                  </a:lnTo>
                  <a:lnTo>
                    <a:pt x="516" y="397"/>
                  </a:lnTo>
                  <a:lnTo>
                    <a:pt x="512" y="423"/>
                  </a:lnTo>
                  <a:lnTo>
                    <a:pt x="512" y="897"/>
                  </a:lnTo>
                  <a:lnTo>
                    <a:pt x="516" y="923"/>
                  </a:lnTo>
                  <a:lnTo>
                    <a:pt x="526" y="948"/>
                  </a:lnTo>
                  <a:lnTo>
                    <a:pt x="542" y="967"/>
                  </a:lnTo>
                  <a:lnTo>
                    <a:pt x="562" y="983"/>
                  </a:lnTo>
                  <a:lnTo>
                    <a:pt x="587" y="994"/>
                  </a:lnTo>
                  <a:lnTo>
                    <a:pt x="613" y="998"/>
                  </a:lnTo>
                  <a:lnTo>
                    <a:pt x="842" y="998"/>
                  </a:lnTo>
                  <a:lnTo>
                    <a:pt x="842" y="1270"/>
                  </a:lnTo>
                  <a:lnTo>
                    <a:pt x="657" y="1270"/>
                  </a:lnTo>
                  <a:lnTo>
                    <a:pt x="631" y="1272"/>
                  </a:lnTo>
                  <a:lnTo>
                    <a:pt x="608" y="1283"/>
                  </a:lnTo>
                  <a:lnTo>
                    <a:pt x="587" y="1299"/>
                  </a:lnTo>
                  <a:lnTo>
                    <a:pt x="571" y="1320"/>
                  </a:lnTo>
                  <a:lnTo>
                    <a:pt x="560" y="1343"/>
                  </a:lnTo>
                  <a:lnTo>
                    <a:pt x="556" y="1371"/>
                  </a:lnTo>
                  <a:lnTo>
                    <a:pt x="560" y="1397"/>
                  </a:lnTo>
                  <a:lnTo>
                    <a:pt x="571" y="1420"/>
                  </a:lnTo>
                  <a:lnTo>
                    <a:pt x="587" y="1441"/>
                  </a:lnTo>
                  <a:lnTo>
                    <a:pt x="608" y="1457"/>
                  </a:lnTo>
                  <a:lnTo>
                    <a:pt x="631" y="1467"/>
                  </a:lnTo>
                  <a:lnTo>
                    <a:pt x="657" y="1471"/>
                  </a:lnTo>
                  <a:lnTo>
                    <a:pt x="842" y="1471"/>
                  </a:lnTo>
                  <a:lnTo>
                    <a:pt x="842" y="1598"/>
                  </a:lnTo>
                  <a:lnTo>
                    <a:pt x="846" y="1625"/>
                  </a:lnTo>
                  <a:lnTo>
                    <a:pt x="855" y="1649"/>
                  </a:lnTo>
                  <a:lnTo>
                    <a:pt x="872" y="1669"/>
                  </a:lnTo>
                  <a:lnTo>
                    <a:pt x="892" y="1685"/>
                  </a:lnTo>
                  <a:lnTo>
                    <a:pt x="915" y="1695"/>
                  </a:lnTo>
                  <a:lnTo>
                    <a:pt x="943" y="1699"/>
                  </a:lnTo>
                  <a:lnTo>
                    <a:pt x="969" y="1695"/>
                  </a:lnTo>
                  <a:lnTo>
                    <a:pt x="994" y="1685"/>
                  </a:lnTo>
                  <a:lnTo>
                    <a:pt x="1014" y="1669"/>
                  </a:lnTo>
                  <a:lnTo>
                    <a:pt x="1029" y="1649"/>
                  </a:lnTo>
                  <a:lnTo>
                    <a:pt x="1040" y="1625"/>
                  </a:lnTo>
                  <a:lnTo>
                    <a:pt x="1044" y="1598"/>
                  </a:lnTo>
                  <a:lnTo>
                    <a:pt x="1044" y="1471"/>
                  </a:lnTo>
                  <a:lnTo>
                    <a:pt x="1263" y="1471"/>
                  </a:lnTo>
                  <a:lnTo>
                    <a:pt x="1289" y="1467"/>
                  </a:lnTo>
                  <a:lnTo>
                    <a:pt x="1314" y="1457"/>
                  </a:lnTo>
                  <a:lnTo>
                    <a:pt x="1333" y="1441"/>
                  </a:lnTo>
                  <a:lnTo>
                    <a:pt x="1349" y="1420"/>
                  </a:lnTo>
                  <a:lnTo>
                    <a:pt x="1360" y="1397"/>
                  </a:lnTo>
                  <a:lnTo>
                    <a:pt x="1364" y="1371"/>
                  </a:lnTo>
                  <a:lnTo>
                    <a:pt x="1364" y="897"/>
                  </a:lnTo>
                  <a:lnTo>
                    <a:pt x="1360" y="869"/>
                  </a:lnTo>
                  <a:lnTo>
                    <a:pt x="1349" y="846"/>
                  </a:lnTo>
                  <a:lnTo>
                    <a:pt x="1333" y="825"/>
                  </a:lnTo>
                  <a:lnTo>
                    <a:pt x="1314" y="809"/>
                  </a:lnTo>
                  <a:lnTo>
                    <a:pt x="1289" y="800"/>
                  </a:lnTo>
                  <a:lnTo>
                    <a:pt x="1263" y="796"/>
                  </a:lnTo>
                  <a:lnTo>
                    <a:pt x="1044" y="796"/>
                  </a:lnTo>
                  <a:lnTo>
                    <a:pt x="1044" y="524"/>
                  </a:lnTo>
                  <a:lnTo>
                    <a:pt x="1200" y="524"/>
                  </a:lnTo>
                  <a:lnTo>
                    <a:pt x="1226" y="520"/>
                  </a:lnTo>
                  <a:lnTo>
                    <a:pt x="1251" y="509"/>
                  </a:lnTo>
                  <a:lnTo>
                    <a:pt x="1272" y="494"/>
                  </a:lnTo>
                  <a:lnTo>
                    <a:pt x="1288" y="474"/>
                  </a:lnTo>
                  <a:lnTo>
                    <a:pt x="1297" y="449"/>
                  </a:lnTo>
                  <a:lnTo>
                    <a:pt x="1301" y="423"/>
                  </a:lnTo>
                  <a:lnTo>
                    <a:pt x="1297" y="397"/>
                  </a:lnTo>
                  <a:lnTo>
                    <a:pt x="1288" y="372"/>
                  </a:lnTo>
                  <a:lnTo>
                    <a:pt x="1272" y="352"/>
                  </a:lnTo>
                  <a:lnTo>
                    <a:pt x="1251" y="336"/>
                  </a:lnTo>
                  <a:lnTo>
                    <a:pt x="1227" y="326"/>
                  </a:lnTo>
                  <a:lnTo>
                    <a:pt x="1200" y="322"/>
                  </a:lnTo>
                  <a:lnTo>
                    <a:pt x="1044" y="322"/>
                  </a:lnTo>
                  <a:lnTo>
                    <a:pt x="1044" y="195"/>
                  </a:lnTo>
                  <a:lnTo>
                    <a:pt x="1040" y="168"/>
                  </a:lnTo>
                  <a:lnTo>
                    <a:pt x="1031" y="144"/>
                  </a:lnTo>
                  <a:lnTo>
                    <a:pt x="1015" y="123"/>
                  </a:lnTo>
                  <a:lnTo>
                    <a:pt x="994" y="107"/>
                  </a:lnTo>
                  <a:lnTo>
                    <a:pt x="970" y="97"/>
                  </a:lnTo>
                  <a:lnTo>
                    <a:pt x="943" y="94"/>
                  </a:lnTo>
                  <a:close/>
                  <a:moveTo>
                    <a:pt x="224" y="0"/>
                  </a:moveTo>
                  <a:lnTo>
                    <a:pt x="1657" y="0"/>
                  </a:lnTo>
                  <a:lnTo>
                    <a:pt x="1698" y="4"/>
                  </a:lnTo>
                  <a:lnTo>
                    <a:pt x="1736" y="14"/>
                  </a:lnTo>
                  <a:lnTo>
                    <a:pt x="1770" y="30"/>
                  </a:lnTo>
                  <a:lnTo>
                    <a:pt x="1801" y="52"/>
                  </a:lnTo>
                  <a:lnTo>
                    <a:pt x="1829" y="80"/>
                  </a:lnTo>
                  <a:lnTo>
                    <a:pt x="1851" y="111"/>
                  </a:lnTo>
                  <a:lnTo>
                    <a:pt x="1867" y="145"/>
                  </a:lnTo>
                  <a:lnTo>
                    <a:pt x="1877" y="183"/>
                  </a:lnTo>
                  <a:lnTo>
                    <a:pt x="1881" y="224"/>
                  </a:lnTo>
                  <a:lnTo>
                    <a:pt x="1881" y="1656"/>
                  </a:lnTo>
                  <a:lnTo>
                    <a:pt x="1877" y="1697"/>
                  </a:lnTo>
                  <a:lnTo>
                    <a:pt x="1867" y="1735"/>
                  </a:lnTo>
                  <a:lnTo>
                    <a:pt x="1851" y="1769"/>
                  </a:lnTo>
                  <a:lnTo>
                    <a:pt x="1829" y="1800"/>
                  </a:lnTo>
                  <a:lnTo>
                    <a:pt x="1801" y="1827"/>
                  </a:lnTo>
                  <a:lnTo>
                    <a:pt x="1770" y="1850"/>
                  </a:lnTo>
                  <a:lnTo>
                    <a:pt x="1736" y="1865"/>
                  </a:lnTo>
                  <a:lnTo>
                    <a:pt x="1698" y="1876"/>
                  </a:lnTo>
                  <a:lnTo>
                    <a:pt x="1657" y="1880"/>
                  </a:lnTo>
                  <a:lnTo>
                    <a:pt x="628" y="1880"/>
                  </a:lnTo>
                  <a:lnTo>
                    <a:pt x="593" y="1882"/>
                  </a:lnTo>
                  <a:lnTo>
                    <a:pt x="559" y="1892"/>
                  </a:lnTo>
                  <a:lnTo>
                    <a:pt x="526" y="1905"/>
                  </a:lnTo>
                  <a:lnTo>
                    <a:pt x="496" y="1923"/>
                  </a:lnTo>
                  <a:lnTo>
                    <a:pt x="178" y="2156"/>
                  </a:lnTo>
                  <a:lnTo>
                    <a:pt x="154" y="2169"/>
                  </a:lnTo>
                  <a:lnTo>
                    <a:pt x="131" y="2177"/>
                  </a:lnTo>
                  <a:lnTo>
                    <a:pt x="107" y="2178"/>
                  </a:lnTo>
                  <a:lnTo>
                    <a:pt x="83" y="2174"/>
                  </a:lnTo>
                  <a:lnTo>
                    <a:pt x="61" y="2167"/>
                  </a:lnTo>
                  <a:lnTo>
                    <a:pt x="40" y="2153"/>
                  </a:lnTo>
                  <a:lnTo>
                    <a:pt x="23" y="2136"/>
                  </a:lnTo>
                  <a:lnTo>
                    <a:pt x="10" y="2115"/>
                  </a:lnTo>
                  <a:lnTo>
                    <a:pt x="2" y="2092"/>
                  </a:lnTo>
                  <a:lnTo>
                    <a:pt x="0" y="2066"/>
                  </a:lnTo>
                  <a:lnTo>
                    <a:pt x="0" y="224"/>
                  </a:lnTo>
                  <a:lnTo>
                    <a:pt x="2" y="183"/>
                  </a:lnTo>
                  <a:lnTo>
                    <a:pt x="13" y="145"/>
                  </a:lnTo>
                  <a:lnTo>
                    <a:pt x="30" y="111"/>
                  </a:lnTo>
                  <a:lnTo>
                    <a:pt x="52" y="80"/>
                  </a:lnTo>
                  <a:lnTo>
                    <a:pt x="79" y="52"/>
                  </a:lnTo>
                  <a:lnTo>
                    <a:pt x="110" y="30"/>
                  </a:lnTo>
                  <a:lnTo>
                    <a:pt x="145" y="14"/>
                  </a:lnTo>
                  <a:lnTo>
                    <a:pt x="183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570817" y="2785239"/>
            <a:ext cx="11971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96942" y="2308409"/>
            <a:ext cx="226280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688727" y="2785238"/>
            <a:ext cx="11971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Freeform 15"/>
          <p:cNvSpPr>
            <a:spLocks noEditPoints="1"/>
          </p:cNvSpPr>
          <p:nvPr/>
        </p:nvSpPr>
        <p:spPr bwMode="auto">
          <a:xfrm>
            <a:off x="7223064" y="4269912"/>
            <a:ext cx="709707" cy="808893"/>
          </a:xfrm>
          <a:custGeom>
            <a:avLst/>
            <a:gdLst>
              <a:gd name="T0" fmla="*/ 2122 w 4310"/>
              <a:gd name="T1" fmla="*/ 959 h 4313"/>
              <a:gd name="T2" fmla="*/ 2657 w 4310"/>
              <a:gd name="T3" fmla="*/ 1118 h 4313"/>
              <a:gd name="T4" fmla="*/ 3066 w 4310"/>
              <a:gd name="T5" fmla="*/ 1581 h 4313"/>
              <a:gd name="T6" fmla="*/ 3500 w 4310"/>
              <a:gd name="T7" fmla="*/ 1551 h 4313"/>
              <a:gd name="T8" fmla="*/ 3781 w 4310"/>
              <a:gd name="T9" fmla="*/ 1650 h 4313"/>
              <a:gd name="T10" fmla="*/ 3308 w 4310"/>
              <a:gd name="T11" fmla="*/ 1945 h 4313"/>
              <a:gd name="T12" fmla="*/ 2728 w 4310"/>
              <a:gd name="T13" fmla="*/ 1708 h 4313"/>
              <a:gd name="T14" fmla="*/ 2596 w 4310"/>
              <a:gd name="T15" fmla="*/ 1930 h 4313"/>
              <a:gd name="T16" fmla="*/ 2630 w 4310"/>
              <a:gd name="T17" fmla="*/ 2487 h 4313"/>
              <a:gd name="T18" fmla="*/ 2681 w 4310"/>
              <a:gd name="T19" fmla="*/ 3240 h 4313"/>
              <a:gd name="T20" fmla="*/ 2788 w 4310"/>
              <a:gd name="T21" fmla="*/ 3897 h 4313"/>
              <a:gd name="T22" fmla="*/ 2943 w 4310"/>
              <a:gd name="T23" fmla="*/ 3558 h 4313"/>
              <a:gd name="T24" fmla="*/ 3386 w 4310"/>
              <a:gd name="T25" fmla="*/ 3548 h 4313"/>
              <a:gd name="T26" fmla="*/ 3529 w 4310"/>
              <a:gd name="T27" fmla="*/ 3957 h 4313"/>
              <a:gd name="T28" fmla="*/ 2773 w 4310"/>
              <a:gd name="T29" fmla="*/ 4261 h 4313"/>
              <a:gd name="T30" fmla="*/ 1600 w 4310"/>
              <a:gd name="T31" fmla="*/ 4276 h 4313"/>
              <a:gd name="T32" fmla="*/ 784 w 4310"/>
              <a:gd name="T33" fmla="*/ 3992 h 4313"/>
              <a:gd name="T34" fmla="*/ 844 w 4310"/>
              <a:gd name="T35" fmla="*/ 3575 h 4313"/>
              <a:gd name="T36" fmla="*/ 1392 w 4310"/>
              <a:gd name="T37" fmla="*/ 3501 h 4313"/>
              <a:gd name="T38" fmla="*/ 1349 w 4310"/>
              <a:gd name="T39" fmla="*/ 3833 h 4313"/>
              <a:gd name="T40" fmla="*/ 1747 w 4310"/>
              <a:gd name="T41" fmla="*/ 1954 h 4313"/>
              <a:gd name="T42" fmla="*/ 1680 w 4310"/>
              <a:gd name="T43" fmla="*/ 1525 h 4313"/>
              <a:gd name="T44" fmla="*/ 1214 w 4310"/>
              <a:gd name="T45" fmla="*/ 1929 h 4313"/>
              <a:gd name="T46" fmla="*/ 525 w 4310"/>
              <a:gd name="T47" fmla="*/ 1768 h 4313"/>
              <a:gd name="T48" fmla="*/ 645 w 4310"/>
              <a:gd name="T49" fmla="*/ 1509 h 4313"/>
              <a:gd name="T50" fmla="*/ 1059 w 4310"/>
              <a:gd name="T51" fmla="*/ 1624 h 4313"/>
              <a:gd name="T52" fmla="*/ 1438 w 4310"/>
              <a:gd name="T53" fmla="*/ 1302 h 4313"/>
              <a:gd name="T54" fmla="*/ 1923 w 4310"/>
              <a:gd name="T55" fmla="*/ 987 h 4313"/>
              <a:gd name="T56" fmla="*/ 4009 w 4310"/>
              <a:gd name="T57" fmla="*/ 977 h 4313"/>
              <a:gd name="T58" fmla="*/ 4132 w 4310"/>
              <a:gd name="T59" fmla="*/ 1065 h 4313"/>
              <a:gd name="T60" fmla="*/ 854 w 4310"/>
              <a:gd name="T61" fmla="*/ 850 h 4313"/>
              <a:gd name="T62" fmla="*/ 810 w 4310"/>
              <a:gd name="T63" fmla="*/ 1083 h 4313"/>
              <a:gd name="T64" fmla="*/ 921 w 4310"/>
              <a:gd name="T65" fmla="*/ 943 h 4313"/>
              <a:gd name="T66" fmla="*/ 4221 w 4310"/>
              <a:gd name="T67" fmla="*/ 790 h 4313"/>
              <a:gd name="T68" fmla="*/ 4249 w 4310"/>
              <a:gd name="T69" fmla="*/ 1141 h 4313"/>
              <a:gd name="T70" fmla="*/ 3903 w 4310"/>
              <a:gd name="T71" fmla="*/ 1138 h 4313"/>
              <a:gd name="T72" fmla="*/ 3925 w 4310"/>
              <a:gd name="T73" fmla="*/ 795 h 4313"/>
              <a:gd name="T74" fmla="*/ 1025 w 4310"/>
              <a:gd name="T75" fmla="*/ 812 h 4313"/>
              <a:gd name="T76" fmla="*/ 998 w 4310"/>
              <a:gd name="T77" fmla="*/ 1163 h 4313"/>
              <a:gd name="T78" fmla="*/ 662 w 4310"/>
              <a:gd name="T79" fmla="*/ 1116 h 4313"/>
              <a:gd name="T80" fmla="*/ 727 w 4310"/>
              <a:gd name="T81" fmla="*/ 780 h 4313"/>
              <a:gd name="T82" fmla="*/ 3389 w 4310"/>
              <a:gd name="T83" fmla="*/ 479 h 4313"/>
              <a:gd name="T84" fmla="*/ 3500 w 4310"/>
              <a:gd name="T85" fmla="*/ 617 h 4313"/>
              <a:gd name="T86" fmla="*/ 3456 w 4310"/>
              <a:gd name="T87" fmla="*/ 386 h 4313"/>
              <a:gd name="T88" fmla="*/ 178 w 4310"/>
              <a:gd name="T89" fmla="*/ 599 h 4313"/>
              <a:gd name="T90" fmla="*/ 301 w 4310"/>
              <a:gd name="T91" fmla="*/ 513 h 4313"/>
              <a:gd name="T92" fmla="*/ 3458 w 4310"/>
              <a:gd name="T93" fmla="*/ 1204 h 4313"/>
              <a:gd name="T94" fmla="*/ 3686 w 4310"/>
              <a:gd name="T95" fmla="*/ 472 h 4313"/>
              <a:gd name="T96" fmla="*/ 3456 w 4310"/>
              <a:gd name="T97" fmla="*/ 738 h 4313"/>
              <a:gd name="T98" fmla="*/ 3223 w 4310"/>
              <a:gd name="T99" fmla="*/ 511 h 4313"/>
              <a:gd name="T100" fmla="*/ 3456 w 4310"/>
              <a:gd name="T101" fmla="*/ 285 h 4313"/>
              <a:gd name="T102" fmla="*/ 403 w 4310"/>
              <a:gd name="T103" fmla="*/ 346 h 4313"/>
              <a:gd name="T104" fmla="*/ 377 w 4310"/>
              <a:gd name="T105" fmla="*/ 699 h 4313"/>
              <a:gd name="T106" fmla="*/ 41 w 4310"/>
              <a:gd name="T107" fmla="*/ 651 h 4313"/>
              <a:gd name="T108" fmla="*/ 106 w 4310"/>
              <a:gd name="T109" fmla="*/ 314 h 4313"/>
              <a:gd name="T110" fmla="*/ 2498 w 4310"/>
              <a:gd name="T111" fmla="*/ 115 h 4313"/>
              <a:gd name="T112" fmla="*/ 2599 w 4310"/>
              <a:gd name="T113" fmla="*/ 671 h 4313"/>
              <a:gd name="T114" fmla="*/ 2076 w 4310"/>
              <a:gd name="T115" fmla="*/ 899 h 4313"/>
              <a:gd name="T116" fmla="*/ 1727 w 4310"/>
              <a:gd name="T117" fmla="*/ 456 h 4313"/>
              <a:gd name="T118" fmla="*/ 2076 w 4310"/>
              <a:gd name="T119" fmla="*/ 14 h 4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10" h="4313">
                <a:moveTo>
                  <a:pt x="2171" y="2662"/>
                </a:moveTo>
                <a:lnTo>
                  <a:pt x="2150" y="2665"/>
                </a:lnTo>
                <a:lnTo>
                  <a:pt x="2126" y="2670"/>
                </a:lnTo>
                <a:lnTo>
                  <a:pt x="2031" y="4008"/>
                </a:lnTo>
                <a:lnTo>
                  <a:pt x="2129" y="4009"/>
                </a:lnTo>
                <a:lnTo>
                  <a:pt x="2218" y="4008"/>
                </a:lnTo>
                <a:lnTo>
                  <a:pt x="2305" y="4003"/>
                </a:lnTo>
                <a:lnTo>
                  <a:pt x="2218" y="2666"/>
                </a:lnTo>
                <a:lnTo>
                  <a:pt x="2194" y="2664"/>
                </a:lnTo>
                <a:lnTo>
                  <a:pt x="2171" y="2662"/>
                </a:lnTo>
                <a:close/>
                <a:moveTo>
                  <a:pt x="2122" y="959"/>
                </a:moveTo>
                <a:lnTo>
                  <a:pt x="1973" y="2199"/>
                </a:lnTo>
                <a:lnTo>
                  <a:pt x="2169" y="2398"/>
                </a:lnTo>
                <a:lnTo>
                  <a:pt x="2342" y="2199"/>
                </a:lnTo>
                <a:lnTo>
                  <a:pt x="2223" y="960"/>
                </a:lnTo>
                <a:lnTo>
                  <a:pt x="2299" y="968"/>
                </a:lnTo>
                <a:lnTo>
                  <a:pt x="2374" y="983"/>
                </a:lnTo>
                <a:lnTo>
                  <a:pt x="2447" y="1002"/>
                </a:lnTo>
                <a:lnTo>
                  <a:pt x="2504" y="1025"/>
                </a:lnTo>
                <a:lnTo>
                  <a:pt x="2558" y="1052"/>
                </a:lnTo>
                <a:lnTo>
                  <a:pt x="2609" y="1082"/>
                </a:lnTo>
                <a:lnTo>
                  <a:pt x="2657" y="1118"/>
                </a:lnTo>
                <a:lnTo>
                  <a:pt x="2703" y="1157"/>
                </a:lnTo>
                <a:lnTo>
                  <a:pt x="2745" y="1199"/>
                </a:lnTo>
                <a:lnTo>
                  <a:pt x="2786" y="1242"/>
                </a:lnTo>
                <a:lnTo>
                  <a:pt x="2825" y="1289"/>
                </a:lnTo>
                <a:lnTo>
                  <a:pt x="2862" y="1336"/>
                </a:lnTo>
                <a:lnTo>
                  <a:pt x="2897" y="1386"/>
                </a:lnTo>
                <a:lnTo>
                  <a:pt x="2930" y="1433"/>
                </a:lnTo>
                <a:lnTo>
                  <a:pt x="2964" y="1479"/>
                </a:lnTo>
                <a:lnTo>
                  <a:pt x="2998" y="1521"/>
                </a:lnTo>
                <a:lnTo>
                  <a:pt x="3034" y="1557"/>
                </a:lnTo>
                <a:lnTo>
                  <a:pt x="3066" y="1581"/>
                </a:lnTo>
                <a:lnTo>
                  <a:pt x="3100" y="1599"/>
                </a:lnTo>
                <a:lnTo>
                  <a:pt x="3136" y="1612"/>
                </a:lnTo>
                <a:lnTo>
                  <a:pt x="3176" y="1620"/>
                </a:lnTo>
                <a:lnTo>
                  <a:pt x="3216" y="1624"/>
                </a:lnTo>
                <a:lnTo>
                  <a:pt x="3257" y="1623"/>
                </a:lnTo>
                <a:lnTo>
                  <a:pt x="3299" y="1618"/>
                </a:lnTo>
                <a:lnTo>
                  <a:pt x="3340" y="1610"/>
                </a:lnTo>
                <a:lnTo>
                  <a:pt x="3382" y="1598"/>
                </a:lnTo>
                <a:lnTo>
                  <a:pt x="3423" y="1585"/>
                </a:lnTo>
                <a:lnTo>
                  <a:pt x="3462" y="1568"/>
                </a:lnTo>
                <a:lnTo>
                  <a:pt x="3500" y="1551"/>
                </a:lnTo>
                <a:lnTo>
                  <a:pt x="3537" y="1531"/>
                </a:lnTo>
                <a:lnTo>
                  <a:pt x="3567" y="1517"/>
                </a:lnTo>
                <a:lnTo>
                  <a:pt x="3598" y="1510"/>
                </a:lnTo>
                <a:lnTo>
                  <a:pt x="3630" y="1509"/>
                </a:lnTo>
                <a:lnTo>
                  <a:pt x="3661" y="1514"/>
                </a:lnTo>
                <a:lnTo>
                  <a:pt x="3690" y="1525"/>
                </a:lnTo>
                <a:lnTo>
                  <a:pt x="3717" y="1542"/>
                </a:lnTo>
                <a:lnTo>
                  <a:pt x="3741" y="1563"/>
                </a:lnTo>
                <a:lnTo>
                  <a:pt x="3760" y="1589"/>
                </a:lnTo>
                <a:lnTo>
                  <a:pt x="3775" y="1619"/>
                </a:lnTo>
                <a:lnTo>
                  <a:pt x="3781" y="1650"/>
                </a:lnTo>
                <a:lnTo>
                  <a:pt x="3783" y="1682"/>
                </a:lnTo>
                <a:lnTo>
                  <a:pt x="3777" y="1712"/>
                </a:lnTo>
                <a:lnTo>
                  <a:pt x="3767" y="1741"/>
                </a:lnTo>
                <a:lnTo>
                  <a:pt x="3750" y="1768"/>
                </a:lnTo>
                <a:lnTo>
                  <a:pt x="3728" y="1792"/>
                </a:lnTo>
                <a:lnTo>
                  <a:pt x="3702" y="1810"/>
                </a:lnTo>
                <a:lnTo>
                  <a:pt x="3630" y="1848"/>
                </a:lnTo>
                <a:lnTo>
                  <a:pt x="3554" y="1882"/>
                </a:lnTo>
                <a:lnTo>
                  <a:pt x="3474" y="1910"/>
                </a:lnTo>
                <a:lnTo>
                  <a:pt x="3391" y="1930"/>
                </a:lnTo>
                <a:lnTo>
                  <a:pt x="3308" y="1945"/>
                </a:lnTo>
                <a:lnTo>
                  <a:pt x="3223" y="1949"/>
                </a:lnTo>
                <a:lnTo>
                  <a:pt x="3168" y="1947"/>
                </a:lnTo>
                <a:lnTo>
                  <a:pt x="3114" y="1941"/>
                </a:lnTo>
                <a:lnTo>
                  <a:pt x="3060" y="1929"/>
                </a:lnTo>
                <a:lnTo>
                  <a:pt x="3008" y="1913"/>
                </a:lnTo>
                <a:lnTo>
                  <a:pt x="2956" y="1892"/>
                </a:lnTo>
                <a:lnTo>
                  <a:pt x="2906" y="1866"/>
                </a:lnTo>
                <a:lnTo>
                  <a:pt x="2858" y="1834"/>
                </a:lnTo>
                <a:lnTo>
                  <a:pt x="2812" y="1794"/>
                </a:lnTo>
                <a:lnTo>
                  <a:pt x="2767" y="1752"/>
                </a:lnTo>
                <a:lnTo>
                  <a:pt x="2728" y="1708"/>
                </a:lnTo>
                <a:lnTo>
                  <a:pt x="2693" y="1662"/>
                </a:lnTo>
                <a:lnTo>
                  <a:pt x="2659" y="1615"/>
                </a:lnTo>
                <a:lnTo>
                  <a:pt x="2626" y="1569"/>
                </a:lnTo>
                <a:lnTo>
                  <a:pt x="2593" y="1523"/>
                </a:lnTo>
                <a:lnTo>
                  <a:pt x="2562" y="1480"/>
                </a:lnTo>
                <a:lnTo>
                  <a:pt x="2567" y="1543"/>
                </a:lnTo>
                <a:lnTo>
                  <a:pt x="2572" y="1611"/>
                </a:lnTo>
                <a:lnTo>
                  <a:pt x="2578" y="1686"/>
                </a:lnTo>
                <a:lnTo>
                  <a:pt x="2584" y="1764"/>
                </a:lnTo>
                <a:lnTo>
                  <a:pt x="2591" y="1847"/>
                </a:lnTo>
                <a:lnTo>
                  <a:pt x="2596" y="1930"/>
                </a:lnTo>
                <a:lnTo>
                  <a:pt x="2601" y="2016"/>
                </a:lnTo>
                <a:lnTo>
                  <a:pt x="2606" y="2099"/>
                </a:lnTo>
                <a:lnTo>
                  <a:pt x="2612" y="2182"/>
                </a:lnTo>
                <a:lnTo>
                  <a:pt x="2616" y="2260"/>
                </a:lnTo>
                <a:lnTo>
                  <a:pt x="2618" y="2334"/>
                </a:lnTo>
                <a:lnTo>
                  <a:pt x="2619" y="2339"/>
                </a:lnTo>
                <a:lnTo>
                  <a:pt x="2621" y="2353"/>
                </a:lnTo>
                <a:lnTo>
                  <a:pt x="2622" y="2377"/>
                </a:lnTo>
                <a:lnTo>
                  <a:pt x="2625" y="2407"/>
                </a:lnTo>
                <a:lnTo>
                  <a:pt x="2627" y="2444"/>
                </a:lnTo>
                <a:lnTo>
                  <a:pt x="2630" y="2487"/>
                </a:lnTo>
                <a:lnTo>
                  <a:pt x="2633" y="2537"/>
                </a:lnTo>
                <a:lnTo>
                  <a:pt x="2637" y="2593"/>
                </a:lnTo>
                <a:lnTo>
                  <a:pt x="2640" y="2652"/>
                </a:lnTo>
                <a:lnTo>
                  <a:pt x="2646" y="2716"/>
                </a:lnTo>
                <a:lnTo>
                  <a:pt x="2650" y="2784"/>
                </a:lnTo>
                <a:lnTo>
                  <a:pt x="2655" y="2856"/>
                </a:lnTo>
                <a:lnTo>
                  <a:pt x="2660" y="2929"/>
                </a:lnTo>
                <a:lnTo>
                  <a:pt x="2665" y="3005"/>
                </a:lnTo>
                <a:lnTo>
                  <a:pt x="2671" y="3082"/>
                </a:lnTo>
                <a:lnTo>
                  <a:pt x="2676" y="3161"/>
                </a:lnTo>
                <a:lnTo>
                  <a:pt x="2681" y="3240"/>
                </a:lnTo>
                <a:lnTo>
                  <a:pt x="2686" y="3317"/>
                </a:lnTo>
                <a:lnTo>
                  <a:pt x="2691" y="3395"/>
                </a:lnTo>
                <a:lnTo>
                  <a:pt x="2697" y="3471"/>
                </a:lnTo>
                <a:lnTo>
                  <a:pt x="2701" y="3546"/>
                </a:lnTo>
                <a:lnTo>
                  <a:pt x="2706" y="3618"/>
                </a:lnTo>
                <a:lnTo>
                  <a:pt x="2711" y="3686"/>
                </a:lnTo>
                <a:lnTo>
                  <a:pt x="2715" y="3751"/>
                </a:lnTo>
                <a:lnTo>
                  <a:pt x="2719" y="3813"/>
                </a:lnTo>
                <a:lnTo>
                  <a:pt x="2723" y="3869"/>
                </a:lnTo>
                <a:lnTo>
                  <a:pt x="2727" y="3922"/>
                </a:lnTo>
                <a:lnTo>
                  <a:pt x="2788" y="3897"/>
                </a:lnTo>
                <a:lnTo>
                  <a:pt x="2843" y="3871"/>
                </a:lnTo>
                <a:lnTo>
                  <a:pt x="2892" y="3843"/>
                </a:lnTo>
                <a:lnTo>
                  <a:pt x="2931" y="3813"/>
                </a:lnTo>
                <a:lnTo>
                  <a:pt x="2962" y="3782"/>
                </a:lnTo>
                <a:lnTo>
                  <a:pt x="2986" y="3749"/>
                </a:lnTo>
                <a:lnTo>
                  <a:pt x="2999" y="3715"/>
                </a:lnTo>
                <a:lnTo>
                  <a:pt x="3004" y="3681"/>
                </a:lnTo>
                <a:lnTo>
                  <a:pt x="3000" y="3648"/>
                </a:lnTo>
                <a:lnTo>
                  <a:pt x="2988" y="3617"/>
                </a:lnTo>
                <a:lnTo>
                  <a:pt x="2969" y="3586"/>
                </a:lnTo>
                <a:lnTo>
                  <a:pt x="2943" y="3558"/>
                </a:lnTo>
                <a:lnTo>
                  <a:pt x="2909" y="3529"/>
                </a:lnTo>
                <a:lnTo>
                  <a:pt x="2868" y="3503"/>
                </a:lnTo>
                <a:lnTo>
                  <a:pt x="2820" y="3478"/>
                </a:lnTo>
                <a:lnTo>
                  <a:pt x="2820" y="3363"/>
                </a:lnTo>
                <a:lnTo>
                  <a:pt x="2918" y="3382"/>
                </a:lnTo>
                <a:lnTo>
                  <a:pt x="3012" y="3404"/>
                </a:lnTo>
                <a:lnTo>
                  <a:pt x="3100" y="3429"/>
                </a:lnTo>
                <a:lnTo>
                  <a:pt x="3181" y="3457"/>
                </a:lnTo>
                <a:lnTo>
                  <a:pt x="3257" y="3486"/>
                </a:lnTo>
                <a:lnTo>
                  <a:pt x="3325" y="3516"/>
                </a:lnTo>
                <a:lnTo>
                  <a:pt x="3386" y="3548"/>
                </a:lnTo>
                <a:lnTo>
                  <a:pt x="3441" y="3583"/>
                </a:lnTo>
                <a:lnTo>
                  <a:pt x="3487" y="3617"/>
                </a:lnTo>
                <a:lnTo>
                  <a:pt x="3526" y="3653"/>
                </a:lnTo>
                <a:lnTo>
                  <a:pt x="3556" y="3690"/>
                </a:lnTo>
                <a:lnTo>
                  <a:pt x="3579" y="3728"/>
                </a:lnTo>
                <a:lnTo>
                  <a:pt x="3593" y="3767"/>
                </a:lnTo>
                <a:lnTo>
                  <a:pt x="3597" y="3806"/>
                </a:lnTo>
                <a:lnTo>
                  <a:pt x="3593" y="3846"/>
                </a:lnTo>
                <a:lnTo>
                  <a:pt x="3580" y="3884"/>
                </a:lnTo>
                <a:lnTo>
                  <a:pt x="3558" y="3920"/>
                </a:lnTo>
                <a:lnTo>
                  <a:pt x="3529" y="3957"/>
                </a:lnTo>
                <a:lnTo>
                  <a:pt x="3491" y="3992"/>
                </a:lnTo>
                <a:lnTo>
                  <a:pt x="3446" y="4026"/>
                </a:lnTo>
                <a:lnTo>
                  <a:pt x="3394" y="4060"/>
                </a:lnTo>
                <a:lnTo>
                  <a:pt x="3337" y="4092"/>
                </a:lnTo>
                <a:lnTo>
                  <a:pt x="3272" y="4121"/>
                </a:lnTo>
                <a:lnTo>
                  <a:pt x="3202" y="4149"/>
                </a:lnTo>
                <a:lnTo>
                  <a:pt x="3126" y="4176"/>
                </a:lnTo>
                <a:lnTo>
                  <a:pt x="3045" y="4200"/>
                </a:lnTo>
                <a:lnTo>
                  <a:pt x="2958" y="4223"/>
                </a:lnTo>
                <a:lnTo>
                  <a:pt x="2868" y="4242"/>
                </a:lnTo>
                <a:lnTo>
                  <a:pt x="2773" y="4261"/>
                </a:lnTo>
                <a:lnTo>
                  <a:pt x="2674" y="4276"/>
                </a:lnTo>
                <a:lnTo>
                  <a:pt x="2572" y="4289"/>
                </a:lnTo>
                <a:lnTo>
                  <a:pt x="2468" y="4300"/>
                </a:lnTo>
                <a:lnTo>
                  <a:pt x="2359" y="4306"/>
                </a:lnTo>
                <a:lnTo>
                  <a:pt x="2249" y="4312"/>
                </a:lnTo>
                <a:lnTo>
                  <a:pt x="2137" y="4313"/>
                </a:lnTo>
                <a:lnTo>
                  <a:pt x="2025" y="4312"/>
                </a:lnTo>
                <a:lnTo>
                  <a:pt x="1916" y="4306"/>
                </a:lnTo>
                <a:lnTo>
                  <a:pt x="1807" y="4300"/>
                </a:lnTo>
                <a:lnTo>
                  <a:pt x="1702" y="4289"/>
                </a:lnTo>
                <a:lnTo>
                  <a:pt x="1600" y="4276"/>
                </a:lnTo>
                <a:lnTo>
                  <a:pt x="1502" y="4261"/>
                </a:lnTo>
                <a:lnTo>
                  <a:pt x="1407" y="4242"/>
                </a:lnTo>
                <a:lnTo>
                  <a:pt x="1316" y="4223"/>
                </a:lnTo>
                <a:lnTo>
                  <a:pt x="1230" y="4200"/>
                </a:lnTo>
                <a:lnTo>
                  <a:pt x="1149" y="4176"/>
                </a:lnTo>
                <a:lnTo>
                  <a:pt x="1073" y="4149"/>
                </a:lnTo>
                <a:lnTo>
                  <a:pt x="1002" y="4121"/>
                </a:lnTo>
                <a:lnTo>
                  <a:pt x="938" y="4092"/>
                </a:lnTo>
                <a:lnTo>
                  <a:pt x="881" y="4060"/>
                </a:lnTo>
                <a:lnTo>
                  <a:pt x="828" y="4026"/>
                </a:lnTo>
                <a:lnTo>
                  <a:pt x="784" y="3992"/>
                </a:lnTo>
                <a:lnTo>
                  <a:pt x="746" y="3957"/>
                </a:lnTo>
                <a:lnTo>
                  <a:pt x="717" y="3920"/>
                </a:lnTo>
                <a:lnTo>
                  <a:pt x="695" y="3884"/>
                </a:lnTo>
                <a:lnTo>
                  <a:pt x="682" y="3846"/>
                </a:lnTo>
                <a:lnTo>
                  <a:pt x="678" y="3806"/>
                </a:lnTo>
                <a:lnTo>
                  <a:pt x="682" y="3766"/>
                </a:lnTo>
                <a:lnTo>
                  <a:pt x="697" y="3725"/>
                </a:lnTo>
                <a:lnTo>
                  <a:pt x="721" y="3686"/>
                </a:lnTo>
                <a:lnTo>
                  <a:pt x="754" y="3648"/>
                </a:lnTo>
                <a:lnTo>
                  <a:pt x="794" y="3611"/>
                </a:lnTo>
                <a:lnTo>
                  <a:pt x="844" y="3575"/>
                </a:lnTo>
                <a:lnTo>
                  <a:pt x="903" y="3541"/>
                </a:lnTo>
                <a:lnTo>
                  <a:pt x="968" y="3508"/>
                </a:lnTo>
                <a:lnTo>
                  <a:pt x="1040" y="3476"/>
                </a:lnTo>
                <a:lnTo>
                  <a:pt x="1120" y="3448"/>
                </a:lnTo>
                <a:lnTo>
                  <a:pt x="1208" y="3420"/>
                </a:lnTo>
                <a:lnTo>
                  <a:pt x="1301" y="3395"/>
                </a:lnTo>
                <a:lnTo>
                  <a:pt x="1400" y="3373"/>
                </a:lnTo>
                <a:lnTo>
                  <a:pt x="1505" y="3353"/>
                </a:lnTo>
                <a:lnTo>
                  <a:pt x="1498" y="3452"/>
                </a:lnTo>
                <a:lnTo>
                  <a:pt x="1442" y="3475"/>
                </a:lnTo>
                <a:lnTo>
                  <a:pt x="1392" y="3501"/>
                </a:lnTo>
                <a:lnTo>
                  <a:pt x="1350" y="3528"/>
                </a:lnTo>
                <a:lnTo>
                  <a:pt x="1316" y="3556"/>
                </a:lnTo>
                <a:lnTo>
                  <a:pt x="1289" y="3586"/>
                </a:lnTo>
                <a:lnTo>
                  <a:pt x="1269" y="3617"/>
                </a:lnTo>
                <a:lnTo>
                  <a:pt x="1256" y="3648"/>
                </a:lnTo>
                <a:lnTo>
                  <a:pt x="1252" y="3681"/>
                </a:lnTo>
                <a:lnTo>
                  <a:pt x="1256" y="3713"/>
                </a:lnTo>
                <a:lnTo>
                  <a:pt x="1269" y="3745"/>
                </a:lnTo>
                <a:lnTo>
                  <a:pt x="1289" y="3775"/>
                </a:lnTo>
                <a:lnTo>
                  <a:pt x="1315" y="3805"/>
                </a:lnTo>
                <a:lnTo>
                  <a:pt x="1349" y="3833"/>
                </a:lnTo>
                <a:lnTo>
                  <a:pt x="1390" y="3859"/>
                </a:lnTo>
                <a:lnTo>
                  <a:pt x="1435" y="3884"/>
                </a:lnTo>
                <a:lnTo>
                  <a:pt x="1488" y="3907"/>
                </a:lnTo>
                <a:lnTo>
                  <a:pt x="1545" y="3928"/>
                </a:lnTo>
                <a:lnTo>
                  <a:pt x="1608" y="3946"/>
                </a:lnTo>
                <a:lnTo>
                  <a:pt x="1730" y="2254"/>
                </a:lnTo>
                <a:lnTo>
                  <a:pt x="1731" y="2242"/>
                </a:lnTo>
                <a:lnTo>
                  <a:pt x="1734" y="2230"/>
                </a:lnTo>
                <a:lnTo>
                  <a:pt x="1738" y="2137"/>
                </a:lnTo>
                <a:lnTo>
                  <a:pt x="1742" y="2044"/>
                </a:lnTo>
                <a:lnTo>
                  <a:pt x="1747" y="1954"/>
                </a:lnTo>
                <a:lnTo>
                  <a:pt x="1751" y="1868"/>
                </a:lnTo>
                <a:lnTo>
                  <a:pt x="1755" y="1784"/>
                </a:lnTo>
                <a:lnTo>
                  <a:pt x="1759" y="1705"/>
                </a:lnTo>
                <a:lnTo>
                  <a:pt x="1762" y="1632"/>
                </a:lnTo>
                <a:lnTo>
                  <a:pt x="1765" y="1565"/>
                </a:lnTo>
                <a:lnTo>
                  <a:pt x="1768" y="1506"/>
                </a:lnTo>
                <a:lnTo>
                  <a:pt x="1770" y="1454"/>
                </a:lnTo>
                <a:lnTo>
                  <a:pt x="1773" y="1412"/>
                </a:lnTo>
                <a:lnTo>
                  <a:pt x="1742" y="1446"/>
                </a:lnTo>
                <a:lnTo>
                  <a:pt x="1710" y="1484"/>
                </a:lnTo>
                <a:lnTo>
                  <a:pt x="1680" y="1525"/>
                </a:lnTo>
                <a:lnTo>
                  <a:pt x="1649" y="1569"/>
                </a:lnTo>
                <a:lnTo>
                  <a:pt x="1616" y="1615"/>
                </a:lnTo>
                <a:lnTo>
                  <a:pt x="1582" y="1662"/>
                </a:lnTo>
                <a:lnTo>
                  <a:pt x="1547" y="1708"/>
                </a:lnTo>
                <a:lnTo>
                  <a:pt x="1507" y="1752"/>
                </a:lnTo>
                <a:lnTo>
                  <a:pt x="1463" y="1794"/>
                </a:lnTo>
                <a:lnTo>
                  <a:pt x="1417" y="1834"/>
                </a:lnTo>
                <a:lnTo>
                  <a:pt x="1369" y="1866"/>
                </a:lnTo>
                <a:lnTo>
                  <a:pt x="1319" y="1892"/>
                </a:lnTo>
                <a:lnTo>
                  <a:pt x="1267" y="1913"/>
                </a:lnTo>
                <a:lnTo>
                  <a:pt x="1214" y="1929"/>
                </a:lnTo>
                <a:lnTo>
                  <a:pt x="1161" y="1941"/>
                </a:lnTo>
                <a:lnTo>
                  <a:pt x="1107" y="1947"/>
                </a:lnTo>
                <a:lnTo>
                  <a:pt x="1052" y="1949"/>
                </a:lnTo>
                <a:lnTo>
                  <a:pt x="967" y="1945"/>
                </a:lnTo>
                <a:lnTo>
                  <a:pt x="883" y="1930"/>
                </a:lnTo>
                <a:lnTo>
                  <a:pt x="801" y="1910"/>
                </a:lnTo>
                <a:lnTo>
                  <a:pt x="721" y="1882"/>
                </a:lnTo>
                <a:lnTo>
                  <a:pt x="645" y="1848"/>
                </a:lnTo>
                <a:lnTo>
                  <a:pt x="573" y="1810"/>
                </a:lnTo>
                <a:lnTo>
                  <a:pt x="546" y="1792"/>
                </a:lnTo>
                <a:lnTo>
                  <a:pt x="525" y="1768"/>
                </a:lnTo>
                <a:lnTo>
                  <a:pt x="508" y="1741"/>
                </a:lnTo>
                <a:lnTo>
                  <a:pt x="497" y="1712"/>
                </a:lnTo>
                <a:lnTo>
                  <a:pt x="492" y="1682"/>
                </a:lnTo>
                <a:lnTo>
                  <a:pt x="493" y="1650"/>
                </a:lnTo>
                <a:lnTo>
                  <a:pt x="500" y="1619"/>
                </a:lnTo>
                <a:lnTo>
                  <a:pt x="514" y="1589"/>
                </a:lnTo>
                <a:lnTo>
                  <a:pt x="534" y="1563"/>
                </a:lnTo>
                <a:lnTo>
                  <a:pt x="557" y="1542"/>
                </a:lnTo>
                <a:lnTo>
                  <a:pt x="585" y="1525"/>
                </a:lnTo>
                <a:lnTo>
                  <a:pt x="614" y="1514"/>
                </a:lnTo>
                <a:lnTo>
                  <a:pt x="645" y="1509"/>
                </a:lnTo>
                <a:lnTo>
                  <a:pt x="676" y="1510"/>
                </a:lnTo>
                <a:lnTo>
                  <a:pt x="708" y="1517"/>
                </a:lnTo>
                <a:lnTo>
                  <a:pt x="738" y="1531"/>
                </a:lnTo>
                <a:lnTo>
                  <a:pt x="775" y="1551"/>
                </a:lnTo>
                <a:lnTo>
                  <a:pt x="813" y="1568"/>
                </a:lnTo>
                <a:lnTo>
                  <a:pt x="852" y="1585"/>
                </a:lnTo>
                <a:lnTo>
                  <a:pt x="892" y="1598"/>
                </a:lnTo>
                <a:lnTo>
                  <a:pt x="934" y="1610"/>
                </a:lnTo>
                <a:lnTo>
                  <a:pt x="976" y="1618"/>
                </a:lnTo>
                <a:lnTo>
                  <a:pt x="1018" y="1623"/>
                </a:lnTo>
                <a:lnTo>
                  <a:pt x="1059" y="1624"/>
                </a:lnTo>
                <a:lnTo>
                  <a:pt x="1099" y="1620"/>
                </a:lnTo>
                <a:lnTo>
                  <a:pt x="1138" y="1612"/>
                </a:lnTo>
                <a:lnTo>
                  <a:pt x="1175" y="1599"/>
                </a:lnTo>
                <a:lnTo>
                  <a:pt x="1209" y="1581"/>
                </a:lnTo>
                <a:lnTo>
                  <a:pt x="1240" y="1557"/>
                </a:lnTo>
                <a:lnTo>
                  <a:pt x="1277" y="1521"/>
                </a:lnTo>
                <a:lnTo>
                  <a:pt x="1311" y="1479"/>
                </a:lnTo>
                <a:lnTo>
                  <a:pt x="1345" y="1433"/>
                </a:lnTo>
                <a:lnTo>
                  <a:pt x="1378" y="1386"/>
                </a:lnTo>
                <a:lnTo>
                  <a:pt x="1407" y="1344"/>
                </a:lnTo>
                <a:lnTo>
                  <a:pt x="1438" y="1302"/>
                </a:lnTo>
                <a:lnTo>
                  <a:pt x="1469" y="1260"/>
                </a:lnTo>
                <a:lnTo>
                  <a:pt x="1505" y="1220"/>
                </a:lnTo>
                <a:lnTo>
                  <a:pt x="1543" y="1179"/>
                </a:lnTo>
                <a:lnTo>
                  <a:pt x="1585" y="1142"/>
                </a:lnTo>
                <a:lnTo>
                  <a:pt x="1630" y="1107"/>
                </a:lnTo>
                <a:lnTo>
                  <a:pt x="1680" y="1074"/>
                </a:lnTo>
                <a:lnTo>
                  <a:pt x="1726" y="1052"/>
                </a:lnTo>
                <a:lnTo>
                  <a:pt x="1774" y="1032"/>
                </a:lnTo>
                <a:lnTo>
                  <a:pt x="1823" y="1015"/>
                </a:lnTo>
                <a:lnTo>
                  <a:pt x="1874" y="1001"/>
                </a:lnTo>
                <a:lnTo>
                  <a:pt x="1923" y="987"/>
                </a:lnTo>
                <a:lnTo>
                  <a:pt x="1985" y="974"/>
                </a:lnTo>
                <a:lnTo>
                  <a:pt x="2053" y="963"/>
                </a:lnTo>
                <a:lnTo>
                  <a:pt x="2122" y="959"/>
                </a:lnTo>
                <a:close/>
                <a:moveTo>
                  <a:pt x="4077" y="850"/>
                </a:moveTo>
                <a:lnTo>
                  <a:pt x="4059" y="853"/>
                </a:lnTo>
                <a:lnTo>
                  <a:pt x="4044" y="860"/>
                </a:lnTo>
                <a:lnTo>
                  <a:pt x="4033" y="873"/>
                </a:lnTo>
                <a:lnTo>
                  <a:pt x="4022" y="891"/>
                </a:lnTo>
                <a:lnTo>
                  <a:pt x="4016" y="915"/>
                </a:lnTo>
                <a:lnTo>
                  <a:pt x="4010" y="943"/>
                </a:lnTo>
                <a:lnTo>
                  <a:pt x="4009" y="977"/>
                </a:lnTo>
                <a:lnTo>
                  <a:pt x="4010" y="1011"/>
                </a:lnTo>
                <a:lnTo>
                  <a:pt x="4016" y="1040"/>
                </a:lnTo>
                <a:lnTo>
                  <a:pt x="4022" y="1065"/>
                </a:lnTo>
                <a:lnTo>
                  <a:pt x="4033" y="1083"/>
                </a:lnTo>
                <a:lnTo>
                  <a:pt x="4044" y="1095"/>
                </a:lnTo>
                <a:lnTo>
                  <a:pt x="4059" y="1102"/>
                </a:lnTo>
                <a:lnTo>
                  <a:pt x="4077" y="1104"/>
                </a:lnTo>
                <a:lnTo>
                  <a:pt x="4095" y="1102"/>
                </a:lnTo>
                <a:lnTo>
                  <a:pt x="4110" y="1095"/>
                </a:lnTo>
                <a:lnTo>
                  <a:pt x="4122" y="1083"/>
                </a:lnTo>
                <a:lnTo>
                  <a:pt x="4132" y="1065"/>
                </a:lnTo>
                <a:lnTo>
                  <a:pt x="4140" y="1040"/>
                </a:lnTo>
                <a:lnTo>
                  <a:pt x="4144" y="1011"/>
                </a:lnTo>
                <a:lnTo>
                  <a:pt x="4145" y="977"/>
                </a:lnTo>
                <a:lnTo>
                  <a:pt x="4144" y="943"/>
                </a:lnTo>
                <a:lnTo>
                  <a:pt x="4140" y="915"/>
                </a:lnTo>
                <a:lnTo>
                  <a:pt x="4132" y="891"/>
                </a:lnTo>
                <a:lnTo>
                  <a:pt x="4122" y="871"/>
                </a:lnTo>
                <a:lnTo>
                  <a:pt x="4110" y="860"/>
                </a:lnTo>
                <a:lnTo>
                  <a:pt x="4095" y="853"/>
                </a:lnTo>
                <a:lnTo>
                  <a:pt x="4077" y="850"/>
                </a:lnTo>
                <a:close/>
                <a:moveTo>
                  <a:pt x="854" y="850"/>
                </a:moveTo>
                <a:lnTo>
                  <a:pt x="836" y="853"/>
                </a:lnTo>
                <a:lnTo>
                  <a:pt x="822" y="860"/>
                </a:lnTo>
                <a:lnTo>
                  <a:pt x="810" y="873"/>
                </a:lnTo>
                <a:lnTo>
                  <a:pt x="799" y="891"/>
                </a:lnTo>
                <a:lnTo>
                  <a:pt x="792" y="915"/>
                </a:lnTo>
                <a:lnTo>
                  <a:pt x="788" y="943"/>
                </a:lnTo>
                <a:lnTo>
                  <a:pt x="786" y="977"/>
                </a:lnTo>
                <a:lnTo>
                  <a:pt x="788" y="1011"/>
                </a:lnTo>
                <a:lnTo>
                  <a:pt x="792" y="1040"/>
                </a:lnTo>
                <a:lnTo>
                  <a:pt x="799" y="1065"/>
                </a:lnTo>
                <a:lnTo>
                  <a:pt x="810" y="1083"/>
                </a:lnTo>
                <a:lnTo>
                  <a:pt x="822" y="1095"/>
                </a:lnTo>
                <a:lnTo>
                  <a:pt x="836" y="1102"/>
                </a:lnTo>
                <a:lnTo>
                  <a:pt x="854" y="1104"/>
                </a:lnTo>
                <a:lnTo>
                  <a:pt x="871" y="1102"/>
                </a:lnTo>
                <a:lnTo>
                  <a:pt x="887" y="1095"/>
                </a:lnTo>
                <a:lnTo>
                  <a:pt x="899" y="1083"/>
                </a:lnTo>
                <a:lnTo>
                  <a:pt x="909" y="1065"/>
                </a:lnTo>
                <a:lnTo>
                  <a:pt x="916" y="1040"/>
                </a:lnTo>
                <a:lnTo>
                  <a:pt x="921" y="1011"/>
                </a:lnTo>
                <a:lnTo>
                  <a:pt x="922" y="977"/>
                </a:lnTo>
                <a:lnTo>
                  <a:pt x="921" y="943"/>
                </a:lnTo>
                <a:lnTo>
                  <a:pt x="916" y="915"/>
                </a:lnTo>
                <a:lnTo>
                  <a:pt x="909" y="891"/>
                </a:lnTo>
                <a:lnTo>
                  <a:pt x="899" y="871"/>
                </a:lnTo>
                <a:lnTo>
                  <a:pt x="887" y="860"/>
                </a:lnTo>
                <a:lnTo>
                  <a:pt x="871" y="853"/>
                </a:lnTo>
                <a:lnTo>
                  <a:pt x="854" y="850"/>
                </a:lnTo>
                <a:close/>
                <a:moveTo>
                  <a:pt x="4077" y="750"/>
                </a:moveTo>
                <a:lnTo>
                  <a:pt x="4119" y="752"/>
                </a:lnTo>
                <a:lnTo>
                  <a:pt x="4157" y="760"/>
                </a:lnTo>
                <a:lnTo>
                  <a:pt x="4191" y="772"/>
                </a:lnTo>
                <a:lnTo>
                  <a:pt x="4221" y="790"/>
                </a:lnTo>
                <a:lnTo>
                  <a:pt x="4249" y="812"/>
                </a:lnTo>
                <a:lnTo>
                  <a:pt x="4271" y="839"/>
                </a:lnTo>
                <a:lnTo>
                  <a:pt x="4288" y="867"/>
                </a:lnTo>
                <a:lnTo>
                  <a:pt x="4301" y="902"/>
                </a:lnTo>
                <a:lnTo>
                  <a:pt x="4309" y="937"/>
                </a:lnTo>
                <a:lnTo>
                  <a:pt x="4310" y="976"/>
                </a:lnTo>
                <a:lnTo>
                  <a:pt x="4309" y="1017"/>
                </a:lnTo>
                <a:lnTo>
                  <a:pt x="4301" y="1052"/>
                </a:lnTo>
                <a:lnTo>
                  <a:pt x="4288" y="1085"/>
                </a:lnTo>
                <a:lnTo>
                  <a:pt x="4271" y="1115"/>
                </a:lnTo>
                <a:lnTo>
                  <a:pt x="4249" y="1141"/>
                </a:lnTo>
                <a:lnTo>
                  <a:pt x="4221" y="1163"/>
                </a:lnTo>
                <a:lnTo>
                  <a:pt x="4191" y="1182"/>
                </a:lnTo>
                <a:lnTo>
                  <a:pt x="4157" y="1193"/>
                </a:lnTo>
                <a:lnTo>
                  <a:pt x="4119" y="1201"/>
                </a:lnTo>
                <a:lnTo>
                  <a:pt x="4077" y="1204"/>
                </a:lnTo>
                <a:lnTo>
                  <a:pt x="4042" y="1201"/>
                </a:lnTo>
                <a:lnTo>
                  <a:pt x="4009" y="1196"/>
                </a:lnTo>
                <a:lnTo>
                  <a:pt x="3978" y="1187"/>
                </a:lnTo>
                <a:lnTo>
                  <a:pt x="3950" y="1174"/>
                </a:lnTo>
                <a:lnTo>
                  <a:pt x="3925" y="1158"/>
                </a:lnTo>
                <a:lnTo>
                  <a:pt x="3903" y="1138"/>
                </a:lnTo>
                <a:lnTo>
                  <a:pt x="3885" y="1116"/>
                </a:lnTo>
                <a:lnTo>
                  <a:pt x="3870" y="1091"/>
                </a:lnTo>
                <a:lnTo>
                  <a:pt x="3856" y="1055"/>
                </a:lnTo>
                <a:lnTo>
                  <a:pt x="3847" y="1017"/>
                </a:lnTo>
                <a:lnTo>
                  <a:pt x="3844" y="976"/>
                </a:lnTo>
                <a:lnTo>
                  <a:pt x="3847" y="937"/>
                </a:lnTo>
                <a:lnTo>
                  <a:pt x="3856" y="899"/>
                </a:lnTo>
                <a:lnTo>
                  <a:pt x="3870" y="862"/>
                </a:lnTo>
                <a:lnTo>
                  <a:pt x="3885" y="837"/>
                </a:lnTo>
                <a:lnTo>
                  <a:pt x="3903" y="815"/>
                </a:lnTo>
                <a:lnTo>
                  <a:pt x="3925" y="795"/>
                </a:lnTo>
                <a:lnTo>
                  <a:pt x="3950" y="780"/>
                </a:lnTo>
                <a:lnTo>
                  <a:pt x="3978" y="767"/>
                </a:lnTo>
                <a:lnTo>
                  <a:pt x="4009" y="758"/>
                </a:lnTo>
                <a:lnTo>
                  <a:pt x="4042" y="752"/>
                </a:lnTo>
                <a:lnTo>
                  <a:pt x="4077" y="750"/>
                </a:lnTo>
                <a:close/>
                <a:moveTo>
                  <a:pt x="854" y="750"/>
                </a:moveTo>
                <a:lnTo>
                  <a:pt x="895" y="752"/>
                </a:lnTo>
                <a:lnTo>
                  <a:pt x="933" y="760"/>
                </a:lnTo>
                <a:lnTo>
                  <a:pt x="968" y="772"/>
                </a:lnTo>
                <a:lnTo>
                  <a:pt x="998" y="790"/>
                </a:lnTo>
                <a:lnTo>
                  <a:pt x="1025" y="812"/>
                </a:lnTo>
                <a:lnTo>
                  <a:pt x="1048" y="839"/>
                </a:lnTo>
                <a:lnTo>
                  <a:pt x="1065" y="867"/>
                </a:lnTo>
                <a:lnTo>
                  <a:pt x="1077" y="902"/>
                </a:lnTo>
                <a:lnTo>
                  <a:pt x="1085" y="937"/>
                </a:lnTo>
                <a:lnTo>
                  <a:pt x="1087" y="976"/>
                </a:lnTo>
                <a:lnTo>
                  <a:pt x="1085" y="1017"/>
                </a:lnTo>
                <a:lnTo>
                  <a:pt x="1077" y="1052"/>
                </a:lnTo>
                <a:lnTo>
                  <a:pt x="1065" y="1085"/>
                </a:lnTo>
                <a:lnTo>
                  <a:pt x="1048" y="1115"/>
                </a:lnTo>
                <a:lnTo>
                  <a:pt x="1025" y="1141"/>
                </a:lnTo>
                <a:lnTo>
                  <a:pt x="998" y="1163"/>
                </a:lnTo>
                <a:lnTo>
                  <a:pt x="968" y="1182"/>
                </a:lnTo>
                <a:lnTo>
                  <a:pt x="933" y="1193"/>
                </a:lnTo>
                <a:lnTo>
                  <a:pt x="895" y="1201"/>
                </a:lnTo>
                <a:lnTo>
                  <a:pt x="854" y="1204"/>
                </a:lnTo>
                <a:lnTo>
                  <a:pt x="819" y="1201"/>
                </a:lnTo>
                <a:lnTo>
                  <a:pt x="786" y="1196"/>
                </a:lnTo>
                <a:lnTo>
                  <a:pt x="755" y="1187"/>
                </a:lnTo>
                <a:lnTo>
                  <a:pt x="727" y="1174"/>
                </a:lnTo>
                <a:lnTo>
                  <a:pt x="701" y="1158"/>
                </a:lnTo>
                <a:lnTo>
                  <a:pt x="680" y="1138"/>
                </a:lnTo>
                <a:lnTo>
                  <a:pt x="662" y="1116"/>
                </a:lnTo>
                <a:lnTo>
                  <a:pt x="646" y="1091"/>
                </a:lnTo>
                <a:lnTo>
                  <a:pt x="632" y="1055"/>
                </a:lnTo>
                <a:lnTo>
                  <a:pt x="624" y="1017"/>
                </a:lnTo>
                <a:lnTo>
                  <a:pt x="622" y="976"/>
                </a:lnTo>
                <a:lnTo>
                  <a:pt x="624" y="937"/>
                </a:lnTo>
                <a:lnTo>
                  <a:pt x="632" y="899"/>
                </a:lnTo>
                <a:lnTo>
                  <a:pt x="646" y="862"/>
                </a:lnTo>
                <a:lnTo>
                  <a:pt x="662" y="837"/>
                </a:lnTo>
                <a:lnTo>
                  <a:pt x="680" y="815"/>
                </a:lnTo>
                <a:lnTo>
                  <a:pt x="701" y="795"/>
                </a:lnTo>
                <a:lnTo>
                  <a:pt x="727" y="780"/>
                </a:lnTo>
                <a:lnTo>
                  <a:pt x="755" y="767"/>
                </a:lnTo>
                <a:lnTo>
                  <a:pt x="786" y="758"/>
                </a:lnTo>
                <a:lnTo>
                  <a:pt x="819" y="752"/>
                </a:lnTo>
                <a:lnTo>
                  <a:pt x="854" y="750"/>
                </a:lnTo>
                <a:close/>
                <a:moveTo>
                  <a:pt x="3456" y="386"/>
                </a:moveTo>
                <a:lnTo>
                  <a:pt x="3439" y="387"/>
                </a:lnTo>
                <a:lnTo>
                  <a:pt x="3423" y="395"/>
                </a:lnTo>
                <a:lnTo>
                  <a:pt x="3411" y="407"/>
                </a:lnTo>
                <a:lnTo>
                  <a:pt x="3401" y="425"/>
                </a:lnTo>
                <a:lnTo>
                  <a:pt x="3394" y="450"/>
                </a:lnTo>
                <a:lnTo>
                  <a:pt x="3389" y="479"/>
                </a:lnTo>
                <a:lnTo>
                  <a:pt x="3388" y="513"/>
                </a:lnTo>
                <a:lnTo>
                  <a:pt x="3389" y="545"/>
                </a:lnTo>
                <a:lnTo>
                  <a:pt x="3394" y="576"/>
                </a:lnTo>
                <a:lnTo>
                  <a:pt x="3401" y="599"/>
                </a:lnTo>
                <a:lnTo>
                  <a:pt x="3411" y="617"/>
                </a:lnTo>
                <a:lnTo>
                  <a:pt x="3423" y="631"/>
                </a:lnTo>
                <a:lnTo>
                  <a:pt x="3439" y="637"/>
                </a:lnTo>
                <a:lnTo>
                  <a:pt x="3456" y="640"/>
                </a:lnTo>
                <a:lnTo>
                  <a:pt x="3474" y="637"/>
                </a:lnTo>
                <a:lnTo>
                  <a:pt x="3488" y="631"/>
                </a:lnTo>
                <a:lnTo>
                  <a:pt x="3500" y="617"/>
                </a:lnTo>
                <a:lnTo>
                  <a:pt x="3511" y="599"/>
                </a:lnTo>
                <a:lnTo>
                  <a:pt x="3518" y="576"/>
                </a:lnTo>
                <a:lnTo>
                  <a:pt x="3522" y="545"/>
                </a:lnTo>
                <a:lnTo>
                  <a:pt x="3524" y="513"/>
                </a:lnTo>
                <a:lnTo>
                  <a:pt x="3522" y="479"/>
                </a:lnTo>
                <a:lnTo>
                  <a:pt x="3518" y="450"/>
                </a:lnTo>
                <a:lnTo>
                  <a:pt x="3511" y="425"/>
                </a:lnTo>
                <a:lnTo>
                  <a:pt x="3500" y="407"/>
                </a:lnTo>
                <a:lnTo>
                  <a:pt x="3488" y="395"/>
                </a:lnTo>
                <a:lnTo>
                  <a:pt x="3474" y="387"/>
                </a:lnTo>
                <a:lnTo>
                  <a:pt x="3456" y="386"/>
                </a:lnTo>
                <a:close/>
                <a:moveTo>
                  <a:pt x="233" y="386"/>
                </a:moveTo>
                <a:lnTo>
                  <a:pt x="215" y="387"/>
                </a:lnTo>
                <a:lnTo>
                  <a:pt x="200" y="395"/>
                </a:lnTo>
                <a:lnTo>
                  <a:pt x="188" y="407"/>
                </a:lnTo>
                <a:lnTo>
                  <a:pt x="178" y="425"/>
                </a:lnTo>
                <a:lnTo>
                  <a:pt x="170" y="450"/>
                </a:lnTo>
                <a:lnTo>
                  <a:pt x="166" y="479"/>
                </a:lnTo>
                <a:lnTo>
                  <a:pt x="165" y="513"/>
                </a:lnTo>
                <a:lnTo>
                  <a:pt x="166" y="545"/>
                </a:lnTo>
                <a:lnTo>
                  <a:pt x="170" y="576"/>
                </a:lnTo>
                <a:lnTo>
                  <a:pt x="178" y="599"/>
                </a:lnTo>
                <a:lnTo>
                  <a:pt x="188" y="617"/>
                </a:lnTo>
                <a:lnTo>
                  <a:pt x="200" y="631"/>
                </a:lnTo>
                <a:lnTo>
                  <a:pt x="215" y="637"/>
                </a:lnTo>
                <a:lnTo>
                  <a:pt x="233" y="640"/>
                </a:lnTo>
                <a:lnTo>
                  <a:pt x="251" y="637"/>
                </a:lnTo>
                <a:lnTo>
                  <a:pt x="266" y="631"/>
                </a:lnTo>
                <a:lnTo>
                  <a:pt x="277" y="617"/>
                </a:lnTo>
                <a:lnTo>
                  <a:pt x="288" y="599"/>
                </a:lnTo>
                <a:lnTo>
                  <a:pt x="294" y="576"/>
                </a:lnTo>
                <a:lnTo>
                  <a:pt x="300" y="545"/>
                </a:lnTo>
                <a:lnTo>
                  <a:pt x="301" y="513"/>
                </a:lnTo>
                <a:lnTo>
                  <a:pt x="300" y="479"/>
                </a:lnTo>
                <a:lnTo>
                  <a:pt x="294" y="450"/>
                </a:lnTo>
                <a:lnTo>
                  <a:pt x="288" y="425"/>
                </a:lnTo>
                <a:lnTo>
                  <a:pt x="277" y="407"/>
                </a:lnTo>
                <a:lnTo>
                  <a:pt x="266" y="395"/>
                </a:lnTo>
                <a:lnTo>
                  <a:pt x="251" y="387"/>
                </a:lnTo>
                <a:lnTo>
                  <a:pt x="233" y="386"/>
                </a:lnTo>
                <a:close/>
                <a:moveTo>
                  <a:pt x="3954" y="285"/>
                </a:moveTo>
                <a:lnTo>
                  <a:pt x="4078" y="285"/>
                </a:lnTo>
                <a:lnTo>
                  <a:pt x="3581" y="1204"/>
                </a:lnTo>
                <a:lnTo>
                  <a:pt x="3458" y="1204"/>
                </a:lnTo>
                <a:lnTo>
                  <a:pt x="3954" y="285"/>
                </a:lnTo>
                <a:close/>
                <a:moveTo>
                  <a:pt x="3456" y="285"/>
                </a:moveTo>
                <a:lnTo>
                  <a:pt x="3497" y="288"/>
                </a:lnTo>
                <a:lnTo>
                  <a:pt x="3535" y="295"/>
                </a:lnTo>
                <a:lnTo>
                  <a:pt x="3569" y="307"/>
                </a:lnTo>
                <a:lnTo>
                  <a:pt x="3600" y="324"/>
                </a:lnTo>
                <a:lnTo>
                  <a:pt x="3627" y="346"/>
                </a:lnTo>
                <a:lnTo>
                  <a:pt x="3649" y="373"/>
                </a:lnTo>
                <a:lnTo>
                  <a:pt x="3666" y="403"/>
                </a:lnTo>
                <a:lnTo>
                  <a:pt x="3679" y="435"/>
                </a:lnTo>
                <a:lnTo>
                  <a:pt x="3686" y="472"/>
                </a:lnTo>
                <a:lnTo>
                  <a:pt x="3688" y="511"/>
                </a:lnTo>
                <a:lnTo>
                  <a:pt x="3686" y="551"/>
                </a:lnTo>
                <a:lnTo>
                  <a:pt x="3679" y="587"/>
                </a:lnTo>
                <a:lnTo>
                  <a:pt x="3666" y="620"/>
                </a:lnTo>
                <a:lnTo>
                  <a:pt x="3649" y="650"/>
                </a:lnTo>
                <a:lnTo>
                  <a:pt x="3627" y="676"/>
                </a:lnTo>
                <a:lnTo>
                  <a:pt x="3600" y="699"/>
                </a:lnTo>
                <a:lnTo>
                  <a:pt x="3569" y="716"/>
                </a:lnTo>
                <a:lnTo>
                  <a:pt x="3535" y="727"/>
                </a:lnTo>
                <a:lnTo>
                  <a:pt x="3497" y="735"/>
                </a:lnTo>
                <a:lnTo>
                  <a:pt x="3456" y="738"/>
                </a:lnTo>
                <a:lnTo>
                  <a:pt x="3420" y="735"/>
                </a:lnTo>
                <a:lnTo>
                  <a:pt x="3388" y="730"/>
                </a:lnTo>
                <a:lnTo>
                  <a:pt x="3357" y="721"/>
                </a:lnTo>
                <a:lnTo>
                  <a:pt x="3329" y="709"/>
                </a:lnTo>
                <a:lnTo>
                  <a:pt x="3304" y="692"/>
                </a:lnTo>
                <a:lnTo>
                  <a:pt x="3282" y="674"/>
                </a:lnTo>
                <a:lnTo>
                  <a:pt x="3263" y="651"/>
                </a:lnTo>
                <a:lnTo>
                  <a:pt x="3249" y="625"/>
                </a:lnTo>
                <a:lnTo>
                  <a:pt x="3234" y="589"/>
                </a:lnTo>
                <a:lnTo>
                  <a:pt x="3225" y="551"/>
                </a:lnTo>
                <a:lnTo>
                  <a:pt x="3223" y="511"/>
                </a:lnTo>
                <a:lnTo>
                  <a:pt x="3225" y="472"/>
                </a:lnTo>
                <a:lnTo>
                  <a:pt x="3234" y="434"/>
                </a:lnTo>
                <a:lnTo>
                  <a:pt x="3249" y="398"/>
                </a:lnTo>
                <a:lnTo>
                  <a:pt x="3263" y="371"/>
                </a:lnTo>
                <a:lnTo>
                  <a:pt x="3282" y="349"/>
                </a:lnTo>
                <a:lnTo>
                  <a:pt x="3304" y="329"/>
                </a:lnTo>
                <a:lnTo>
                  <a:pt x="3329" y="314"/>
                </a:lnTo>
                <a:lnTo>
                  <a:pt x="3357" y="301"/>
                </a:lnTo>
                <a:lnTo>
                  <a:pt x="3388" y="293"/>
                </a:lnTo>
                <a:lnTo>
                  <a:pt x="3420" y="286"/>
                </a:lnTo>
                <a:lnTo>
                  <a:pt x="3456" y="285"/>
                </a:lnTo>
                <a:close/>
                <a:moveTo>
                  <a:pt x="731" y="285"/>
                </a:moveTo>
                <a:lnTo>
                  <a:pt x="856" y="285"/>
                </a:lnTo>
                <a:lnTo>
                  <a:pt x="357" y="1204"/>
                </a:lnTo>
                <a:lnTo>
                  <a:pt x="234" y="1204"/>
                </a:lnTo>
                <a:lnTo>
                  <a:pt x="731" y="285"/>
                </a:lnTo>
                <a:close/>
                <a:moveTo>
                  <a:pt x="233" y="285"/>
                </a:moveTo>
                <a:lnTo>
                  <a:pt x="275" y="288"/>
                </a:lnTo>
                <a:lnTo>
                  <a:pt x="313" y="295"/>
                </a:lnTo>
                <a:lnTo>
                  <a:pt x="347" y="307"/>
                </a:lnTo>
                <a:lnTo>
                  <a:pt x="377" y="324"/>
                </a:lnTo>
                <a:lnTo>
                  <a:pt x="403" y="346"/>
                </a:lnTo>
                <a:lnTo>
                  <a:pt x="425" y="373"/>
                </a:lnTo>
                <a:lnTo>
                  <a:pt x="444" y="403"/>
                </a:lnTo>
                <a:lnTo>
                  <a:pt x="455" y="435"/>
                </a:lnTo>
                <a:lnTo>
                  <a:pt x="463" y="472"/>
                </a:lnTo>
                <a:lnTo>
                  <a:pt x="466" y="511"/>
                </a:lnTo>
                <a:lnTo>
                  <a:pt x="463" y="551"/>
                </a:lnTo>
                <a:lnTo>
                  <a:pt x="455" y="587"/>
                </a:lnTo>
                <a:lnTo>
                  <a:pt x="444" y="620"/>
                </a:lnTo>
                <a:lnTo>
                  <a:pt x="425" y="650"/>
                </a:lnTo>
                <a:lnTo>
                  <a:pt x="403" y="676"/>
                </a:lnTo>
                <a:lnTo>
                  <a:pt x="377" y="699"/>
                </a:lnTo>
                <a:lnTo>
                  <a:pt x="347" y="716"/>
                </a:lnTo>
                <a:lnTo>
                  <a:pt x="313" y="727"/>
                </a:lnTo>
                <a:lnTo>
                  <a:pt x="275" y="735"/>
                </a:lnTo>
                <a:lnTo>
                  <a:pt x="233" y="738"/>
                </a:lnTo>
                <a:lnTo>
                  <a:pt x="198" y="735"/>
                </a:lnTo>
                <a:lnTo>
                  <a:pt x="165" y="730"/>
                </a:lnTo>
                <a:lnTo>
                  <a:pt x="133" y="721"/>
                </a:lnTo>
                <a:lnTo>
                  <a:pt x="106" y="709"/>
                </a:lnTo>
                <a:lnTo>
                  <a:pt x="80" y="692"/>
                </a:lnTo>
                <a:lnTo>
                  <a:pt x="59" y="674"/>
                </a:lnTo>
                <a:lnTo>
                  <a:pt x="41" y="651"/>
                </a:lnTo>
                <a:lnTo>
                  <a:pt x="26" y="625"/>
                </a:lnTo>
                <a:lnTo>
                  <a:pt x="10" y="589"/>
                </a:lnTo>
                <a:lnTo>
                  <a:pt x="3" y="551"/>
                </a:lnTo>
                <a:lnTo>
                  <a:pt x="0" y="511"/>
                </a:lnTo>
                <a:lnTo>
                  <a:pt x="3" y="472"/>
                </a:lnTo>
                <a:lnTo>
                  <a:pt x="10" y="434"/>
                </a:lnTo>
                <a:lnTo>
                  <a:pt x="26" y="398"/>
                </a:lnTo>
                <a:lnTo>
                  <a:pt x="41" y="371"/>
                </a:lnTo>
                <a:lnTo>
                  <a:pt x="59" y="349"/>
                </a:lnTo>
                <a:lnTo>
                  <a:pt x="80" y="329"/>
                </a:lnTo>
                <a:lnTo>
                  <a:pt x="106" y="314"/>
                </a:lnTo>
                <a:lnTo>
                  <a:pt x="133" y="301"/>
                </a:lnTo>
                <a:lnTo>
                  <a:pt x="165" y="293"/>
                </a:lnTo>
                <a:lnTo>
                  <a:pt x="198" y="286"/>
                </a:lnTo>
                <a:lnTo>
                  <a:pt x="233" y="285"/>
                </a:lnTo>
                <a:close/>
                <a:moveTo>
                  <a:pt x="2190" y="0"/>
                </a:moveTo>
                <a:lnTo>
                  <a:pt x="2249" y="3"/>
                </a:lnTo>
                <a:lnTo>
                  <a:pt x="2304" y="14"/>
                </a:lnTo>
                <a:lnTo>
                  <a:pt x="2358" y="31"/>
                </a:lnTo>
                <a:lnTo>
                  <a:pt x="2408" y="53"/>
                </a:lnTo>
                <a:lnTo>
                  <a:pt x="2455" y="82"/>
                </a:lnTo>
                <a:lnTo>
                  <a:pt x="2498" y="115"/>
                </a:lnTo>
                <a:lnTo>
                  <a:pt x="2537" y="153"/>
                </a:lnTo>
                <a:lnTo>
                  <a:pt x="2570" y="196"/>
                </a:lnTo>
                <a:lnTo>
                  <a:pt x="2599" y="242"/>
                </a:lnTo>
                <a:lnTo>
                  <a:pt x="2622" y="291"/>
                </a:lnTo>
                <a:lnTo>
                  <a:pt x="2639" y="344"/>
                </a:lnTo>
                <a:lnTo>
                  <a:pt x="2650" y="399"/>
                </a:lnTo>
                <a:lnTo>
                  <a:pt x="2654" y="456"/>
                </a:lnTo>
                <a:lnTo>
                  <a:pt x="2650" y="514"/>
                </a:lnTo>
                <a:lnTo>
                  <a:pt x="2639" y="569"/>
                </a:lnTo>
                <a:lnTo>
                  <a:pt x="2622" y="621"/>
                </a:lnTo>
                <a:lnTo>
                  <a:pt x="2599" y="671"/>
                </a:lnTo>
                <a:lnTo>
                  <a:pt x="2570" y="718"/>
                </a:lnTo>
                <a:lnTo>
                  <a:pt x="2537" y="760"/>
                </a:lnTo>
                <a:lnTo>
                  <a:pt x="2498" y="798"/>
                </a:lnTo>
                <a:lnTo>
                  <a:pt x="2455" y="832"/>
                </a:lnTo>
                <a:lnTo>
                  <a:pt x="2408" y="860"/>
                </a:lnTo>
                <a:lnTo>
                  <a:pt x="2358" y="883"/>
                </a:lnTo>
                <a:lnTo>
                  <a:pt x="2304" y="899"/>
                </a:lnTo>
                <a:lnTo>
                  <a:pt x="2249" y="909"/>
                </a:lnTo>
                <a:lnTo>
                  <a:pt x="2190" y="913"/>
                </a:lnTo>
                <a:lnTo>
                  <a:pt x="2133" y="909"/>
                </a:lnTo>
                <a:lnTo>
                  <a:pt x="2076" y="899"/>
                </a:lnTo>
                <a:lnTo>
                  <a:pt x="2023" y="883"/>
                </a:lnTo>
                <a:lnTo>
                  <a:pt x="1973" y="860"/>
                </a:lnTo>
                <a:lnTo>
                  <a:pt x="1926" y="832"/>
                </a:lnTo>
                <a:lnTo>
                  <a:pt x="1883" y="798"/>
                </a:lnTo>
                <a:lnTo>
                  <a:pt x="1845" y="760"/>
                </a:lnTo>
                <a:lnTo>
                  <a:pt x="1811" y="718"/>
                </a:lnTo>
                <a:lnTo>
                  <a:pt x="1782" y="671"/>
                </a:lnTo>
                <a:lnTo>
                  <a:pt x="1759" y="621"/>
                </a:lnTo>
                <a:lnTo>
                  <a:pt x="1742" y="569"/>
                </a:lnTo>
                <a:lnTo>
                  <a:pt x="1731" y="514"/>
                </a:lnTo>
                <a:lnTo>
                  <a:pt x="1727" y="456"/>
                </a:lnTo>
                <a:lnTo>
                  <a:pt x="1731" y="399"/>
                </a:lnTo>
                <a:lnTo>
                  <a:pt x="1742" y="344"/>
                </a:lnTo>
                <a:lnTo>
                  <a:pt x="1759" y="291"/>
                </a:lnTo>
                <a:lnTo>
                  <a:pt x="1782" y="242"/>
                </a:lnTo>
                <a:lnTo>
                  <a:pt x="1811" y="196"/>
                </a:lnTo>
                <a:lnTo>
                  <a:pt x="1845" y="153"/>
                </a:lnTo>
                <a:lnTo>
                  <a:pt x="1883" y="115"/>
                </a:lnTo>
                <a:lnTo>
                  <a:pt x="1926" y="82"/>
                </a:lnTo>
                <a:lnTo>
                  <a:pt x="1973" y="53"/>
                </a:lnTo>
                <a:lnTo>
                  <a:pt x="2023" y="31"/>
                </a:lnTo>
                <a:lnTo>
                  <a:pt x="2076" y="14"/>
                </a:lnTo>
                <a:lnTo>
                  <a:pt x="2133" y="3"/>
                </a:lnTo>
                <a:lnTo>
                  <a:pt x="21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0"/>
          <p:cNvSpPr>
            <a:spLocks noEditPoints="1"/>
          </p:cNvSpPr>
          <p:nvPr/>
        </p:nvSpPr>
        <p:spPr bwMode="auto">
          <a:xfrm>
            <a:off x="10586049" y="2608173"/>
            <a:ext cx="834915" cy="665838"/>
          </a:xfrm>
          <a:custGeom>
            <a:avLst/>
            <a:gdLst>
              <a:gd name="T0" fmla="*/ 5951 w 6122"/>
              <a:gd name="T1" fmla="*/ 2977 h 4539"/>
              <a:gd name="T2" fmla="*/ 6122 w 6122"/>
              <a:gd name="T3" fmla="*/ 3311 h 4539"/>
              <a:gd name="T4" fmla="*/ 5951 w 6122"/>
              <a:gd name="T5" fmla="*/ 3647 h 4539"/>
              <a:gd name="T6" fmla="*/ 3248 w 6122"/>
              <a:gd name="T7" fmla="*/ 3722 h 4539"/>
              <a:gd name="T8" fmla="*/ 2948 w 6122"/>
              <a:gd name="T9" fmla="*/ 3502 h 4539"/>
              <a:gd name="T10" fmla="*/ 2948 w 6122"/>
              <a:gd name="T11" fmla="*/ 3120 h 4539"/>
              <a:gd name="T12" fmla="*/ 3248 w 6122"/>
              <a:gd name="T13" fmla="*/ 2900 h 4539"/>
              <a:gd name="T14" fmla="*/ 5898 w 6122"/>
              <a:gd name="T15" fmla="*/ 1899 h 4539"/>
              <a:gd name="T16" fmla="*/ 6116 w 6122"/>
              <a:gd name="T17" fmla="*/ 2202 h 4539"/>
              <a:gd name="T18" fmla="*/ 6000 w 6122"/>
              <a:gd name="T19" fmla="*/ 2564 h 4539"/>
              <a:gd name="T20" fmla="*/ 3317 w 6122"/>
              <a:gd name="T21" fmla="*/ 2685 h 4539"/>
              <a:gd name="T22" fmla="*/ 2981 w 6122"/>
              <a:gd name="T23" fmla="*/ 2516 h 4539"/>
              <a:gd name="T24" fmla="*/ 2922 w 6122"/>
              <a:gd name="T25" fmla="*/ 2139 h 4539"/>
              <a:gd name="T26" fmla="*/ 3185 w 6122"/>
              <a:gd name="T27" fmla="*/ 1875 h 4539"/>
              <a:gd name="T28" fmla="*/ 5838 w 6122"/>
              <a:gd name="T29" fmla="*/ 833 h 4539"/>
              <a:gd name="T30" fmla="*/ 6102 w 6122"/>
              <a:gd name="T31" fmla="*/ 1097 h 4539"/>
              <a:gd name="T32" fmla="*/ 6042 w 6122"/>
              <a:gd name="T33" fmla="*/ 1474 h 4539"/>
              <a:gd name="T34" fmla="*/ 5706 w 6122"/>
              <a:gd name="T35" fmla="*/ 1643 h 4539"/>
              <a:gd name="T36" fmla="*/ 3022 w 6122"/>
              <a:gd name="T37" fmla="*/ 1522 h 4539"/>
              <a:gd name="T38" fmla="*/ 2907 w 6122"/>
              <a:gd name="T39" fmla="*/ 1160 h 4539"/>
              <a:gd name="T40" fmla="*/ 3126 w 6122"/>
              <a:gd name="T41" fmla="*/ 857 h 4539"/>
              <a:gd name="T42" fmla="*/ 1427 w 6122"/>
              <a:gd name="T43" fmla="*/ 21 h 4539"/>
              <a:gd name="T44" fmla="*/ 1629 w 6122"/>
              <a:gd name="T45" fmla="*/ 262 h 4539"/>
              <a:gd name="T46" fmla="*/ 2128 w 6122"/>
              <a:gd name="T47" fmla="*/ 721 h 4539"/>
              <a:gd name="T48" fmla="*/ 2460 w 6122"/>
              <a:gd name="T49" fmla="*/ 950 h 4539"/>
              <a:gd name="T50" fmla="*/ 2490 w 6122"/>
              <a:gd name="T51" fmla="*/ 1253 h 4539"/>
              <a:gd name="T52" fmla="*/ 2228 w 6122"/>
              <a:gd name="T53" fmla="*/ 1468 h 4539"/>
              <a:gd name="T54" fmla="*/ 1857 w 6122"/>
              <a:gd name="T55" fmla="*/ 1353 h 4539"/>
              <a:gd name="T56" fmla="*/ 1200 w 6122"/>
              <a:gd name="T57" fmla="*/ 1199 h 4539"/>
              <a:gd name="T58" fmla="*/ 902 w 6122"/>
              <a:gd name="T59" fmla="*/ 1327 h 4539"/>
              <a:gd name="T60" fmla="*/ 846 w 6122"/>
              <a:gd name="T61" fmla="*/ 1539 h 4539"/>
              <a:gd name="T62" fmla="*/ 967 w 6122"/>
              <a:gd name="T63" fmla="*/ 1732 h 4539"/>
              <a:gd name="T64" fmla="*/ 1356 w 6122"/>
              <a:gd name="T65" fmla="*/ 1882 h 4539"/>
              <a:gd name="T66" fmla="*/ 1976 w 6122"/>
              <a:gd name="T67" fmla="*/ 2070 h 4539"/>
              <a:gd name="T68" fmla="*/ 2410 w 6122"/>
              <a:gd name="T69" fmla="*/ 2343 h 4539"/>
              <a:gd name="T70" fmla="*/ 2616 w 6122"/>
              <a:gd name="T71" fmla="*/ 2763 h 4539"/>
              <a:gd name="T72" fmla="*/ 2590 w 6122"/>
              <a:gd name="T73" fmla="*/ 3265 h 4539"/>
              <a:gd name="T74" fmla="*/ 2287 w 6122"/>
              <a:gd name="T75" fmla="*/ 3725 h 4539"/>
              <a:gd name="T76" fmla="*/ 1744 w 6122"/>
              <a:gd name="T77" fmla="*/ 3963 h 4539"/>
              <a:gd name="T78" fmla="*/ 1558 w 6122"/>
              <a:gd name="T79" fmla="*/ 4426 h 4539"/>
              <a:gd name="T80" fmla="*/ 1258 w 6122"/>
              <a:gd name="T81" fmla="*/ 4533 h 4539"/>
              <a:gd name="T82" fmla="*/ 1017 w 6122"/>
              <a:gd name="T83" fmla="*/ 4331 h 4539"/>
              <a:gd name="T84" fmla="*/ 614 w 6122"/>
              <a:gd name="T85" fmla="*/ 3848 h 4539"/>
              <a:gd name="T86" fmla="*/ 67 w 6122"/>
              <a:gd name="T87" fmla="*/ 3521 h 4539"/>
              <a:gd name="T88" fmla="*/ 22 w 6122"/>
              <a:gd name="T89" fmla="*/ 3196 h 4539"/>
              <a:gd name="T90" fmla="*/ 282 w 6122"/>
              <a:gd name="T91" fmla="*/ 2980 h 4539"/>
              <a:gd name="T92" fmla="*/ 555 w 6122"/>
              <a:gd name="T93" fmla="*/ 3042 h 4539"/>
              <a:gd name="T94" fmla="*/ 1102 w 6122"/>
              <a:gd name="T95" fmla="*/ 3307 h 4539"/>
              <a:gd name="T96" fmla="*/ 1633 w 6122"/>
              <a:gd name="T97" fmla="*/ 3318 h 4539"/>
              <a:gd name="T98" fmla="*/ 1879 w 6122"/>
              <a:gd name="T99" fmla="*/ 3127 h 4539"/>
              <a:gd name="T100" fmla="*/ 1881 w 6122"/>
              <a:gd name="T101" fmla="*/ 2915 h 4539"/>
              <a:gd name="T102" fmla="*/ 1701 w 6122"/>
              <a:gd name="T103" fmla="*/ 2750 h 4539"/>
              <a:gd name="T104" fmla="*/ 1223 w 6122"/>
              <a:gd name="T105" fmla="*/ 2590 h 4539"/>
              <a:gd name="T106" fmla="*/ 685 w 6122"/>
              <a:gd name="T107" fmla="*/ 2419 h 4539"/>
              <a:gd name="T108" fmla="*/ 306 w 6122"/>
              <a:gd name="T109" fmla="*/ 2165 h 4539"/>
              <a:gd name="T110" fmla="*/ 122 w 6122"/>
              <a:gd name="T111" fmla="*/ 1750 h 4539"/>
              <a:gd name="T112" fmla="*/ 152 w 6122"/>
              <a:gd name="T113" fmla="*/ 1262 h 4539"/>
              <a:gd name="T114" fmla="*/ 456 w 6122"/>
              <a:gd name="T115" fmla="*/ 810 h 4539"/>
              <a:gd name="T116" fmla="*/ 996 w 6122"/>
              <a:gd name="T117" fmla="*/ 571 h 4539"/>
              <a:gd name="T118" fmla="*/ 1109 w 6122"/>
              <a:gd name="T119" fmla="*/ 75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22" h="4539">
                <a:moveTo>
                  <a:pt x="3317" y="2895"/>
                </a:moveTo>
                <a:lnTo>
                  <a:pt x="5706" y="2895"/>
                </a:lnTo>
                <a:lnTo>
                  <a:pt x="5773" y="2900"/>
                </a:lnTo>
                <a:lnTo>
                  <a:pt x="5838" y="2917"/>
                </a:lnTo>
                <a:lnTo>
                  <a:pt x="5898" y="2941"/>
                </a:lnTo>
                <a:lnTo>
                  <a:pt x="5951" y="2977"/>
                </a:lnTo>
                <a:lnTo>
                  <a:pt x="6000" y="3017"/>
                </a:lnTo>
                <a:lnTo>
                  <a:pt x="6042" y="3066"/>
                </a:lnTo>
                <a:lnTo>
                  <a:pt x="6076" y="3120"/>
                </a:lnTo>
                <a:lnTo>
                  <a:pt x="6102" y="3181"/>
                </a:lnTo>
                <a:lnTo>
                  <a:pt x="6116" y="3244"/>
                </a:lnTo>
                <a:lnTo>
                  <a:pt x="6122" y="3311"/>
                </a:lnTo>
                <a:lnTo>
                  <a:pt x="6116" y="3380"/>
                </a:lnTo>
                <a:lnTo>
                  <a:pt x="6102" y="3443"/>
                </a:lnTo>
                <a:lnTo>
                  <a:pt x="6076" y="3502"/>
                </a:lnTo>
                <a:lnTo>
                  <a:pt x="6042" y="3558"/>
                </a:lnTo>
                <a:lnTo>
                  <a:pt x="6000" y="3606"/>
                </a:lnTo>
                <a:lnTo>
                  <a:pt x="5951" y="3647"/>
                </a:lnTo>
                <a:lnTo>
                  <a:pt x="5898" y="3681"/>
                </a:lnTo>
                <a:lnTo>
                  <a:pt x="5838" y="3707"/>
                </a:lnTo>
                <a:lnTo>
                  <a:pt x="5773" y="3722"/>
                </a:lnTo>
                <a:lnTo>
                  <a:pt x="5706" y="3727"/>
                </a:lnTo>
                <a:lnTo>
                  <a:pt x="3317" y="3727"/>
                </a:lnTo>
                <a:lnTo>
                  <a:pt x="3248" y="3722"/>
                </a:lnTo>
                <a:lnTo>
                  <a:pt x="3185" y="3707"/>
                </a:lnTo>
                <a:lnTo>
                  <a:pt x="3126" y="3681"/>
                </a:lnTo>
                <a:lnTo>
                  <a:pt x="3070" y="3647"/>
                </a:lnTo>
                <a:lnTo>
                  <a:pt x="3022" y="3606"/>
                </a:lnTo>
                <a:lnTo>
                  <a:pt x="2981" y="3558"/>
                </a:lnTo>
                <a:lnTo>
                  <a:pt x="2948" y="3502"/>
                </a:lnTo>
                <a:lnTo>
                  <a:pt x="2922" y="3443"/>
                </a:lnTo>
                <a:lnTo>
                  <a:pt x="2907" y="3380"/>
                </a:lnTo>
                <a:lnTo>
                  <a:pt x="2901" y="3311"/>
                </a:lnTo>
                <a:lnTo>
                  <a:pt x="2907" y="3244"/>
                </a:lnTo>
                <a:lnTo>
                  <a:pt x="2922" y="3181"/>
                </a:lnTo>
                <a:lnTo>
                  <a:pt x="2948" y="3120"/>
                </a:lnTo>
                <a:lnTo>
                  <a:pt x="2981" y="3066"/>
                </a:lnTo>
                <a:lnTo>
                  <a:pt x="3022" y="3017"/>
                </a:lnTo>
                <a:lnTo>
                  <a:pt x="3070" y="2977"/>
                </a:lnTo>
                <a:lnTo>
                  <a:pt x="3126" y="2941"/>
                </a:lnTo>
                <a:lnTo>
                  <a:pt x="3185" y="2917"/>
                </a:lnTo>
                <a:lnTo>
                  <a:pt x="3248" y="2900"/>
                </a:lnTo>
                <a:lnTo>
                  <a:pt x="3317" y="2895"/>
                </a:lnTo>
                <a:close/>
                <a:moveTo>
                  <a:pt x="3317" y="1853"/>
                </a:moveTo>
                <a:lnTo>
                  <a:pt x="5706" y="1853"/>
                </a:lnTo>
                <a:lnTo>
                  <a:pt x="5773" y="1858"/>
                </a:lnTo>
                <a:lnTo>
                  <a:pt x="5838" y="1875"/>
                </a:lnTo>
                <a:lnTo>
                  <a:pt x="5898" y="1899"/>
                </a:lnTo>
                <a:lnTo>
                  <a:pt x="5951" y="1934"/>
                </a:lnTo>
                <a:lnTo>
                  <a:pt x="6000" y="1975"/>
                </a:lnTo>
                <a:lnTo>
                  <a:pt x="6042" y="2024"/>
                </a:lnTo>
                <a:lnTo>
                  <a:pt x="6076" y="2077"/>
                </a:lnTo>
                <a:lnTo>
                  <a:pt x="6102" y="2139"/>
                </a:lnTo>
                <a:lnTo>
                  <a:pt x="6116" y="2202"/>
                </a:lnTo>
                <a:lnTo>
                  <a:pt x="6122" y="2269"/>
                </a:lnTo>
                <a:lnTo>
                  <a:pt x="6116" y="2338"/>
                </a:lnTo>
                <a:lnTo>
                  <a:pt x="6102" y="2401"/>
                </a:lnTo>
                <a:lnTo>
                  <a:pt x="6076" y="2460"/>
                </a:lnTo>
                <a:lnTo>
                  <a:pt x="6042" y="2516"/>
                </a:lnTo>
                <a:lnTo>
                  <a:pt x="6000" y="2564"/>
                </a:lnTo>
                <a:lnTo>
                  <a:pt x="5951" y="2605"/>
                </a:lnTo>
                <a:lnTo>
                  <a:pt x="5898" y="2638"/>
                </a:lnTo>
                <a:lnTo>
                  <a:pt x="5838" y="2664"/>
                </a:lnTo>
                <a:lnTo>
                  <a:pt x="5773" y="2679"/>
                </a:lnTo>
                <a:lnTo>
                  <a:pt x="5706" y="2685"/>
                </a:lnTo>
                <a:lnTo>
                  <a:pt x="3317" y="2685"/>
                </a:lnTo>
                <a:lnTo>
                  <a:pt x="3248" y="2679"/>
                </a:lnTo>
                <a:lnTo>
                  <a:pt x="3185" y="2664"/>
                </a:lnTo>
                <a:lnTo>
                  <a:pt x="3126" y="2638"/>
                </a:lnTo>
                <a:lnTo>
                  <a:pt x="3070" y="2605"/>
                </a:lnTo>
                <a:lnTo>
                  <a:pt x="3022" y="2564"/>
                </a:lnTo>
                <a:lnTo>
                  <a:pt x="2981" y="2516"/>
                </a:lnTo>
                <a:lnTo>
                  <a:pt x="2948" y="2460"/>
                </a:lnTo>
                <a:lnTo>
                  <a:pt x="2922" y="2401"/>
                </a:lnTo>
                <a:lnTo>
                  <a:pt x="2907" y="2338"/>
                </a:lnTo>
                <a:lnTo>
                  <a:pt x="2901" y="2269"/>
                </a:lnTo>
                <a:lnTo>
                  <a:pt x="2907" y="2202"/>
                </a:lnTo>
                <a:lnTo>
                  <a:pt x="2922" y="2139"/>
                </a:lnTo>
                <a:lnTo>
                  <a:pt x="2948" y="2077"/>
                </a:lnTo>
                <a:lnTo>
                  <a:pt x="2981" y="2024"/>
                </a:lnTo>
                <a:lnTo>
                  <a:pt x="3022" y="1975"/>
                </a:lnTo>
                <a:lnTo>
                  <a:pt x="3070" y="1934"/>
                </a:lnTo>
                <a:lnTo>
                  <a:pt x="3126" y="1899"/>
                </a:lnTo>
                <a:lnTo>
                  <a:pt x="3185" y="1875"/>
                </a:lnTo>
                <a:lnTo>
                  <a:pt x="3248" y="1858"/>
                </a:lnTo>
                <a:lnTo>
                  <a:pt x="3317" y="1853"/>
                </a:lnTo>
                <a:close/>
                <a:moveTo>
                  <a:pt x="3317" y="810"/>
                </a:moveTo>
                <a:lnTo>
                  <a:pt x="5706" y="810"/>
                </a:lnTo>
                <a:lnTo>
                  <a:pt x="5773" y="816"/>
                </a:lnTo>
                <a:lnTo>
                  <a:pt x="5838" y="833"/>
                </a:lnTo>
                <a:lnTo>
                  <a:pt x="5898" y="857"/>
                </a:lnTo>
                <a:lnTo>
                  <a:pt x="5951" y="892"/>
                </a:lnTo>
                <a:lnTo>
                  <a:pt x="6000" y="933"/>
                </a:lnTo>
                <a:lnTo>
                  <a:pt x="6042" y="981"/>
                </a:lnTo>
                <a:lnTo>
                  <a:pt x="6076" y="1035"/>
                </a:lnTo>
                <a:lnTo>
                  <a:pt x="6102" y="1097"/>
                </a:lnTo>
                <a:lnTo>
                  <a:pt x="6116" y="1160"/>
                </a:lnTo>
                <a:lnTo>
                  <a:pt x="6122" y="1227"/>
                </a:lnTo>
                <a:lnTo>
                  <a:pt x="6116" y="1295"/>
                </a:lnTo>
                <a:lnTo>
                  <a:pt x="6102" y="1358"/>
                </a:lnTo>
                <a:lnTo>
                  <a:pt x="6076" y="1418"/>
                </a:lnTo>
                <a:lnTo>
                  <a:pt x="6042" y="1474"/>
                </a:lnTo>
                <a:lnTo>
                  <a:pt x="6000" y="1522"/>
                </a:lnTo>
                <a:lnTo>
                  <a:pt x="5951" y="1563"/>
                </a:lnTo>
                <a:lnTo>
                  <a:pt x="5898" y="1596"/>
                </a:lnTo>
                <a:lnTo>
                  <a:pt x="5838" y="1622"/>
                </a:lnTo>
                <a:lnTo>
                  <a:pt x="5773" y="1637"/>
                </a:lnTo>
                <a:lnTo>
                  <a:pt x="5706" y="1643"/>
                </a:lnTo>
                <a:lnTo>
                  <a:pt x="3317" y="1643"/>
                </a:lnTo>
                <a:lnTo>
                  <a:pt x="3248" y="1637"/>
                </a:lnTo>
                <a:lnTo>
                  <a:pt x="3185" y="1622"/>
                </a:lnTo>
                <a:lnTo>
                  <a:pt x="3126" y="1596"/>
                </a:lnTo>
                <a:lnTo>
                  <a:pt x="3070" y="1563"/>
                </a:lnTo>
                <a:lnTo>
                  <a:pt x="3022" y="1522"/>
                </a:lnTo>
                <a:lnTo>
                  <a:pt x="2981" y="1474"/>
                </a:lnTo>
                <a:lnTo>
                  <a:pt x="2948" y="1418"/>
                </a:lnTo>
                <a:lnTo>
                  <a:pt x="2922" y="1358"/>
                </a:lnTo>
                <a:lnTo>
                  <a:pt x="2907" y="1295"/>
                </a:lnTo>
                <a:lnTo>
                  <a:pt x="2901" y="1227"/>
                </a:lnTo>
                <a:lnTo>
                  <a:pt x="2907" y="1160"/>
                </a:lnTo>
                <a:lnTo>
                  <a:pt x="2922" y="1097"/>
                </a:lnTo>
                <a:lnTo>
                  <a:pt x="2948" y="1035"/>
                </a:lnTo>
                <a:lnTo>
                  <a:pt x="2981" y="981"/>
                </a:lnTo>
                <a:lnTo>
                  <a:pt x="3022" y="933"/>
                </a:lnTo>
                <a:lnTo>
                  <a:pt x="3070" y="892"/>
                </a:lnTo>
                <a:lnTo>
                  <a:pt x="3126" y="857"/>
                </a:lnTo>
                <a:lnTo>
                  <a:pt x="3185" y="833"/>
                </a:lnTo>
                <a:lnTo>
                  <a:pt x="3248" y="816"/>
                </a:lnTo>
                <a:lnTo>
                  <a:pt x="3317" y="810"/>
                </a:lnTo>
                <a:close/>
                <a:moveTo>
                  <a:pt x="1315" y="0"/>
                </a:moveTo>
                <a:lnTo>
                  <a:pt x="1373" y="6"/>
                </a:lnTo>
                <a:lnTo>
                  <a:pt x="1427" y="21"/>
                </a:lnTo>
                <a:lnTo>
                  <a:pt x="1477" y="43"/>
                </a:lnTo>
                <a:lnTo>
                  <a:pt x="1521" y="75"/>
                </a:lnTo>
                <a:lnTo>
                  <a:pt x="1558" y="114"/>
                </a:lnTo>
                <a:lnTo>
                  <a:pt x="1590" y="158"/>
                </a:lnTo>
                <a:lnTo>
                  <a:pt x="1614" y="209"/>
                </a:lnTo>
                <a:lnTo>
                  <a:pt x="1629" y="262"/>
                </a:lnTo>
                <a:lnTo>
                  <a:pt x="1634" y="320"/>
                </a:lnTo>
                <a:lnTo>
                  <a:pt x="1634" y="573"/>
                </a:lnTo>
                <a:lnTo>
                  <a:pt x="1764" y="599"/>
                </a:lnTo>
                <a:lnTo>
                  <a:pt x="1889" y="632"/>
                </a:lnTo>
                <a:lnTo>
                  <a:pt x="2011" y="671"/>
                </a:lnTo>
                <a:lnTo>
                  <a:pt x="2128" y="721"/>
                </a:lnTo>
                <a:lnTo>
                  <a:pt x="2239" y="777"/>
                </a:lnTo>
                <a:lnTo>
                  <a:pt x="2347" y="840"/>
                </a:lnTo>
                <a:lnTo>
                  <a:pt x="2378" y="861"/>
                </a:lnTo>
                <a:lnTo>
                  <a:pt x="2408" y="885"/>
                </a:lnTo>
                <a:lnTo>
                  <a:pt x="2434" y="914"/>
                </a:lnTo>
                <a:lnTo>
                  <a:pt x="2460" y="950"/>
                </a:lnTo>
                <a:lnTo>
                  <a:pt x="2480" y="989"/>
                </a:lnTo>
                <a:lnTo>
                  <a:pt x="2497" y="1033"/>
                </a:lnTo>
                <a:lnTo>
                  <a:pt x="2506" y="1080"/>
                </a:lnTo>
                <a:lnTo>
                  <a:pt x="2510" y="1132"/>
                </a:lnTo>
                <a:lnTo>
                  <a:pt x="2504" y="1195"/>
                </a:lnTo>
                <a:lnTo>
                  <a:pt x="2490" y="1253"/>
                </a:lnTo>
                <a:lnTo>
                  <a:pt x="2464" y="1306"/>
                </a:lnTo>
                <a:lnTo>
                  <a:pt x="2430" y="1353"/>
                </a:lnTo>
                <a:lnTo>
                  <a:pt x="2388" y="1394"/>
                </a:lnTo>
                <a:lnTo>
                  <a:pt x="2341" y="1427"/>
                </a:lnTo>
                <a:lnTo>
                  <a:pt x="2287" y="1453"/>
                </a:lnTo>
                <a:lnTo>
                  <a:pt x="2228" y="1468"/>
                </a:lnTo>
                <a:lnTo>
                  <a:pt x="2165" y="1474"/>
                </a:lnTo>
                <a:lnTo>
                  <a:pt x="2115" y="1470"/>
                </a:lnTo>
                <a:lnTo>
                  <a:pt x="2067" y="1459"/>
                </a:lnTo>
                <a:lnTo>
                  <a:pt x="2022" y="1442"/>
                </a:lnTo>
                <a:lnTo>
                  <a:pt x="1979" y="1420"/>
                </a:lnTo>
                <a:lnTo>
                  <a:pt x="1857" y="1353"/>
                </a:lnTo>
                <a:lnTo>
                  <a:pt x="1738" y="1297"/>
                </a:lnTo>
                <a:lnTo>
                  <a:pt x="1621" y="1254"/>
                </a:lnTo>
                <a:lnTo>
                  <a:pt x="1505" y="1221"/>
                </a:lnTo>
                <a:lnTo>
                  <a:pt x="1390" y="1202"/>
                </a:lnTo>
                <a:lnTo>
                  <a:pt x="1274" y="1195"/>
                </a:lnTo>
                <a:lnTo>
                  <a:pt x="1200" y="1199"/>
                </a:lnTo>
                <a:lnTo>
                  <a:pt x="1133" y="1208"/>
                </a:lnTo>
                <a:lnTo>
                  <a:pt x="1072" y="1221"/>
                </a:lnTo>
                <a:lnTo>
                  <a:pt x="1020" y="1241"/>
                </a:lnTo>
                <a:lnTo>
                  <a:pt x="974" y="1266"/>
                </a:lnTo>
                <a:lnTo>
                  <a:pt x="933" y="1295"/>
                </a:lnTo>
                <a:lnTo>
                  <a:pt x="902" y="1327"/>
                </a:lnTo>
                <a:lnTo>
                  <a:pt x="876" y="1364"/>
                </a:lnTo>
                <a:lnTo>
                  <a:pt x="857" y="1403"/>
                </a:lnTo>
                <a:lnTo>
                  <a:pt x="846" y="1444"/>
                </a:lnTo>
                <a:lnTo>
                  <a:pt x="844" y="1487"/>
                </a:lnTo>
                <a:lnTo>
                  <a:pt x="844" y="1498"/>
                </a:lnTo>
                <a:lnTo>
                  <a:pt x="846" y="1539"/>
                </a:lnTo>
                <a:lnTo>
                  <a:pt x="852" y="1578"/>
                </a:lnTo>
                <a:lnTo>
                  <a:pt x="863" y="1613"/>
                </a:lnTo>
                <a:lnTo>
                  <a:pt x="879" y="1646"/>
                </a:lnTo>
                <a:lnTo>
                  <a:pt x="902" y="1676"/>
                </a:lnTo>
                <a:lnTo>
                  <a:pt x="931" y="1706"/>
                </a:lnTo>
                <a:lnTo>
                  <a:pt x="967" y="1732"/>
                </a:lnTo>
                <a:lnTo>
                  <a:pt x="1009" y="1758"/>
                </a:lnTo>
                <a:lnTo>
                  <a:pt x="1061" y="1782"/>
                </a:lnTo>
                <a:lnTo>
                  <a:pt x="1121" y="1806"/>
                </a:lnTo>
                <a:lnTo>
                  <a:pt x="1189" y="1832"/>
                </a:lnTo>
                <a:lnTo>
                  <a:pt x="1269" y="1856"/>
                </a:lnTo>
                <a:lnTo>
                  <a:pt x="1356" y="1882"/>
                </a:lnTo>
                <a:lnTo>
                  <a:pt x="1456" y="1910"/>
                </a:lnTo>
                <a:lnTo>
                  <a:pt x="1566" y="1938"/>
                </a:lnTo>
                <a:lnTo>
                  <a:pt x="1677" y="1968"/>
                </a:lnTo>
                <a:lnTo>
                  <a:pt x="1783" y="2001"/>
                </a:lnTo>
                <a:lnTo>
                  <a:pt x="1881" y="2035"/>
                </a:lnTo>
                <a:lnTo>
                  <a:pt x="1976" y="2070"/>
                </a:lnTo>
                <a:lnTo>
                  <a:pt x="2063" y="2107"/>
                </a:lnTo>
                <a:lnTo>
                  <a:pt x="2145" y="2148"/>
                </a:lnTo>
                <a:lnTo>
                  <a:pt x="2221" y="2193"/>
                </a:lnTo>
                <a:lnTo>
                  <a:pt x="2289" y="2239"/>
                </a:lnTo>
                <a:lnTo>
                  <a:pt x="2354" y="2289"/>
                </a:lnTo>
                <a:lnTo>
                  <a:pt x="2410" y="2343"/>
                </a:lnTo>
                <a:lnTo>
                  <a:pt x="2462" y="2401"/>
                </a:lnTo>
                <a:lnTo>
                  <a:pt x="2506" y="2464"/>
                </a:lnTo>
                <a:lnTo>
                  <a:pt x="2543" y="2531"/>
                </a:lnTo>
                <a:lnTo>
                  <a:pt x="2575" y="2603"/>
                </a:lnTo>
                <a:lnTo>
                  <a:pt x="2599" y="2681"/>
                </a:lnTo>
                <a:lnTo>
                  <a:pt x="2616" y="2763"/>
                </a:lnTo>
                <a:lnTo>
                  <a:pt x="2627" y="2852"/>
                </a:lnTo>
                <a:lnTo>
                  <a:pt x="2631" y="2945"/>
                </a:lnTo>
                <a:lnTo>
                  <a:pt x="2631" y="2956"/>
                </a:lnTo>
                <a:lnTo>
                  <a:pt x="2627" y="3064"/>
                </a:lnTo>
                <a:lnTo>
                  <a:pt x="2612" y="3166"/>
                </a:lnTo>
                <a:lnTo>
                  <a:pt x="2590" y="3265"/>
                </a:lnTo>
                <a:lnTo>
                  <a:pt x="2558" y="3356"/>
                </a:lnTo>
                <a:lnTo>
                  <a:pt x="2519" y="3441"/>
                </a:lnTo>
                <a:lnTo>
                  <a:pt x="2473" y="3521"/>
                </a:lnTo>
                <a:lnTo>
                  <a:pt x="2417" y="3595"/>
                </a:lnTo>
                <a:lnTo>
                  <a:pt x="2356" y="3662"/>
                </a:lnTo>
                <a:lnTo>
                  <a:pt x="2287" y="3725"/>
                </a:lnTo>
                <a:lnTo>
                  <a:pt x="2211" y="3781"/>
                </a:lnTo>
                <a:lnTo>
                  <a:pt x="2130" y="3829"/>
                </a:lnTo>
                <a:lnTo>
                  <a:pt x="2041" y="3872"/>
                </a:lnTo>
                <a:lnTo>
                  <a:pt x="1948" y="3909"/>
                </a:lnTo>
                <a:lnTo>
                  <a:pt x="1848" y="3941"/>
                </a:lnTo>
                <a:lnTo>
                  <a:pt x="1744" y="3963"/>
                </a:lnTo>
                <a:lnTo>
                  <a:pt x="1634" y="3982"/>
                </a:lnTo>
                <a:lnTo>
                  <a:pt x="1634" y="4219"/>
                </a:lnTo>
                <a:lnTo>
                  <a:pt x="1629" y="4277"/>
                </a:lnTo>
                <a:lnTo>
                  <a:pt x="1614" y="4331"/>
                </a:lnTo>
                <a:lnTo>
                  <a:pt x="1590" y="4381"/>
                </a:lnTo>
                <a:lnTo>
                  <a:pt x="1558" y="4426"/>
                </a:lnTo>
                <a:lnTo>
                  <a:pt x="1521" y="4463"/>
                </a:lnTo>
                <a:lnTo>
                  <a:pt x="1477" y="4494"/>
                </a:lnTo>
                <a:lnTo>
                  <a:pt x="1427" y="4519"/>
                </a:lnTo>
                <a:lnTo>
                  <a:pt x="1373" y="4533"/>
                </a:lnTo>
                <a:lnTo>
                  <a:pt x="1315" y="4539"/>
                </a:lnTo>
                <a:lnTo>
                  <a:pt x="1258" y="4533"/>
                </a:lnTo>
                <a:lnTo>
                  <a:pt x="1204" y="4519"/>
                </a:lnTo>
                <a:lnTo>
                  <a:pt x="1154" y="4494"/>
                </a:lnTo>
                <a:lnTo>
                  <a:pt x="1109" y="4463"/>
                </a:lnTo>
                <a:lnTo>
                  <a:pt x="1070" y="4426"/>
                </a:lnTo>
                <a:lnTo>
                  <a:pt x="1039" y="4381"/>
                </a:lnTo>
                <a:lnTo>
                  <a:pt x="1017" y="4331"/>
                </a:lnTo>
                <a:lnTo>
                  <a:pt x="1002" y="4277"/>
                </a:lnTo>
                <a:lnTo>
                  <a:pt x="996" y="4219"/>
                </a:lnTo>
                <a:lnTo>
                  <a:pt x="996" y="3956"/>
                </a:lnTo>
                <a:lnTo>
                  <a:pt x="866" y="3926"/>
                </a:lnTo>
                <a:lnTo>
                  <a:pt x="738" y="3891"/>
                </a:lnTo>
                <a:lnTo>
                  <a:pt x="614" y="3848"/>
                </a:lnTo>
                <a:lnTo>
                  <a:pt x="490" y="3796"/>
                </a:lnTo>
                <a:lnTo>
                  <a:pt x="369" y="3736"/>
                </a:lnTo>
                <a:lnTo>
                  <a:pt x="252" y="3670"/>
                </a:lnTo>
                <a:lnTo>
                  <a:pt x="139" y="3593"/>
                </a:lnTo>
                <a:lnTo>
                  <a:pt x="100" y="3562"/>
                </a:lnTo>
                <a:lnTo>
                  <a:pt x="67" y="3521"/>
                </a:lnTo>
                <a:lnTo>
                  <a:pt x="39" y="3476"/>
                </a:lnTo>
                <a:lnTo>
                  <a:pt x="19" y="3426"/>
                </a:lnTo>
                <a:lnTo>
                  <a:pt x="4" y="3372"/>
                </a:lnTo>
                <a:lnTo>
                  <a:pt x="0" y="3315"/>
                </a:lnTo>
                <a:lnTo>
                  <a:pt x="6" y="3253"/>
                </a:lnTo>
                <a:lnTo>
                  <a:pt x="22" y="3196"/>
                </a:lnTo>
                <a:lnTo>
                  <a:pt x="46" y="3142"/>
                </a:lnTo>
                <a:lnTo>
                  <a:pt x="82" y="3095"/>
                </a:lnTo>
                <a:lnTo>
                  <a:pt x="122" y="3055"/>
                </a:lnTo>
                <a:lnTo>
                  <a:pt x="171" y="3021"/>
                </a:lnTo>
                <a:lnTo>
                  <a:pt x="224" y="2995"/>
                </a:lnTo>
                <a:lnTo>
                  <a:pt x="282" y="2980"/>
                </a:lnTo>
                <a:lnTo>
                  <a:pt x="345" y="2975"/>
                </a:lnTo>
                <a:lnTo>
                  <a:pt x="399" y="2978"/>
                </a:lnTo>
                <a:lnTo>
                  <a:pt x="447" y="2990"/>
                </a:lnTo>
                <a:lnTo>
                  <a:pt x="488" y="3004"/>
                </a:lnTo>
                <a:lnTo>
                  <a:pt x="525" y="3023"/>
                </a:lnTo>
                <a:lnTo>
                  <a:pt x="555" y="3042"/>
                </a:lnTo>
                <a:lnTo>
                  <a:pt x="640" y="3101"/>
                </a:lnTo>
                <a:lnTo>
                  <a:pt x="729" y="3155"/>
                </a:lnTo>
                <a:lnTo>
                  <a:pt x="818" y="3203"/>
                </a:lnTo>
                <a:lnTo>
                  <a:pt x="911" y="3246"/>
                </a:lnTo>
                <a:lnTo>
                  <a:pt x="1005" y="3279"/>
                </a:lnTo>
                <a:lnTo>
                  <a:pt x="1102" y="3307"/>
                </a:lnTo>
                <a:lnTo>
                  <a:pt x="1202" y="3328"/>
                </a:lnTo>
                <a:lnTo>
                  <a:pt x="1306" y="3341"/>
                </a:lnTo>
                <a:lnTo>
                  <a:pt x="1414" y="3344"/>
                </a:lnTo>
                <a:lnTo>
                  <a:pt x="1493" y="3341"/>
                </a:lnTo>
                <a:lnTo>
                  <a:pt x="1566" y="3333"/>
                </a:lnTo>
                <a:lnTo>
                  <a:pt x="1633" y="3318"/>
                </a:lnTo>
                <a:lnTo>
                  <a:pt x="1692" y="3298"/>
                </a:lnTo>
                <a:lnTo>
                  <a:pt x="1744" y="3274"/>
                </a:lnTo>
                <a:lnTo>
                  <a:pt x="1790" y="3244"/>
                </a:lnTo>
                <a:lnTo>
                  <a:pt x="1827" y="3209"/>
                </a:lnTo>
                <a:lnTo>
                  <a:pt x="1857" y="3170"/>
                </a:lnTo>
                <a:lnTo>
                  <a:pt x="1879" y="3127"/>
                </a:lnTo>
                <a:lnTo>
                  <a:pt x="1892" y="3079"/>
                </a:lnTo>
                <a:lnTo>
                  <a:pt x="1898" y="3029"/>
                </a:lnTo>
                <a:lnTo>
                  <a:pt x="1898" y="3017"/>
                </a:lnTo>
                <a:lnTo>
                  <a:pt x="1896" y="2982"/>
                </a:lnTo>
                <a:lnTo>
                  <a:pt x="1890" y="2949"/>
                </a:lnTo>
                <a:lnTo>
                  <a:pt x="1881" y="2915"/>
                </a:lnTo>
                <a:lnTo>
                  <a:pt x="1866" y="2886"/>
                </a:lnTo>
                <a:lnTo>
                  <a:pt x="1846" y="2856"/>
                </a:lnTo>
                <a:lnTo>
                  <a:pt x="1820" y="2828"/>
                </a:lnTo>
                <a:lnTo>
                  <a:pt x="1788" y="2802"/>
                </a:lnTo>
                <a:lnTo>
                  <a:pt x="1749" y="2776"/>
                </a:lnTo>
                <a:lnTo>
                  <a:pt x="1701" y="2750"/>
                </a:lnTo>
                <a:lnTo>
                  <a:pt x="1646" y="2724"/>
                </a:lnTo>
                <a:lnTo>
                  <a:pt x="1581" y="2698"/>
                </a:lnTo>
                <a:lnTo>
                  <a:pt x="1506" y="2674"/>
                </a:lnTo>
                <a:lnTo>
                  <a:pt x="1423" y="2646"/>
                </a:lnTo>
                <a:lnTo>
                  <a:pt x="1328" y="2620"/>
                </a:lnTo>
                <a:lnTo>
                  <a:pt x="1223" y="2590"/>
                </a:lnTo>
                <a:lnTo>
                  <a:pt x="1122" y="2564"/>
                </a:lnTo>
                <a:lnTo>
                  <a:pt x="1026" y="2538"/>
                </a:lnTo>
                <a:lnTo>
                  <a:pt x="935" y="2510"/>
                </a:lnTo>
                <a:lnTo>
                  <a:pt x="846" y="2482"/>
                </a:lnTo>
                <a:lnTo>
                  <a:pt x="762" y="2451"/>
                </a:lnTo>
                <a:lnTo>
                  <a:pt x="685" y="2419"/>
                </a:lnTo>
                <a:lnTo>
                  <a:pt x="608" y="2384"/>
                </a:lnTo>
                <a:lnTo>
                  <a:pt x="538" y="2347"/>
                </a:lnTo>
                <a:lnTo>
                  <a:pt x="473" y="2306"/>
                </a:lnTo>
                <a:lnTo>
                  <a:pt x="412" y="2263"/>
                </a:lnTo>
                <a:lnTo>
                  <a:pt x="358" y="2215"/>
                </a:lnTo>
                <a:lnTo>
                  <a:pt x="306" y="2165"/>
                </a:lnTo>
                <a:lnTo>
                  <a:pt x="262" y="2109"/>
                </a:lnTo>
                <a:lnTo>
                  <a:pt x="223" y="2048"/>
                </a:lnTo>
                <a:lnTo>
                  <a:pt x="189" y="1981"/>
                </a:lnTo>
                <a:lnTo>
                  <a:pt x="161" y="1910"/>
                </a:lnTo>
                <a:lnTo>
                  <a:pt x="139" y="1834"/>
                </a:lnTo>
                <a:lnTo>
                  <a:pt x="122" y="1750"/>
                </a:lnTo>
                <a:lnTo>
                  <a:pt x="113" y="1661"/>
                </a:lnTo>
                <a:lnTo>
                  <a:pt x="109" y="1565"/>
                </a:lnTo>
                <a:lnTo>
                  <a:pt x="109" y="1554"/>
                </a:lnTo>
                <a:lnTo>
                  <a:pt x="115" y="1453"/>
                </a:lnTo>
                <a:lnTo>
                  <a:pt x="128" y="1355"/>
                </a:lnTo>
                <a:lnTo>
                  <a:pt x="152" y="1262"/>
                </a:lnTo>
                <a:lnTo>
                  <a:pt x="182" y="1175"/>
                </a:lnTo>
                <a:lnTo>
                  <a:pt x="223" y="1091"/>
                </a:lnTo>
                <a:lnTo>
                  <a:pt x="269" y="1011"/>
                </a:lnTo>
                <a:lnTo>
                  <a:pt x="325" y="939"/>
                </a:lnTo>
                <a:lnTo>
                  <a:pt x="386" y="872"/>
                </a:lnTo>
                <a:lnTo>
                  <a:pt x="456" y="810"/>
                </a:lnTo>
                <a:lnTo>
                  <a:pt x="531" y="753"/>
                </a:lnTo>
                <a:lnTo>
                  <a:pt x="612" y="705"/>
                </a:lnTo>
                <a:lnTo>
                  <a:pt x="701" y="660"/>
                </a:lnTo>
                <a:lnTo>
                  <a:pt x="794" y="625"/>
                </a:lnTo>
                <a:lnTo>
                  <a:pt x="892" y="593"/>
                </a:lnTo>
                <a:lnTo>
                  <a:pt x="996" y="571"/>
                </a:lnTo>
                <a:lnTo>
                  <a:pt x="996" y="320"/>
                </a:lnTo>
                <a:lnTo>
                  <a:pt x="1000" y="262"/>
                </a:lnTo>
                <a:lnTo>
                  <a:pt x="1015" y="209"/>
                </a:lnTo>
                <a:lnTo>
                  <a:pt x="1039" y="158"/>
                </a:lnTo>
                <a:lnTo>
                  <a:pt x="1070" y="114"/>
                </a:lnTo>
                <a:lnTo>
                  <a:pt x="1109" y="75"/>
                </a:lnTo>
                <a:lnTo>
                  <a:pt x="1154" y="43"/>
                </a:lnTo>
                <a:lnTo>
                  <a:pt x="1204" y="21"/>
                </a:lnTo>
                <a:lnTo>
                  <a:pt x="1258" y="6"/>
                </a:lnTo>
                <a:lnTo>
                  <a:pt x="13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5"/>
          <p:cNvSpPr>
            <a:spLocks noEditPoints="1"/>
          </p:cNvSpPr>
          <p:nvPr/>
        </p:nvSpPr>
        <p:spPr bwMode="auto">
          <a:xfrm>
            <a:off x="10607195" y="4273848"/>
            <a:ext cx="792622" cy="801020"/>
          </a:xfrm>
          <a:custGeom>
            <a:avLst/>
            <a:gdLst>
              <a:gd name="T0" fmla="*/ 2721 w 4351"/>
              <a:gd name="T1" fmla="*/ 1867 h 3639"/>
              <a:gd name="T2" fmla="*/ 2807 w 4351"/>
              <a:gd name="T3" fmla="*/ 1937 h 3639"/>
              <a:gd name="T4" fmla="*/ 2910 w 4351"/>
              <a:gd name="T5" fmla="*/ 1858 h 3639"/>
              <a:gd name="T6" fmla="*/ 2916 w 4351"/>
              <a:gd name="T7" fmla="*/ 1841 h 3639"/>
              <a:gd name="T8" fmla="*/ 3105 w 4351"/>
              <a:gd name="T9" fmla="*/ 1715 h 3639"/>
              <a:gd name="T10" fmla="*/ 3255 w 4351"/>
              <a:gd name="T11" fmla="*/ 1858 h 3639"/>
              <a:gd name="T12" fmla="*/ 3246 w 4351"/>
              <a:gd name="T13" fmla="*/ 1731 h 3639"/>
              <a:gd name="T14" fmla="*/ 2831 w 4351"/>
              <a:gd name="T15" fmla="*/ 1467 h 3639"/>
              <a:gd name="T16" fmla="*/ 2912 w 4351"/>
              <a:gd name="T17" fmla="*/ 1611 h 3639"/>
              <a:gd name="T18" fmla="*/ 2811 w 4351"/>
              <a:gd name="T19" fmla="*/ 1622 h 3639"/>
              <a:gd name="T20" fmla="*/ 2964 w 4351"/>
              <a:gd name="T21" fmla="*/ 1735 h 3639"/>
              <a:gd name="T22" fmla="*/ 3082 w 4351"/>
              <a:gd name="T23" fmla="*/ 1573 h 3639"/>
              <a:gd name="T24" fmla="*/ 3246 w 4351"/>
              <a:gd name="T25" fmla="*/ 1582 h 3639"/>
              <a:gd name="T26" fmla="*/ 3385 w 4351"/>
              <a:gd name="T27" fmla="*/ 1694 h 3639"/>
              <a:gd name="T28" fmla="*/ 3362 w 4351"/>
              <a:gd name="T29" fmla="*/ 1889 h 3639"/>
              <a:gd name="T30" fmla="*/ 3312 w 4351"/>
              <a:gd name="T31" fmla="*/ 2017 h 3639"/>
              <a:gd name="T32" fmla="*/ 3197 w 4351"/>
              <a:gd name="T33" fmla="*/ 2178 h 3639"/>
              <a:gd name="T34" fmla="*/ 3025 w 4351"/>
              <a:gd name="T35" fmla="*/ 2170 h 3639"/>
              <a:gd name="T36" fmla="*/ 3115 w 4351"/>
              <a:gd name="T37" fmla="*/ 2062 h 3639"/>
              <a:gd name="T38" fmla="*/ 3195 w 4351"/>
              <a:gd name="T39" fmla="*/ 2005 h 3639"/>
              <a:gd name="T40" fmla="*/ 2976 w 4351"/>
              <a:gd name="T41" fmla="*/ 1975 h 3639"/>
              <a:gd name="T42" fmla="*/ 2858 w 4351"/>
              <a:gd name="T43" fmla="*/ 2071 h 3639"/>
              <a:gd name="T44" fmla="*/ 2689 w 4351"/>
              <a:gd name="T45" fmla="*/ 2031 h 3639"/>
              <a:gd name="T46" fmla="*/ 2594 w 4351"/>
              <a:gd name="T47" fmla="*/ 1914 h 3639"/>
              <a:gd name="T48" fmla="*/ 2633 w 4351"/>
              <a:gd name="T49" fmla="*/ 1731 h 3639"/>
              <a:gd name="T50" fmla="*/ 2709 w 4351"/>
              <a:gd name="T51" fmla="*/ 1559 h 3639"/>
              <a:gd name="T52" fmla="*/ 2831 w 4351"/>
              <a:gd name="T53" fmla="*/ 1467 h 3639"/>
              <a:gd name="T54" fmla="*/ 2785 w 4351"/>
              <a:gd name="T55" fmla="*/ 1302 h 3639"/>
              <a:gd name="T56" fmla="*/ 2552 w 4351"/>
              <a:gd name="T57" fmla="*/ 1466 h 3639"/>
              <a:gd name="T58" fmla="*/ 2430 w 4351"/>
              <a:gd name="T59" fmla="*/ 1734 h 3639"/>
              <a:gd name="T60" fmla="*/ 2460 w 4351"/>
              <a:gd name="T61" fmla="*/ 2015 h 3639"/>
              <a:gd name="T62" fmla="*/ 2626 w 4351"/>
              <a:gd name="T63" fmla="*/ 2245 h 3639"/>
              <a:gd name="T64" fmla="*/ 2897 w 4351"/>
              <a:gd name="T65" fmla="*/ 2364 h 3639"/>
              <a:gd name="T66" fmla="*/ 3185 w 4351"/>
              <a:gd name="T67" fmla="*/ 2335 h 3639"/>
              <a:gd name="T68" fmla="*/ 3416 w 4351"/>
              <a:gd name="T69" fmla="*/ 2171 h 3639"/>
              <a:gd name="T70" fmla="*/ 3540 w 4351"/>
              <a:gd name="T71" fmla="*/ 1903 h 3639"/>
              <a:gd name="T72" fmla="*/ 3508 w 4351"/>
              <a:gd name="T73" fmla="*/ 1622 h 3639"/>
              <a:gd name="T74" fmla="*/ 3343 w 4351"/>
              <a:gd name="T75" fmla="*/ 1394 h 3639"/>
              <a:gd name="T76" fmla="*/ 3071 w 4351"/>
              <a:gd name="T77" fmla="*/ 1273 h 3639"/>
              <a:gd name="T78" fmla="*/ 1592 w 4351"/>
              <a:gd name="T79" fmla="*/ 789 h 3639"/>
              <a:gd name="T80" fmla="*/ 1416 w 4351"/>
              <a:gd name="T81" fmla="*/ 896 h 3639"/>
              <a:gd name="T82" fmla="*/ 901 w 4351"/>
              <a:gd name="T83" fmla="*/ 1237 h 3639"/>
              <a:gd name="T84" fmla="*/ 1397 w 4351"/>
              <a:gd name="T85" fmla="*/ 2506 h 3639"/>
              <a:gd name="T86" fmla="*/ 1549 w 4351"/>
              <a:gd name="T87" fmla="*/ 2630 h 3639"/>
              <a:gd name="T88" fmla="*/ 2227 w 4351"/>
              <a:gd name="T89" fmla="*/ 1406 h 3639"/>
              <a:gd name="T90" fmla="*/ 1648 w 4351"/>
              <a:gd name="T91" fmla="*/ 1417 h 3639"/>
              <a:gd name="T92" fmla="*/ 1565 w 4351"/>
              <a:gd name="T93" fmla="*/ 1312 h 3639"/>
              <a:gd name="T94" fmla="*/ 1648 w 4351"/>
              <a:gd name="T95" fmla="*/ 1205 h 3639"/>
              <a:gd name="T96" fmla="*/ 2174 w 4351"/>
              <a:gd name="T97" fmla="*/ 1196 h 3639"/>
              <a:gd name="T98" fmla="*/ 2224 w 4351"/>
              <a:gd name="T99" fmla="*/ 1142 h 3639"/>
              <a:gd name="T100" fmla="*/ 2256 w 4351"/>
              <a:gd name="T101" fmla="*/ 1021 h 3639"/>
              <a:gd name="T102" fmla="*/ 2825 w 4351"/>
              <a:gd name="T103" fmla="*/ 986 h 3639"/>
              <a:gd name="T104" fmla="*/ 2903 w 4351"/>
              <a:gd name="T105" fmla="*/ 912 h 3639"/>
              <a:gd name="T106" fmla="*/ 2866 w 4351"/>
              <a:gd name="T107" fmla="*/ 800 h 3639"/>
              <a:gd name="T108" fmla="*/ 3144 w 4351"/>
              <a:gd name="T109" fmla="*/ 3639 h 3639"/>
              <a:gd name="T110" fmla="*/ 1520 w 4351"/>
              <a:gd name="T111" fmla="*/ 2850 h 3639"/>
              <a:gd name="T112" fmla="*/ 1281 w 4351"/>
              <a:gd name="T113" fmla="*/ 2720 h 3639"/>
              <a:gd name="T114" fmla="*/ 901 w 4351"/>
              <a:gd name="T115" fmla="*/ 2543 h 3639"/>
              <a:gd name="T116" fmla="*/ 900 w 4351"/>
              <a:gd name="T117" fmla="*/ 1017 h 3639"/>
              <a:gd name="T118" fmla="*/ 1190 w 4351"/>
              <a:gd name="T119" fmla="*/ 848 h 3639"/>
              <a:gd name="T120" fmla="*/ 1363 w 4351"/>
              <a:gd name="T121" fmla="*/ 645 h 3639"/>
              <a:gd name="T122" fmla="*/ 1638 w 4351"/>
              <a:gd name="T123" fmla="*/ 565 h 3639"/>
              <a:gd name="T124" fmla="*/ 2824 w 4351"/>
              <a:gd name="T125" fmla="*/ 0 h 3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51" h="3639">
                <a:moveTo>
                  <a:pt x="2740" y="1773"/>
                </a:moveTo>
                <a:lnTo>
                  <a:pt x="2735" y="1790"/>
                </a:lnTo>
                <a:lnTo>
                  <a:pt x="2725" y="1818"/>
                </a:lnTo>
                <a:lnTo>
                  <a:pt x="2721" y="1845"/>
                </a:lnTo>
                <a:lnTo>
                  <a:pt x="2721" y="1867"/>
                </a:lnTo>
                <a:lnTo>
                  <a:pt x="2728" y="1887"/>
                </a:lnTo>
                <a:lnTo>
                  <a:pt x="2739" y="1903"/>
                </a:lnTo>
                <a:lnTo>
                  <a:pt x="2756" y="1918"/>
                </a:lnTo>
                <a:lnTo>
                  <a:pt x="2778" y="1929"/>
                </a:lnTo>
                <a:lnTo>
                  <a:pt x="2807" y="1937"/>
                </a:lnTo>
                <a:lnTo>
                  <a:pt x="2832" y="1935"/>
                </a:lnTo>
                <a:lnTo>
                  <a:pt x="2855" y="1927"/>
                </a:lnTo>
                <a:lnTo>
                  <a:pt x="2876" y="1913"/>
                </a:lnTo>
                <a:lnTo>
                  <a:pt x="2893" y="1889"/>
                </a:lnTo>
                <a:lnTo>
                  <a:pt x="2910" y="1858"/>
                </a:lnTo>
                <a:lnTo>
                  <a:pt x="2910" y="1857"/>
                </a:lnTo>
                <a:lnTo>
                  <a:pt x="2911" y="1854"/>
                </a:lnTo>
                <a:lnTo>
                  <a:pt x="2912" y="1850"/>
                </a:lnTo>
                <a:lnTo>
                  <a:pt x="2914" y="1846"/>
                </a:lnTo>
                <a:lnTo>
                  <a:pt x="2916" y="1841"/>
                </a:lnTo>
                <a:lnTo>
                  <a:pt x="2740" y="1773"/>
                </a:lnTo>
                <a:close/>
                <a:moveTo>
                  <a:pt x="3152" y="1693"/>
                </a:moveTo>
                <a:lnTo>
                  <a:pt x="3133" y="1695"/>
                </a:lnTo>
                <a:lnTo>
                  <a:pt x="3118" y="1702"/>
                </a:lnTo>
                <a:lnTo>
                  <a:pt x="3105" y="1715"/>
                </a:lnTo>
                <a:lnTo>
                  <a:pt x="3090" y="1735"/>
                </a:lnTo>
                <a:lnTo>
                  <a:pt x="3075" y="1765"/>
                </a:lnTo>
                <a:lnTo>
                  <a:pt x="3059" y="1802"/>
                </a:lnTo>
                <a:lnTo>
                  <a:pt x="3248" y="1874"/>
                </a:lnTo>
                <a:lnTo>
                  <a:pt x="3255" y="1858"/>
                </a:lnTo>
                <a:lnTo>
                  <a:pt x="3266" y="1826"/>
                </a:lnTo>
                <a:lnTo>
                  <a:pt x="3270" y="1798"/>
                </a:lnTo>
                <a:lnTo>
                  <a:pt x="3267" y="1773"/>
                </a:lnTo>
                <a:lnTo>
                  <a:pt x="3259" y="1751"/>
                </a:lnTo>
                <a:lnTo>
                  <a:pt x="3246" y="1731"/>
                </a:lnTo>
                <a:lnTo>
                  <a:pt x="3225" y="1717"/>
                </a:lnTo>
                <a:lnTo>
                  <a:pt x="3200" y="1703"/>
                </a:lnTo>
                <a:lnTo>
                  <a:pt x="3175" y="1695"/>
                </a:lnTo>
                <a:lnTo>
                  <a:pt x="3152" y="1693"/>
                </a:lnTo>
                <a:close/>
                <a:moveTo>
                  <a:pt x="2831" y="1467"/>
                </a:moveTo>
                <a:lnTo>
                  <a:pt x="2863" y="1469"/>
                </a:lnTo>
                <a:lnTo>
                  <a:pt x="2901" y="1475"/>
                </a:lnTo>
                <a:lnTo>
                  <a:pt x="2941" y="1489"/>
                </a:lnTo>
                <a:lnTo>
                  <a:pt x="2958" y="1495"/>
                </a:lnTo>
                <a:lnTo>
                  <a:pt x="2912" y="1611"/>
                </a:lnTo>
                <a:lnTo>
                  <a:pt x="2899" y="1606"/>
                </a:lnTo>
                <a:lnTo>
                  <a:pt x="2873" y="1599"/>
                </a:lnTo>
                <a:lnTo>
                  <a:pt x="2850" y="1599"/>
                </a:lnTo>
                <a:lnTo>
                  <a:pt x="2830" y="1607"/>
                </a:lnTo>
                <a:lnTo>
                  <a:pt x="2811" y="1622"/>
                </a:lnTo>
                <a:lnTo>
                  <a:pt x="2794" y="1645"/>
                </a:lnTo>
                <a:lnTo>
                  <a:pt x="2781" y="1674"/>
                </a:lnTo>
                <a:lnTo>
                  <a:pt x="2773" y="1691"/>
                </a:lnTo>
                <a:lnTo>
                  <a:pt x="2953" y="1761"/>
                </a:lnTo>
                <a:lnTo>
                  <a:pt x="2964" y="1735"/>
                </a:lnTo>
                <a:lnTo>
                  <a:pt x="2988" y="1687"/>
                </a:lnTo>
                <a:lnTo>
                  <a:pt x="3011" y="1646"/>
                </a:lnTo>
                <a:lnTo>
                  <a:pt x="3036" y="1614"/>
                </a:lnTo>
                <a:lnTo>
                  <a:pt x="3059" y="1590"/>
                </a:lnTo>
                <a:lnTo>
                  <a:pt x="3082" y="1573"/>
                </a:lnTo>
                <a:lnTo>
                  <a:pt x="3107" y="1563"/>
                </a:lnTo>
                <a:lnTo>
                  <a:pt x="3137" y="1559"/>
                </a:lnTo>
                <a:lnTo>
                  <a:pt x="3170" y="1561"/>
                </a:lnTo>
                <a:lnTo>
                  <a:pt x="3206" y="1569"/>
                </a:lnTo>
                <a:lnTo>
                  <a:pt x="3246" y="1582"/>
                </a:lnTo>
                <a:lnTo>
                  <a:pt x="3288" y="1601"/>
                </a:lnTo>
                <a:lnTo>
                  <a:pt x="3323" y="1621"/>
                </a:lnTo>
                <a:lnTo>
                  <a:pt x="3351" y="1643"/>
                </a:lnTo>
                <a:lnTo>
                  <a:pt x="3372" y="1667"/>
                </a:lnTo>
                <a:lnTo>
                  <a:pt x="3385" y="1694"/>
                </a:lnTo>
                <a:lnTo>
                  <a:pt x="3393" y="1723"/>
                </a:lnTo>
                <a:lnTo>
                  <a:pt x="3395" y="1758"/>
                </a:lnTo>
                <a:lnTo>
                  <a:pt x="3389" y="1797"/>
                </a:lnTo>
                <a:lnTo>
                  <a:pt x="3378" y="1841"/>
                </a:lnTo>
                <a:lnTo>
                  <a:pt x="3362" y="1889"/>
                </a:lnTo>
                <a:lnTo>
                  <a:pt x="3353" y="1914"/>
                </a:lnTo>
                <a:lnTo>
                  <a:pt x="3433" y="1945"/>
                </a:lnTo>
                <a:lnTo>
                  <a:pt x="3401" y="2025"/>
                </a:lnTo>
                <a:lnTo>
                  <a:pt x="3320" y="1994"/>
                </a:lnTo>
                <a:lnTo>
                  <a:pt x="3312" y="2017"/>
                </a:lnTo>
                <a:lnTo>
                  <a:pt x="3290" y="2063"/>
                </a:lnTo>
                <a:lnTo>
                  <a:pt x="3269" y="2103"/>
                </a:lnTo>
                <a:lnTo>
                  <a:pt x="3247" y="2135"/>
                </a:lnTo>
                <a:lnTo>
                  <a:pt x="3223" y="2161"/>
                </a:lnTo>
                <a:lnTo>
                  <a:pt x="3197" y="2178"/>
                </a:lnTo>
                <a:lnTo>
                  <a:pt x="3170" y="2189"/>
                </a:lnTo>
                <a:lnTo>
                  <a:pt x="3139" y="2193"/>
                </a:lnTo>
                <a:lnTo>
                  <a:pt x="3103" y="2191"/>
                </a:lnTo>
                <a:lnTo>
                  <a:pt x="3065" y="2183"/>
                </a:lnTo>
                <a:lnTo>
                  <a:pt x="3025" y="2170"/>
                </a:lnTo>
                <a:lnTo>
                  <a:pt x="3000" y="2161"/>
                </a:lnTo>
                <a:lnTo>
                  <a:pt x="3046" y="2041"/>
                </a:lnTo>
                <a:lnTo>
                  <a:pt x="3060" y="2046"/>
                </a:lnTo>
                <a:lnTo>
                  <a:pt x="3090" y="2057"/>
                </a:lnTo>
                <a:lnTo>
                  <a:pt x="3115" y="2062"/>
                </a:lnTo>
                <a:lnTo>
                  <a:pt x="3137" y="2062"/>
                </a:lnTo>
                <a:lnTo>
                  <a:pt x="3153" y="2058"/>
                </a:lnTo>
                <a:lnTo>
                  <a:pt x="3167" y="2047"/>
                </a:lnTo>
                <a:lnTo>
                  <a:pt x="3181" y="2030"/>
                </a:lnTo>
                <a:lnTo>
                  <a:pt x="3195" y="2005"/>
                </a:lnTo>
                <a:lnTo>
                  <a:pt x="3209" y="1973"/>
                </a:lnTo>
                <a:lnTo>
                  <a:pt x="3217" y="1955"/>
                </a:lnTo>
                <a:lnTo>
                  <a:pt x="3022" y="1879"/>
                </a:lnTo>
                <a:lnTo>
                  <a:pt x="2999" y="1933"/>
                </a:lnTo>
                <a:lnTo>
                  <a:pt x="2976" y="1975"/>
                </a:lnTo>
                <a:lnTo>
                  <a:pt x="2953" y="2011"/>
                </a:lnTo>
                <a:lnTo>
                  <a:pt x="2928" y="2038"/>
                </a:lnTo>
                <a:lnTo>
                  <a:pt x="2904" y="2057"/>
                </a:lnTo>
                <a:lnTo>
                  <a:pt x="2882" y="2066"/>
                </a:lnTo>
                <a:lnTo>
                  <a:pt x="2858" y="2071"/>
                </a:lnTo>
                <a:lnTo>
                  <a:pt x="2830" y="2073"/>
                </a:lnTo>
                <a:lnTo>
                  <a:pt x="2798" y="2069"/>
                </a:lnTo>
                <a:lnTo>
                  <a:pt x="2766" y="2061"/>
                </a:lnTo>
                <a:lnTo>
                  <a:pt x="2729" y="2049"/>
                </a:lnTo>
                <a:lnTo>
                  <a:pt x="2689" y="2031"/>
                </a:lnTo>
                <a:lnTo>
                  <a:pt x="2655" y="2011"/>
                </a:lnTo>
                <a:lnTo>
                  <a:pt x="2629" y="1989"/>
                </a:lnTo>
                <a:lnTo>
                  <a:pt x="2610" y="1965"/>
                </a:lnTo>
                <a:lnTo>
                  <a:pt x="2599" y="1939"/>
                </a:lnTo>
                <a:lnTo>
                  <a:pt x="2594" y="1914"/>
                </a:lnTo>
                <a:lnTo>
                  <a:pt x="2594" y="1886"/>
                </a:lnTo>
                <a:lnTo>
                  <a:pt x="2596" y="1854"/>
                </a:lnTo>
                <a:lnTo>
                  <a:pt x="2605" y="1817"/>
                </a:lnTo>
                <a:lnTo>
                  <a:pt x="2617" y="1777"/>
                </a:lnTo>
                <a:lnTo>
                  <a:pt x="2633" y="1731"/>
                </a:lnTo>
                <a:lnTo>
                  <a:pt x="2564" y="1705"/>
                </a:lnTo>
                <a:lnTo>
                  <a:pt x="2595" y="1625"/>
                </a:lnTo>
                <a:lnTo>
                  <a:pt x="2666" y="1651"/>
                </a:lnTo>
                <a:lnTo>
                  <a:pt x="2686" y="1601"/>
                </a:lnTo>
                <a:lnTo>
                  <a:pt x="2709" y="1559"/>
                </a:lnTo>
                <a:lnTo>
                  <a:pt x="2731" y="1526"/>
                </a:lnTo>
                <a:lnTo>
                  <a:pt x="2754" y="1501"/>
                </a:lnTo>
                <a:lnTo>
                  <a:pt x="2777" y="1482"/>
                </a:lnTo>
                <a:lnTo>
                  <a:pt x="2802" y="1471"/>
                </a:lnTo>
                <a:lnTo>
                  <a:pt x="2831" y="1467"/>
                </a:lnTo>
                <a:close/>
                <a:moveTo>
                  <a:pt x="3013" y="1268"/>
                </a:moveTo>
                <a:lnTo>
                  <a:pt x="2954" y="1268"/>
                </a:lnTo>
                <a:lnTo>
                  <a:pt x="2896" y="1273"/>
                </a:lnTo>
                <a:lnTo>
                  <a:pt x="2839" y="1285"/>
                </a:lnTo>
                <a:lnTo>
                  <a:pt x="2785" y="1302"/>
                </a:lnTo>
                <a:lnTo>
                  <a:pt x="2732" y="1325"/>
                </a:lnTo>
                <a:lnTo>
                  <a:pt x="2682" y="1353"/>
                </a:lnTo>
                <a:lnTo>
                  <a:pt x="2634" y="1386"/>
                </a:lnTo>
                <a:lnTo>
                  <a:pt x="2591" y="1423"/>
                </a:lnTo>
                <a:lnTo>
                  <a:pt x="2552" y="1466"/>
                </a:lnTo>
                <a:lnTo>
                  <a:pt x="2517" y="1513"/>
                </a:lnTo>
                <a:lnTo>
                  <a:pt x="2487" y="1563"/>
                </a:lnTo>
                <a:lnTo>
                  <a:pt x="2461" y="1618"/>
                </a:lnTo>
                <a:lnTo>
                  <a:pt x="2442" y="1675"/>
                </a:lnTo>
                <a:lnTo>
                  <a:pt x="2430" y="1734"/>
                </a:lnTo>
                <a:lnTo>
                  <a:pt x="2423" y="1791"/>
                </a:lnTo>
                <a:lnTo>
                  <a:pt x="2423" y="1849"/>
                </a:lnTo>
                <a:lnTo>
                  <a:pt x="2430" y="1906"/>
                </a:lnTo>
                <a:lnTo>
                  <a:pt x="2442" y="1961"/>
                </a:lnTo>
                <a:lnTo>
                  <a:pt x="2460" y="2015"/>
                </a:lnTo>
                <a:lnTo>
                  <a:pt x="2483" y="2067"/>
                </a:lnTo>
                <a:lnTo>
                  <a:pt x="2511" y="2117"/>
                </a:lnTo>
                <a:lnTo>
                  <a:pt x="2544" y="2162"/>
                </a:lnTo>
                <a:lnTo>
                  <a:pt x="2583" y="2205"/>
                </a:lnTo>
                <a:lnTo>
                  <a:pt x="2626" y="2245"/>
                </a:lnTo>
                <a:lnTo>
                  <a:pt x="2674" y="2279"/>
                </a:lnTo>
                <a:lnTo>
                  <a:pt x="2725" y="2309"/>
                </a:lnTo>
                <a:lnTo>
                  <a:pt x="2781" y="2334"/>
                </a:lnTo>
                <a:lnTo>
                  <a:pt x="2839" y="2352"/>
                </a:lnTo>
                <a:lnTo>
                  <a:pt x="2897" y="2364"/>
                </a:lnTo>
                <a:lnTo>
                  <a:pt x="2957" y="2371"/>
                </a:lnTo>
                <a:lnTo>
                  <a:pt x="3015" y="2370"/>
                </a:lnTo>
                <a:lnTo>
                  <a:pt x="3073" y="2364"/>
                </a:lnTo>
                <a:lnTo>
                  <a:pt x="3129" y="2352"/>
                </a:lnTo>
                <a:lnTo>
                  <a:pt x="3185" y="2335"/>
                </a:lnTo>
                <a:lnTo>
                  <a:pt x="3236" y="2313"/>
                </a:lnTo>
                <a:lnTo>
                  <a:pt x="3286" y="2285"/>
                </a:lnTo>
                <a:lnTo>
                  <a:pt x="3334" y="2251"/>
                </a:lnTo>
                <a:lnTo>
                  <a:pt x="3377" y="2214"/>
                </a:lnTo>
                <a:lnTo>
                  <a:pt x="3416" y="2171"/>
                </a:lnTo>
                <a:lnTo>
                  <a:pt x="3452" y="2125"/>
                </a:lnTo>
                <a:lnTo>
                  <a:pt x="3483" y="2074"/>
                </a:lnTo>
                <a:lnTo>
                  <a:pt x="3508" y="2019"/>
                </a:lnTo>
                <a:lnTo>
                  <a:pt x="3527" y="1962"/>
                </a:lnTo>
                <a:lnTo>
                  <a:pt x="3540" y="1903"/>
                </a:lnTo>
                <a:lnTo>
                  <a:pt x="3545" y="1846"/>
                </a:lnTo>
                <a:lnTo>
                  <a:pt x="3545" y="1789"/>
                </a:lnTo>
                <a:lnTo>
                  <a:pt x="3538" y="1731"/>
                </a:lnTo>
                <a:lnTo>
                  <a:pt x="3527" y="1677"/>
                </a:lnTo>
                <a:lnTo>
                  <a:pt x="3508" y="1622"/>
                </a:lnTo>
                <a:lnTo>
                  <a:pt x="3485" y="1571"/>
                </a:lnTo>
                <a:lnTo>
                  <a:pt x="3457" y="1522"/>
                </a:lnTo>
                <a:lnTo>
                  <a:pt x="3424" y="1475"/>
                </a:lnTo>
                <a:lnTo>
                  <a:pt x="3387" y="1433"/>
                </a:lnTo>
                <a:lnTo>
                  <a:pt x="3343" y="1394"/>
                </a:lnTo>
                <a:lnTo>
                  <a:pt x="3296" y="1360"/>
                </a:lnTo>
                <a:lnTo>
                  <a:pt x="3244" y="1329"/>
                </a:lnTo>
                <a:lnTo>
                  <a:pt x="3187" y="1305"/>
                </a:lnTo>
                <a:lnTo>
                  <a:pt x="3129" y="1285"/>
                </a:lnTo>
                <a:lnTo>
                  <a:pt x="3071" y="1273"/>
                </a:lnTo>
                <a:lnTo>
                  <a:pt x="3013" y="1268"/>
                </a:lnTo>
                <a:close/>
                <a:moveTo>
                  <a:pt x="2827" y="785"/>
                </a:moveTo>
                <a:lnTo>
                  <a:pt x="2825" y="785"/>
                </a:lnTo>
                <a:lnTo>
                  <a:pt x="1638" y="785"/>
                </a:lnTo>
                <a:lnTo>
                  <a:pt x="1592" y="789"/>
                </a:lnTo>
                <a:lnTo>
                  <a:pt x="1549" y="800"/>
                </a:lnTo>
                <a:lnTo>
                  <a:pt x="1508" y="816"/>
                </a:lnTo>
                <a:lnTo>
                  <a:pt x="1473" y="837"/>
                </a:lnTo>
                <a:lnTo>
                  <a:pt x="1442" y="864"/>
                </a:lnTo>
                <a:lnTo>
                  <a:pt x="1416" y="896"/>
                </a:lnTo>
                <a:lnTo>
                  <a:pt x="1397" y="929"/>
                </a:lnTo>
                <a:lnTo>
                  <a:pt x="1386" y="968"/>
                </a:lnTo>
                <a:lnTo>
                  <a:pt x="1382" y="1006"/>
                </a:lnTo>
                <a:lnTo>
                  <a:pt x="1382" y="1242"/>
                </a:lnTo>
                <a:lnTo>
                  <a:pt x="901" y="1237"/>
                </a:lnTo>
                <a:lnTo>
                  <a:pt x="901" y="2322"/>
                </a:lnTo>
                <a:lnTo>
                  <a:pt x="1382" y="2322"/>
                </a:lnTo>
                <a:lnTo>
                  <a:pt x="1382" y="2431"/>
                </a:lnTo>
                <a:lnTo>
                  <a:pt x="1386" y="2470"/>
                </a:lnTo>
                <a:lnTo>
                  <a:pt x="1397" y="2506"/>
                </a:lnTo>
                <a:lnTo>
                  <a:pt x="1416" y="2539"/>
                </a:lnTo>
                <a:lnTo>
                  <a:pt x="1442" y="2568"/>
                </a:lnTo>
                <a:lnTo>
                  <a:pt x="1473" y="2594"/>
                </a:lnTo>
                <a:lnTo>
                  <a:pt x="1508" y="2614"/>
                </a:lnTo>
                <a:lnTo>
                  <a:pt x="1549" y="2630"/>
                </a:lnTo>
                <a:lnTo>
                  <a:pt x="1592" y="2639"/>
                </a:lnTo>
                <a:lnTo>
                  <a:pt x="1638" y="2643"/>
                </a:lnTo>
                <a:lnTo>
                  <a:pt x="1779" y="2642"/>
                </a:lnTo>
                <a:lnTo>
                  <a:pt x="2274" y="1393"/>
                </a:lnTo>
                <a:lnTo>
                  <a:pt x="2227" y="1406"/>
                </a:lnTo>
                <a:lnTo>
                  <a:pt x="2176" y="1415"/>
                </a:lnTo>
                <a:lnTo>
                  <a:pt x="2126" y="1419"/>
                </a:lnTo>
                <a:lnTo>
                  <a:pt x="2076" y="1421"/>
                </a:lnTo>
                <a:lnTo>
                  <a:pt x="1678" y="1421"/>
                </a:lnTo>
                <a:lnTo>
                  <a:pt x="1648" y="1417"/>
                </a:lnTo>
                <a:lnTo>
                  <a:pt x="1621" y="1406"/>
                </a:lnTo>
                <a:lnTo>
                  <a:pt x="1598" y="1389"/>
                </a:lnTo>
                <a:lnTo>
                  <a:pt x="1581" y="1366"/>
                </a:lnTo>
                <a:lnTo>
                  <a:pt x="1569" y="1341"/>
                </a:lnTo>
                <a:lnTo>
                  <a:pt x="1565" y="1312"/>
                </a:lnTo>
                <a:lnTo>
                  <a:pt x="1569" y="1282"/>
                </a:lnTo>
                <a:lnTo>
                  <a:pt x="1581" y="1256"/>
                </a:lnTo>
                <a:lnTo>
                  <a:pt x="1598" y="1233"/>
                </a:lnTo>
                <a:lnTo>
                  <a:pt x="1621" y="1217"/>
                </a:lnTo>
                <a:lnTo>
                  <a:pt x="1648" y="1205"/>
                </a:lnTo>
                <a:lnTo>
                  <a:pt x="1678" y="1201"/>
                </a:lnTo>
                <a:lnTo>
                  <a:pt x="2076" y="1201"/>
                </a:lnTo>
                <a:lnTo>
                  <a:pt x="2117" y="1201"/>
                </a:lnTo>
                <a:lnTo>
                  <a:pt x="2149" y="1198"/>
                </a:lnTo>
                <a:lnTo>
                  <a:pt x="2174" y="1196"/>
                </a:lnTo>
                <a:lnTo>
                  <a:pt x="2194" y="1190"/>
                </a:lnTo>
                <a:lnTo>
                  <a:pt x="2208" y="1182"/>
                </a:lnTo>
                <a:lnTo>
                  <a:pt x="2216" y="1172"/>
                </a:lnTo>
                <a:lnTo>
                  <a:pt x="2221" y="1158"/>
                </a:lnTo>
                <a:lnTo>
                  <a:pt x="2224" y="1142"/>
                </a:lnTo>
                <a:lnTo>
                  <a:pt x="2225" y="1121"/>
                </a:lnTo>
                <a:lnTo>
                  <a:pt x="2225" y="1097"/>
                </a:lnTo>
                <a:lnTo>
                  <a:pt x="2229" y="1069"/>
                </a:lnTo>
                <a:lnTo>
                  <a:pt x="2240" y="1044"/>
                </a:lnTo>
                <a:lnTo>
                  <a:pt x="2256" y="1021"/>
                </a:lnTo>
                <a:lnTo>
                  <a:pt x="2278" y="1004"/>
                </a:lnTo>
                <a:lnTo>
                  <a:pt x="2304" y="992"/>
                </a:lnTo>
                <a:lnTo>
                  <a:pt x="2332" y="988"/>
                </a:lnTo>
                <a:lnTo>
                  <a:pt x="2353" y="986"/>
                </a:lnTo>
                <a:lnTo>
                  <a:pt x="2825" y="986"/>
                </a:lnTo>
                <a:lnTo>
                  <a:pt x="2847" y="982"/>
                </a:lnTo>
                <a:lnTo>
                  <a:pt x="2866" y="972"/>
                </a:lnTo>
                <a:lnTo>
                  <a:pt x="2882" y="956"/>
                </a:lnTo>
                <a:lnTo>
                  <a:pt x="2895" y="936"/>
                </a:lnTo>
                <a:lnTo>
                  <a:pt x="2903" y="912"/>
                </a:lnTo>
                <a:lnTo>
                  <a:pt x="2905" y="885"/>
                </a:lnTo>
                <a:lnTo>
                  <a:pt x="2903" y="860"/>
                </a:lnTo>
                <a:lnTo>
                  <a:pt x="2895" y="836"/>
                </a:lnTo>
                <a:lnTo>
                  <a:pt x="2882" y="816"/>
                </a:lnTo>
                <a:lnTo>
                  <a:pt x="2866" y="800"/>
                </a:lnTo>
                <a:lnTo>
                  <a:pt x="2847" y="789"/>
                </a:lnTo>
                <a:lnTo>
                  <a:pt x="2827" y="785"/>
                </a:lnTo>
                <a:close/>
                <a:moveTo>
                  <a:pt x="2824" y="0"/>
                </a:moveTo>
                <a:lnTo>
                  <a:pt x="4351" y="584"/>
                </a:lnTo>
                <a:lnTo>
                  <a:pt x="3144" y="3639"/>
                </a:lnTo>
                <a:lnTo>
                  <a:pt x="1615" y="3054"/>
                </a:lnTo>
                <a:lnTo>
                  <a:pt x="1691" y="2863"/>
                </a:lnTo>
                <a:lnTo>
                  <a:pt x="1638" y="2863"/>
                </a:lnTo>
                <a:lnTo>
                  <a:pt x="1577" y="2860"/>
                </a:lnTo>
                <a:lnTo>
                  <a:pt x="1520" y="2850"/>
                </a:lnTo>
                <a:lnTo>
                  <a:pt x="1465" y="2835"/>
                </a:lnTo>
                <a:lnTo>
                  <a:pt x="1413" y="2814"/>
                </a:lnTo>
                <a:lnTo>
                  <a:pt x="1365" y="2787"/>
                </a:lnTo>
                <a:lnTo>
                  <a:pt x="1320" y="2755"/>
                </a:lnTo>
                <a:lnTo>
                  <a:pt x="1281" y="2720"/>
                </a:lnTo>
                <a:lnTo>
                  <a:pt x="1245" y="2680"/>
                </a:lnTo>
                <a:lnTo>
                  <a:pt x="1216" y="2638"/>
                </a:lnTo>
                <a:lnTo>
                  <a:pt x="1191" y="2591"/>
                </a:lnTo>
                <a:lnTo>
                  <a:pt x="1174" y="2543"/>
                </a:lnTo>
                <a:lnTo>
                  <a:pt x="901" y="2543"/>
                </a:lnTo>
                <a:lnTo>
                  <a:pt x="901" y="2699"/>
                </a:lnTo>
                <a:lnTo>
                  <a:pt x="0" y="2699"/>
                </a:lnTo>
                <a:lnTo>
                  <a:pt x="0" y="812"/>
                </a:lnTo>
                <a:lnTo>
                  <a:pt x="900" y="812"/>
                </a:lnTo>
                <a:lnTo>
                  <a:pt x="900" y="1017"/>
                </a:lnTo>
                <a:lnTo>
                  <a:pt x="1157" y="1021"/>
                </a:lnTo>
                <a:lnTo>
                  <a:pt x="1157" y="1006"/>
                </a:lnTo>
                <a:lnTo>
                  <a:pt x="1161" y="952"/>
                </a:lnTo>
                <a:lnTo>
                  <a:pt x="1172" y="898"/>
                </a:lnTo>
                <a:lnTo>
                  <a:pt x="1190" y="848"/>
                </a:lnTo>
                <a:lnTo>
                  <a:pt x="1214" y="800"/>
                </a:lnTo>
                <a:lnTo>
                  <a:pt x="1244" y="754"/>
                </a:lnTo>
                <a:lnTo>
                  <a:pt x="1279" y="714"/>
                </a:lnTo>
                <a:lnTo>
                  <a:pt x="1319" y="677"/>
                </a:lnTo>
                <a:lnTo>
                  <a:pt x="1363" y="645"/>
                </a:lnTo>
                <a:lnTo>
                  <a:pt x="1412" y="617"/>
                </a:lnTo>
                <a:lnTo>
                  <a:pt x="1465" y="596"/>
                </a:lnTo>
                <a:lnTo>
                  <a:pt x="1519" y="578"/>
                </a:lnTo>
                <a:lnTo>
                  <a:pt x="1577" y="569"/>
                </a:lnTo>
                <a:lnTo>
                  <a:pt x="1638" y="565"/>
                </a:lnTo>
                <a:lnTo>
                  <a:pt x="2357" y="565"/>
                </a:lnTo>
                <a:lnTo>
                  <a:pt x="2357" y="565"/>
                </a:lnTo>
                <a:lnTo>
                  <a:pt x="2358" y="565"/>
                </a:lnTo>
                <a:lnTo>
                  <a:pt x="2601" y="565"/>
                </a:lnTo>
                <a:lnTo>
                  <a:pt x="282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15712" y="901912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48241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4286" y="2569028"/>
            <a:ext cx="3483429" cy="393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4972" y="2282370"/>
            <a:ext cx="2859314" cy="6636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1494972" y="2945976"/>
            <a:ext cx="2859314" cy="32697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37715" y="2282370"/>
            <a:ext cx="2859314" cy="66360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9" name="Rectangle 8"/>
          <p:cNvSpPr/>
          <p:nvPr/>
        </p:nvSpPr>
        <p:spPr>
          <a:xfrm>
            <a:off x="7837715" y="2945976"/>
            <a:ext cx="2859314" cy="32697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24400" y="3250955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24400" y="4212549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24400" y="5174143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19943" y="3232634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19943" y="4194228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19943" y="5155822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055429" y="3232634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55429" y="4194228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055429" y="5155822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1719943" y="4029316"/>
            <a:ext cx="2235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719943" y="4987259"/>
            <a:ext cx="2235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55429" y="4029316"/>
            <a:ext cx="2235199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055429" y="4987259"/>
            <a:ext cx="2235199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24400" y="4052689"/>
            <a:ext cx="223519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24400" y="5010632"/>
            <a:ext cx="223519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354286" y="1770742"/>
            <a:ext cx="3483429" cy="11752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818411" y="673317"/>
            <a:ext cx="6555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29677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235602" y="2776133"/>
            <a:ext cx="1645920" cy="1645921"/>
          </a:xfrm>
          <a:prstGeom prst="donut">
            <a:avLst>
              <a:gd name="adj" fmla="val 1302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sp>
        <p:nvSpPr>
          <p:cNvPr id="8" name="Donut 7"/>
          <p:cNvSpPr/>
          <p:nvPr/>
        </p:nvSpPr>
        <p:spPr>
          <a:xfrm>
            <a:off x="3254321" y="2776133"/>
            <a:ext cx="1645920" cy="1645921"/>
          </a:xfrm>
          <a:prstGeom prst="donut">
            <a:avLst>
              <a:gd name="adj" fmla="val 13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9" name="Donut 8"/>
          <p:cNvSpPr/>
          <p:nvPr/>
        </p:nvSpPr>
        <p:spPr>
          <a:xfrm>
            <a:off x="5273040" y="2776133"/>
            <a:ext cx="1645920" cy="1645921"/>
          </a:xfrm>
          <a:prstGeom prst="donut">
            <a:avLst>
              <a:gd name="adj" fmla="val 13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cxnSp>
        <p:nvCxnSpPr>
          <p:cNvPr id="11" name="Elbow Connector 10"/>
          <p:cNvCxnSpPr>
            <a:stCxn id="7" idx="0"/>
            <a:endCxn id="8" idx="0"/>
          </p:cNvCxnSpPr>
          <p:nvPr/>
        </p:nvCxnSpPr>
        <p:spPr>
          <a:xfrm rot="5400000" flipH="1" flipV="1">
            <a:off x="3067921" y="1766774"/>
            <a:ext cx="12700" cy="2018719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8" idx="4"/>
            <a:endCxn id="9" idx="4"/>
          </p:cNvCxnSpPr>
          <p:nvPr/>
        </p:nvCxnSpPr>
        <p:spPr>
          <a:xfrm rot="16200000" flipH="1">
            <a:off x="5086640" y="3412694"/>
            <a:ext cx="12700" cy="2018719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onut 22"/>
          <p:cNvSpPr/>
          <p:nvPr/>
        </p:nvSpPr>
        <p:spPr>
          <a:xfrm>
            <a:off x="7291759" y="2776133"/>
            <a:ext cx="1645920" cy="1645921"/>
          </a:xfrm>
          <a:prstGeom prst="donut">
            <a:avLst>
              <a:gd name="adj" fmla="val 13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</a:p>
        </p:txBody>
      </p:sp>
      <p:sp>
        <p:nvSpPr>
          <p:cNvPr id="24" name="Donut 23"/>
          <p:cNvSpPr/>
          <p:nvPr/>
        </p:nvSpPr>
        <p:spPr>
          <a:xfrm>
            <a:off x="9310478" y="2776133"/>
            <a:ext cx="1645920" cy="1645921"/>
          </a:xfrm>
          <a:prstGeom prst="donut">
            <a:avLst>
              <a:gd name="adj" fmla="val 1302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5</a:t>
            </a:r>
          </a:p>
        </p:txBody>
      </p:sp>
      <p:cxnSp>
        <p:nvCxnSpPr>
          <p:cNvPr id="25" name="Elbow Connector 24"/>
          <p:cNvCxnSpPr>
            <a:stCxn id="9" idx="0"/>
            <a:endCxn id="23" idx="0"/>
          </p:cNvCxnSpPr>
          <p:nvPr/>
        </p:nvCxnSpPr>
        <p:spPr>
          <a:xfrm rot="5400000" flipH="1" flipV="1">
            <a:off x="7105359" y="1766774"/>
            <a:ext cx="12700" cy="2018719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23" idx="4"/>
            <a:endCxn id="24" idx="4"/>
          </p:cNvCxnSpPr>
          <p:nvPr/>
        </p:nvCxnSpPr>
        <p:spPr>
          <a:xfrm rot="16200000" flipH="1">
            <a:off x="9124078" y="3412694"/>
            <a:ext cx="12700" cy="2018719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818411" y="770619"/>
            <a:ext cx="6555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85734" y="1633183"/>
            <a:ext cx="84205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85734" y="5219675"/>
            <a:ext cx="84205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344272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4062515"/>
              </p:ext>
            </p:extLst>
          </p:nvPr>
        </p:nvGraphicFramePr>
        <p:xfrm>
          <a:off x="2032000" y="80675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419792" y="3636154"/>
            <a:ext cx="32523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7" name="Rectangle 6"/>
          <p:cNvSpPr/>
          <p:nvPr/>
        </p:nvSpPr>
        <p:spPr>
          <a:xfrm>
            <a:off x="8562306" y="3636153"/>
            <a:ext cx="32523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Enter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2496458" y="2293257"/>
            <a:ext cx="1175657" cy="117565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2764246" y="2561045"/>
            <a:ext cx="640080" cy="640080"/>
          </a:xfrm>
          <a:custGeom>
            <a:avLst/>
            <a:gdLst>
              <a:gd name="T0" fmla="*/ 3631 w 5935"/>
              <a:gd name="T1" fmla="*/ 74 h 5562"/>
              <a:gd name="T2" fmla="*/ 4399 w 5935"/>
              <a:gd name="T3" fmla="*/ 367 h 5562"/>
              <a:gd name="T4" fmla="*/ 5065 w 5935"/>
              <a:gd name="T5" fmla="*/ 868 h 5562"/>
              <a:gd name="T6" fmla="*/ 5566 w 5935"/>
              <a:gd name="T7" fmla="*/ 1531 h 5562"/>
              <a:gd name="T8" fmla="*/ 5859 w 5935"/>
              <a:gd name="T9" fmla="*/ 2299 h 5562"/>
              <a:gd name="T10" fmla="*/ 5931 w 5935"/>
              <a:gd name="T11" fmla="*/ 3115 h 5562"/>
              <a:gd name="T12" fmla="*/ 5832 w 5935"/>
              <a:gd name="T13" fmla="*/ 3773 h 5562"/>
              <a:gd name="T14" fmla="*/ 5638 w 5935"/>
              <a:gd name="T15" fmla="*/ 4273 h 5562"/>
              <a:gd name="T16" fmla="*/ 5404 w 5935"/>
              <a:gd name="T17" fmla="*/ 4627 h 5562"/>
              <a:gd name="T18" fmla="*/ 4946 w 5935"/>
              <a:gd name="T19" fmla="*/ 5028 h 5562"/>
              <a:gd name="T20" fmla="*/ 4347 w 5935"/>
              <a:gd name="T21" fmla="*/ 5256 h 5562"/>
              <a:gd name="T22" fmla="*/ 3766 w 5935"/>
              <a:gd name="T23" fmla="*/ 5240 h 5562"/>
              <a:gd name="T24" fmla="*/ 3285 w 5935"/>
              <a:gd name="T25" fmla="*/ 5021 h 5562"/>
              <a:gd name="T26" fmla="*/ 2918 w 5935"/>
              <a:gd name="T27" fmla="*/ 4609 h 5562"/>
              <a:gd name="T28" fmla="*/ 2641 w 5935"/>
              <a:gd name="T29" fmla="*/ 4145 h 5562"/>
              <a:gd name="T30" fmla="*/ 2156 w 5935"/>
              <a:gd name="T31" fmla="*/ 3906 h 5562"/>
              <a:gd name="T32" fmla="*/ 1838 w 5935"/>
              <a:gd name="T33" fmla="*/ 3475 h 5562"/>
              <a:gd name="T34" fmla="*/ 1751 w 5935"/>
              <a:gd name="T35" fmla="*/ 2290 h 5562"/>
              <a:gd name="T36" fmla="*/ 2160 w 5935"/>
              <a:gd name="T37" fmla="*/ 2225 h 5562"/>
              <a:gd name="T38" fmla="*/ 2236 w 5935"/>
              <a:gd name="T39" fmla="*/ 1343 h 5562"/>
              <a:gd name="T40" fmla="*/ 2470 w 5935"/>
              <a:gd name="T41" fmla="*/ 1273 h 5562"/>
              <a:gd name="T42" fmla="*/ 2653 w 5935"/>
              <a:gd name="T43" fmla="*/ 1425 h 5562"/>
              <a:gd name="T44" fmla="*/ 3260 w 5935"/>
              <a:gd name="T45" fmla="*/ 1524 h 5562"/>
              <a:gd name="T46" fmla="*/ 3373 w 5935"/>
              <a:gd name="T47" fmla="*/ 1312 h 5562"/>
              <a:gd name="T48" fmla="*/ 3616 w 5935"/>
              <a:gd name="T49" fmla="*/ 1289 h 5562"/>
              <a:gd name="T50" fmla="*/ 3769 w 5935"/>
              <a:gd name="T51" fmla="*/ 1472 h 5562"/>
              <a:gd name="T52" fmla="*/ 4163 w 5935"/>
              <a:gd name="T53" fmla="*/ 2245 h 5562"/>
              <a:gd name="T54" fmla="*/ 4162 w 5935"/>
              <a:gd name="T55" fmla="*/ 3252 h 5562"/>
              <a:gd name="T56" fmla="*/ 3955 w 5935"/>
              <a:gd name="T57" fmla="*/ 3719 h 5562"/>
              <a:gd name="T58" fmla="*/ 3569 w 5935"/>
              <a:gd name="T59" fmla="*/ 4045 h 5562"/>
              <a:gd name="T60" fmla="*/ 3343 w 5935"/>
              <a:gd name="T61" fmla="*/ 4312 h 5562"/>
              <a:gd name="T62" fmla="*/ 3586 w 5935"/>
              <a:gd name="T63" fmla="*/ 4604 h 5562"/>
              <a:gd name="T64" fmla="*/ 3899 w 5935"/>
              <a:gd name="T65" fmla="*/ 4742 h 5562"/>
              <a:gd name="T66" fmla="*/ 4284 w 5935"/>
              <a:gd name="T67" fmla="*/ 4746 h 5562"/>
              <a:gd name="T68" fmla="*/ 4738 w 5935"/>
              <a:gd name="T69" fmla="*/ 4550 h 5562"/>
              <a:gd name="T70" fmla="*/ 5117 w 5935"/>
              <a:gd name="T71" fmla="*/ 4147 h 5562"/>
              <a:gd name="T72" fmla="*/ 5359 w 5935"/>
              <a:gd name="T73" fmla="*/ 3547 h 5562"/>
              <a:gd name="T74" fmla="*/ 5414 w 5935"/>
              <a:gd name="T75" fmla="*/ 2795 h 5562"/>
              <a:gd name="T76" fmla="*/ 5225 w 5935"/>
              <a:gd name="T77" fmla="*/ 2011 h 5562"/>
              <a:gd name="T78" fmla="*/ 4808 w 5935"/>
              <a:gd name="T79" fmla="*/ 1346 h 5562"/>
              <a:gd name="T80" fmla="*/ 4203 w 5935"/>
              <a:gd name="T81" fmla="*/ 848 h 5562"/>
              <a:gd name="T82" fmla="*/ 3460 w 5935"/>
              <a:gd name="T83" fmla="*/ 564 h 5562"/>
              <a:gd name="T84" fmla="*/ 2635 w 5935"/>
              <a:gd name="T85" fmla="*/ 537 h 5562"/>
              <a:gd name="T86" fmla="*/ 1868 w 5935"/>
              <a:gd name="T87" fmla="*/ 773 h 5562"/>
              <a:gd name="T88" fmla="*/ 1233 w 5935"/>
              <a:gd name="T89" fmla="*/ 1233 h 5562"/>
              <a:gd name="T90" fmla="*/ 774 w 5935"/>
              <a:gd name="T91" fmla="*/ 1868 h 5562"/>
              <a:gd name="T92" fmla="*/ 536 w 5935"/>
              <a:gd name="T93" fmla="*/ 2632 h 5562"/>
              <a:gd name="T94" fmla="*/ 558 w 5935"/>
              <a:gd name="T95" fmla="*/ 3417 h 5562"/>
              <a:gd name="T96" fmla="*/ 806 w 5935"/>
              <a:gd name="T97" fmla="*/ 4120 h 5562"/>
              <a:gd name="T98" fmla="*/ 1255 w 5935"/>
              <a:gd name="T99" fmla="*/ 4717 h 5562"/>
              <a:gd name="T100" fmla="*/ 1775 w 5935"/>
              <a:gd name="T101" fmla="*/ 5111 h 5562"/>
              <a:gd name="T102" fmla="*/ 1867 w 5935"/>
              <a:gd name="T103" fmla="*/ 5305 h 5562"/>
              <a:gd name="T104" fmla="*/ 1771 w 5935"/>
              <a:gd name="T105" fmla="*/ 5504 h 5562"/>
              <a:gd name="T106" fmla="*/ 1564 w 5935"/>
              <a:gd name="T107" fmla="*/ 5558 h 5562"/>
              <a:gd name="T108" fmla="*/ 1064 w 5935"/>
              <a:gd name="T109" fmla="*/ 5236 h 5562"/>
              <a:gd name="T110" fmla="*/ 499 w 5935"/>
              <a:gd name="T111" fmla="*/ 4607 h 5562"/>
              <a:gd name="T112" fmla="*/ 128 w 5935"/>
              <a:gd name="T113" fmla="*/ 3825 h 5562"/>
              <a:gd name="T114" fmla="*/ 0 w 5935"/>
              <a:gd name="T115" fmla="*/ 2964 h 5562"/>
              <a:gd name="T116" fmla="*/ 74 w 5935"/>
              <a:gd name="T117" fmla="*/ 2299 h 5562"/>
              <a:gd name="T118" fmla="*/ 367 w 5935"/>
              <a:gd name="T119" fmla="*/ 1531 h 5562"/>
              <a:gd name="T120" fmla="*/ 869 w 5935"/>
              <a:gd name="T121" fmla="*/ 868 h 5562"/>
              <a:gd name="T122" fmla="*/ 1534 w 5935"/>
              <a:gd name="T123" fmla="*/ 367 h 5562"/>
              <a:gd name="T124" fmla="*/ 2302 w 5935"/>
              <a:gd name="T125" fmla="*/ 74 h 5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35" h="5562">
                <a:moveTo>
                  <a:pt x="2966" y="0"/>
                </a:moveTo>
                <a:lnTo>
                  <a:pt x="3136" y="5"/>
                </a:lnTo>
                <a:lnTo>
                  <a:pt x="3303" y="20"/>
                </a:lnTo>
                <a:lnTo>
                  <a:pt x="3469" y="43"/>
                </a:lnTo>
                <a:lnTo>
                  <a:pt x="3631" y="74"/>
                </a:lnTo>
                <a:lnTo>
                  <a:pt x="3791" y="115"/>
                </a:lnTo>
                <a:lnTo>
                  <a:pt x="3949" y="165"/>
                </a:lnTo>
                <a:lnTo>
                  <a:pt x="4102" y="225"/>
                </a:lnTo>
                <a:lnTo>
                  <a:pt x="4253" y="291"/>
                </a:lnTo>
                <a:lnTo>
                  <a:pt x="4399" y="367"/>
                </a:lnTo>
                <a:lnTo>
                  <a:pt x="4543" y="451"/>
                </a:lnTo>
                <a:lnTo>
                  <a:pt x="4680" y="543"/>
                </a:lnTo>
                <a:lnTo>
                  <a:pt x="4813" y="643"/>
                </a:lnTo>
                <a:lnTo>
                  <a:pt x="4943" y="751"/>
                </a:lnTo>
                <a:lnTo>
                  <a:pt x="5065" y="868"/>
                </a:lnTo>
                <a:lnTo>
                  <a:pt x="5180" y="990"/>
                </a:lnTo>
                <a:lnTo>
                  <a:pt x="5290" y="1118"/>
                </a:lnTo>
                <a:lnTo>
                  <a:pt x="5389" y="1253"/>
                </a:lnTo>
                <a:lnTo>
                  <a:pt x="5483" y="1389"/>
                </a:lnTo>
                <a:lnTo>
                  <a:pt x="5566" y="1531"/>
                </a:lnTo>
                <a:lnTo>
                  <a:pt x="5641" y="1679"/>
                </a:lnTo>
                <a:lnTo>
                  <a:pt x="5710" y="1828"/>
                </a:lnTo>
                <a:lnTo>
                  <a:pt x="5769" y="1983"/>
                </a:lnTo>
                <a:lnTo>
                  <a:pt x="5818" y="2139"/>
                </a:lnTo>
                <a:lnTo>
                  <a:pt x="5859" y="2299"/>
                </a:lnTo>
                <a:lnTo>
                  <a:pt x="5891" y="2463"/>
                </a:lnTo>
                <a:lnTo>
                  <a:pt x="5915" y="2628"/>
                </a:lnTo>
                <a:lnTo>
                  <a:pt x="5929" y="2795"/>
                </a:lnTo>
                <a:lnTo>
                  <a:pt x="5935" y="2962"/>
                </a:lnTo>
                <a:lnTo>
                  <a:pt x="5931" y="3115"/>
                </a:lnTo>
                <a:lnTo>
                  <a:pt x="5922" y="3261"/>
                </a:lnTo>
                <a:lnTo>
                  <a:pt x="5906" y="3399"/>
                </a:lnTo>
                <a:lnTo>
                  <a:pt x="5886" y="3530"/>
                </a:lnTo>
                <a:lnTo>
                  <a:pt x="5861" y="3654"/>
                </a:lnTo>
                <a:lnTo>
                  <a:pt x="5832" y="3773"/>
                </a:lnTo>
                <a:lnTo>
                  <a:pt x="5800" y="3886"/>
                </a:lnTo>
                <a:lnTo>
                  <a:pt x="5764" y="3991"/>
                </a:lnTo>
                <a:lnTo>
                  <a:pt x="5724" y="4091"/>
                </a:lnTo>
                <a:lnTo>
                  <a:pt x="5683" y="4185"/>
                </a:lnTo>
                <a:lnTo>
                  <a:pt x="5638" y="4273"/>
                </a:lnTo>
                <a:lnTo>
                  <a:pt x="5593" y="4354"/>
                </a:lnTo>
                <a:lnTo>
                  <a:pt x="5546" y="4431"/>
                </a:lnTo>
                <a:lnTo>
                  <a:pt x="5499" y="4501"/>
                </a:lnTo>
                <a:lnTo>
                  <a:pt x="5450" y="4566"/>
                </a:lnTo>
                <a:lnTo>
                  <a:pt x="5404" y="4627"/>
                </a:lnTo>
                <a:lnTo>
                  <a:pt x="5357" y="4681"/>
                </a:lnTo>
                <a:lnTo>
                  <a:pt x="5261" y="4780"/>
                </a:lnTo>
                <a:lnTo>
                  <a:pt x="5162" y="4872"/>
                </a:lnTo>
                <a:lnTo>
                  <a:pt x="5056" y="4954"/>
                </a:lnTo>
                <a:lnTo>
                  <a:pt x="4946" y="5028"/>
                </a:lnTo>
                <a:lnTo>
                  <a:pt x="4833" y="5093"/>
                </a:lnTo>
                <a:lnTo>
                  <a:pt x="4714" y="5148"/>
                </a:lnTo>
                <a:lnTo>
                  <a:pt x="4595" y="5193"/>
                </a:lnTo>
                <a:lnTo>
                  <a:pt x="4471" y="5229"/>
                </a:lnTo>
                <a:lnTo>
                  <a:pt x="4347" y="5256"/>
                </a:lnTo>
                <a:lnTo>
                  <a:pt x="4221" y="5272"/>
                </a:lnTo>
                <a:lnTo>
                  <a:pt x="4093" y="5278"/>
                </a:lnTo>
                <a:lnTo>
                  <a:pt x="3982" y="5272"/>
                </a:lnTo>
                <a:lnTo>
                  <a:pt x="3874" y="5260"/>
                </a:lnTo>
                <a:lnTo>
                  <a:pt x="3766" y="5240"/>
                </a:lnTo>
                <a:lnTo>
                  <a:pt x="3663" y="5211"/>
                </a:lnTo>
                <a:lnTo>
                  <a:pt x="3562" y="5175"/>
                </a:lnTo>
                <a:lnTo>
                  <a:pt x="3465" y="5130"/>
                </a:lnTo>
                <a:lnTo>
                  <a:pt x="3373" y="5080"/>
                </a:lnTo>
                <a:lnTo>
                  <a:pt x="3285" y="5021"/>
                </a:lnTo>
                <a:lnTo>
                  <a:pt x="3202" y="4954"/>
                </a:lnTo>
                <a:lnTo>
                  <a:pt x="3125" y="4882"/>
                </a:lnTo>
                <a:lnTo>
                  <a:pt x="3047" y="4798"/>
                </a:lnTo>
                <a:lnTo>
                  <a:pt x="2979" y="4706"/>
                </a:lnTo>
                <a:lnTo>
                  <a:pt x="2918" y="4609"/>
                </a:lnTo>
                <a:lnTo>
                  <a:pt x="2864" y="4507"/>
                </a:lnTo>
                <a:lnTo>
                  <a:pt x="2819" y="4397"/>
                </a:lnTo>
                <a:lnTo>
                  <a:pt x="2781" y="4284"/>
                </a:lnTo>
                <a:lnTo>
                  <a:pt x="2750" y="4165"/>
                </a:lnTo>
                <a:lnTo>
                  <a:pt x="2641" y="4145"/>
                </a:lnTo>
                <a:lnTo>
                  <a:pt x="2533" y="4116"/>
                </a:lnTo>
                <a:lnTo>
                  <a:pt x="2432" y="4077"/>
                </a:lnTo>
                <a:lnTo>
                  <a:pt x="2333" y="4028"/>
                </a:lnTo>
                <a:lnTo>
                  <a:pt x="2241" y="3971"/>
                </a:lnTo>
                <a:lnTo>
                  <a:pt x="2156" y="3906"/>
                </a:lnTo>
                <a:lnTo>
                  <a:pt x="2077" y="3832"/>
                </a:lnTo>
                <a:lnTo>
                  <a:pt x="2005" y="3753"/>
                </a:lnTo>
                <a:lnTo>
                  <a:pt x="1940" y="3665"/>
                </a:lnTo>
                <a:lnTo>
                  <a:pt x="1885" y="3574"/>
                </a:lnTo>
                <a:lnTo>
                  <a:pt x="1838" y="3475"/>
                </a:lnTo>
                <a:lnTo>
                  <a:pt x="1802" y="3372"/>
                </a:lnTo>
                <a:lnTo>
                  <a:pt x="1773" y="3264"/>
                </a:lnTo>
                <a:lnTo>
                  <a:pt x="1757" y="3153"/>
                </a:lnTo>
                <a:lnTo>
                  <a:pt x="1751" y="3038"/>
                </a:lnTo>
                <a:lnTo>
                  <a:pt x="1751" y="2290"/>
                </a:lnTo>
                <a:lnTo>
                  <a:pt x="1757" y="2265"/>
                </a:lnTo>
                <a:lnTo>
                  <a:pt x="1769" y="2245"/>
                </a:lnTo>
                <a:lnTo>
                  <a:pt x="1791" y="2231"/>
                </a:lnTo>
                <a:lnTo>
                  <a:pt x="1816" y="2225"/>
                </a:lnTo>
                <a:lnTo>
                  <a:pt x="2160" y="2225"/>
                </a:lnTo>
                <a:lnTo>
                  <a:pt x="2160" y="1524"/>
                </a:lnTo>
                <a:lnTo>
                  <a:pt x="2165" y="1472"/>
                </a:lnTo>
                <a:lnTo>
                  <a:pt x="2180" y="1425"/>
                </a:lnTo>
                <a:lnTo>
                  <a:pt x="2203" y="1380"/>
                </a:lnTo>
                <a:lnTo>
                  <a:pt x="2236" y="1343"/>
                </a:lnTo>
                <a:lnTo>
                  <a:pt x="2273" y="1312"/>
                </a:lnTo>
                <a:lnTo>
                  <a:pt x="2317" y="1289"/>
                </a:lnTo>
                <a:lnTo>
                  <a:pt x="2365" y="1273"/>
                </a:lnTo>
                <a:lnTo>
                  <a:pt x="2417" y="1267"/>
                </a:lnTo>
                <a:lnTo>
                  <a:pt x="2470" y="1273"/>
                </a:lnTo>
                <a:lnTo>
                  <a:pt x="2516" y="1289"/>
                </a:lnTo>
                <a:lnTo>
                  <a:pt x="2561" y="1312"/>
                </a:lnTo>
                <a:lnTo>
                  <a:pt x="2599" y="1343"/>
                </a:lnTo>
                <a:lnTo>
                  <a:pt x="2630" y="1380"/>
                </a:lnTo>
                <a:lnTo>
                  <a:pt x="2653" y="1425"/>
                </a:lnTo>
                <a:lnTo>
                  <a:pt x="2669" y="1472"/>
                </a:lnTo>
                <a:lnTo>
                  <a:pt x="2675" y="1524"/>
                </a:lnTo>
                <a:lnTo>
                  <a:pt x="2675" y="2225"/>
                </a:lnTo>
                <a:lnTo>
                  <a:pt x="3260" y="2225"/>
                </a:lnTo>
                <a:lnTo>
                  <a:pt x="3260" y="1524"/>
                </a:lnTo>
                <a:lnTo>
                  <a:pt x="3265" y="1472"/>
                </a:lnTo>
                <a:lnTo>
                  <a:pt x="3280" y="1425"/>
                </a:lnTo>
                <a:lnTo>
                  <a:pt x="3303" y="1380"/>
                </a:lnTo>
                <a:lnTo>
                  <a:pt x="3335" y="1343"/>
                </a:lnTo>
                <a:lnTo>
                  <a:pt x="3373" y="1312"/>
                </a:lnTo>
                <a:lnTo>
                  <a:pt x="3416" y="1289"/>
                </a:lnTo>
                <a:lnTo>
                  <a:pt x="3465" y="1273"/>
                </a:lnTo>
                <a:lnTo>
                  <a:pt x="3517" y="1267"/>
                </a:lnTo>
                <a:lnTo>
                  <a:pt x="3569" y="1273"/>
                </a:lnTo>
                <a:lnTo>
                  <a:pt x="3616" y="1289"/>
                </a:lnTo>
                <a:lnTo>
                  <a:pt x="3661" y="1312"/>
                </a:lnTo>
                <a:lnTo>
                  <a:pt x="3699" y="1343"/>
                </a:lnTo>
                <a:lnTo>
                  <a:pt x="3730" y="1380"/>
                </a:lnTo>
                <a:lnTo>
                  <a:pt x="3753" y="1425"/>
                </a:lnTo>
                <a:lnTo>
                  <a:pt x="3769" y="1472"/>
                </a:lnTo>
                <a:lnTo>
                  <a:pt x="3775" y="1524"/>
                </a:lnTo>
                <a:lnTo>
                  <a:pt x="3775" y="2225"/>
                </a:lnTo>
                <a:lnTo>
                  <a:pt x="4118" y="2225"/>
                </a:lnTo>
                <a:lnTo>
                  <a:pt x="4144" y="2231"/>
                </a:lnTo>
                <a:lnTo>
                  <a:pt x="4163" y="2245"/>
                </a:lnTo>
                <a:lnTo>
                  <a:pt x="4178" y="2265"/>
                </a:lnTo>
                <a:lnTo>
                  <a:pt x="4183" y="2290"/>
                </a:lnTo>
                <a:lnTo>
                  <a:pt x="4183" y="3038"/>
                </a:lnTo>
                <a:lnTo>
                  <a:pt x="4178" y="3148"/>
                </a:lnTo>
                <a:lnTo>
                  <a:pt x="4162" y="3252"/>
                </a:lnTo>
                <a:lnTo>
                  <a:pt x="4138" y="3354"/>
                </a:lnTo>
                <a:lnTo>
                  <a:pt x="4104" y="3451"/>
                </a:lnTo>
                <a:lnTo>
                  <a:pt x="4063" y="3547"/>
                </a:lnTo>
                <a:lnTo>
                  <a:pt x="4012" y="3635"/>
                </a:lnTo>
                <a:lnTo>
                  <a:pt x="3955" y="3719"/>
                </a:lnTo>
                <a:lnTo>
                  <a:pt x="3890" y="3798"/>
                </a:lnTo>
                <a:lnTo>
                  <a:pt x="3820" y="3870"/>
                </a:lnTo>
                <a:lnTo>
                  <a:pt x="3740" y="3935"/>
                </a:lnTo>
                <a:lnTo>
                  <a:pt x="3658" y="3994"/>
                </a:lnTo>
                <a:lnTo>
                  <a:pt x="3569" y="4045"/>
                </a:lnTo>
                <a:lnTo>
                  <a:pt x="3476" y="4088"/>
                </a:lnTo>
                <a:lnTo>
                  <a:pt x="3379" y="4124"/>
                </a:lnTo>
                <a:lnTo>
                  <a:pt x="3278" y="4149"/>
                </a:lnTo>
                <a:lnTo>
                  <a:pt x="3307" y="4235"/>
                </a:lnTo>
                <a:lnTo>
                  <a:pt x="3343" y="4312"/>
                </a:lnTo>
                <a:lnTo>
                  <a:pt x="3382" y="4384"/>
                </a:lnTo>
                <a:lnTo>
                  <a:pt x="3427" y="4449"/>
                </a:lnTo>
                <a:lnTo>
                  <a:pt x="3478" y="4507"/>
                </a:lnTo>
                <a:lnTo>
                  <a:pt x="3530" y="4559"/>
                </a:lnTo>
                <a:lnTo>
                  <a:pt x="3586" y="4604"/>
                </a:lnTo>
                <a:lnTo>
                  <a:pt x="3645" y="4641"/>
                </a:lnTo>
                <a:lnTo>
                  <a:pt x="3706" y="4676"/>
                </a:lnTo>
                <a:lnTo>
                  <a:pt x="3769" y="4703"/>
                </a:lnTo>
                <a:lnTo>
                  <a:pt x="3834" y="4726"/>
                </a:lnTo>
                <a:lnTo>
                  <a:pt x="3899" y="4742"/>
                </a:lnTo>
                <a:lnTo>
                  <a:pt x="3964" y="4755"/>
                </a:lnTo>
                <a:lnTo>
                  <a:pt x="4028" y="4760"/>
                </a:lnTo>
                <a:lnTo>
                  <a:pt x="4093" y="4764"/>
                </a:lnTo>
                <a:lnTo>
                  <a:pt x="4189" y="4758"/>
                </a:lnTo>
                <a:lnTo>
                  <a:pt x="4284" y="4746"/>
                </a:lnTo>
                <a:lnTo>
                  <a:pt x="4379" y="4722"/>
                </a:lnTo>
                <a:lnTo>
                  <a:pt x="4471" y="4692"/>
                </a:lnTo>
                <a:lnTo>
                  <a:pt x="4563" y="4652"/>
                </a:lnTo>
                <a:lnTo>
                  <a:pt x="4651" y="4605"/>
                </a:lnTo>
                <a:lnTo>
                  <a:pt x="4738" y="4550"/>
                </a:lnTo>
                <a:lnTo>
                  <a:pt x="4819" y="4487"/>
                </a:lnTo>
                <a:lnTo>
                  <a:pt x="4898" y="4417"/>
                </a:lnTo>
                <a:lnTo>
                  <a:pt x="4972" y="4341"/>
                </a:lnTo>
                <a:lnTo>
                  <a:pt x="5047" y="4246"/>
                </a:lnTo>
                <a:lnTo>
                  <a:pt x="5117" y="4147"/>
                </a:lnTo>
                <a:lnTo>
                  <a:pt x="5180" y="4039"/>
                </a:lnTo>
                <a:lnTo>
                  <a:pt x="5236" y="3924"/>
                </a:lnTo>
                <a:lnTo>
                  <a:pt x="5283" y="3804"/>
                </a:lnTo>
                <a:lnTo>
                  <a:pt x="5324" y="3678"/>
                </a:lnTo>
                <a:lnTo>
                  <a:pt x="5359" y="3547"/>
                </a:lnTo>
                <a:lnTo>
                  <a:pt x="5386" y="3408"/>
                </a:lnTo>
                <a:lnTo>
                  <a:pt x="5404" y="3264"/>
                </a:lnTo>
                <a:lnTo>
                  <a:pt x="5416" y="3117"/>
                </a:lnTo>
                <a:lnTo>
                  <a:pt x="5420" y="2962"/>
                </a:lnTo>
                <a:lnTo>
                  <a:pt x="5414" y="2795"/>
                </a:lnTo>
                <a:lnTo>
                  <a:pt x="5396" y="2632"/>
                </a:lnTo>
                <a:lnTo>
                  <a:pt x="5369" y="2470"/>
                </a:lnTo>
                <a:lnTo>
                  <a:pt x="5332" y="2313"/>
                </a:lnTo>
                <a:lnTo>
                  <a:pt x="5283" y="2159"/>
                </a:lnTo>
                <a:lnTo>
                  <a:pt x="5225" y="2011"/>
                </a:lnTo>
                <a:lnTo>
                  <a:pt x="5159" y="1868"/>
                </a:lnTo>
                <a:lnTo>
                  <a:pt x="5083" y="1727"/>
                </a:lnTo>
                <a:lnTo>
                  <a:pt x="5000" y="1594"/>
                </a:lnTo>
                <a:lnTo>
                  <a:pt x="4907" y="1467"/>
                </a:lnTo>
                <a:lnTo>
                  <a:pt x="4808" y="1346"/>
                </a:lnTo>
                <a:lnTo>
                  <a:pt x="4700" y="1233"/>
                </a:lnTo>
                <a:lnTo>
                  <a:pt x="4586" y="1125"/>
                </a:lnTo>
                <a:lnTo>
                  <a:pt x="4464" y="1024"/>
                </a:lnTo>
                <a:lnTo>
                  <a:pt x="4336" y="933"/>
                </a:lnTo>
                <a:lnTo>
                  <a:pt x="4203" y="848"/>
                </a:lnTo>
                <a:lnTo>
                  <a:pt x="4064" y="773"/>
                </a:lnTo>
                <a:lnTo>
                  <a:pt x="3920" y="706"/>
                </a:lnTo>
                <a:lnTo>
                  <a:pt x="3771" y="649"/>
                </a:lnTo>
                <a:lnTo>
                  <a:pt x="3618" y="602"/>
                </a:lnTo>
                <a:lnTo>
                  <a:pt x="3460" y="564"/>
                </a:lnTo>
                <a:lnTo>
                  <a:pt x="3299" y="537"/>
                </a:lnTo>
                <a:lnTo>
                  <a:pt x="3134" y="519"/>
                </a:lnTo>
                <a:lnTo>
                  <a:pt x="2966" y="514"/>
                </a:lnTo>
                <a:lnTo>
                  <a:pt x="2799" y="519"/>
                </a:lnTo>
                <a:lnTo>
                  <a:pt x="2635" y="537"/>
                </a:lnTo>
                <a:lnTo>
                  <a:pt x="2473" y="564"/>
                </a:lnTo>
                <a:lnTo>
                  <a:pt x="2317" y="602"/>
                </a:lnTo>
                <a:lnTo>
                  <a:pt x="2162" y="649"/>
                </a:lnTo>
                <a:lnTo>
                  <a:pt x="2012" y="706"/>
                </a:lnTo>
                <a:lnTo>
                  <a:pt x="1868" y="773"/>
                </a:lnTo>
                <a:lnTo>
                  <a:pt x="1730" y="848"/>
                </a:lnTo>
                <a:lnTo>
                  <a:pt x="1597" y="933"/>
                </a:lnTo>
                <a:lnTo>
                  <a:pt x="1469" y="1024"/>
                </a:lnTo>
                <a:lnTo>
                  <a:pt x="1348" y="1125"/>
                </a:lnTo>
                <a:lnTo>
                  <a:pt x="1233" y="1233"/>
                </a:lnTo>
                <a:lnTo>
                  <a:pt x="1127" y="1346"/>
                </a:lnTo>
                <a:lnTo>
                  <a:pt x="1026" y="1467"/>
                </a:lnTo>
                <a:lnTo>
                  <a:pt x="934" y="1594"/>
                </a:lnTo>
                <a:lnTo>
                  <a:pt x="850" y="1727"/>
                </a:lnTo>
                <a:lnTo>
                  <a:pt x="774" y="1868"/>
                </a:lnTo>
                <a:lnTo>
                  <a:pt x="707" y="2011"/>
                </a:lnTo>
                <a:lnTo>
                  <a:pt x="650" y="2159"/>
                </a:lnTo>
                <a:lnTo>
                  <a:pt x="603" y="2313"/>
                </a:lnTo>
                <a:lnTo>
                  <a:pt x="565" y="2470"/>
                </a:lnTo>
                <a:lnTo>
                  <a:pt x="536" y="2632"/>
                </a:lnTo>
                <a:lnTo>
                  <a:pt x="520" y="2795"/>
                </a:lnTo>
                <a:lnTo>
                  <a:pt x="515" y="2962"/>
                </a:lnTo>
                <a:lnTo>
                  <a:pt x="520" y="3117"/>
                </a:lnTo>
                <a:lnTo>
                  <a:pt x="535" y="3268"/>
                </a:lnTo>
                <a:lnTo>
                  <a:pt x="558" y="3417"/>
                </a:lnTo>
                <a:lnTo>
                  <a:pt x="590" y="3565"/>
                </a:lnTo>
                <a:lnTo>
                  <a:pt x="632" y="3708"/>
                </a:lnTo>
                <a:lnTo>
                  <a:pt x="682" y="3849"/>
                </a:lnTo>
                <a:lnTo>
                  <a:pt x="740" y="3987"/>
                </a:lnTo>
                <a:lnTo>
                  <a:pt x="806" y="4120"/>
                </a:lnTo>
                <a:lnTo>
                  <a:pt x="882" y="4250"/>
                </a:lnTo>
                <a:lnTo>
                  <a:pt x="963" y="4374"/>
                </a:lnTo>
                <a:lnTo>
                  <a:pt x="1053" y="4494"/>
                </a:lnTo>
                <a:lnTo>
                  <a:pt x="1150" y="4607"/>
                </a:lnTo>
                <a:lnTo>
                  <a:pt x="1255" y="4717"/>
                </a:lnTo>
                <a:lnTo>
                  <a:pt x="1366" y="4818"/>
                </a:lnTo>
                <a:lnTo>
                  <a:pt x="1483" y="4913"/>
                </a:lnTo>
                <a:lnTo>
                  <a:pt x="1607" y="5003"/>
                </a:lnTo>
                <a:lnTo>
                  <a:pt x="1737" y="5084"/>
                </a:lnTo>
                <a:lnTo>
                  <a:pt x="1775" y="5111"/>
                </a:lnTo>
                <a:lnTo>
                  <a:pt x="1807" y="5141"/>
                </a:lnTo>
                <a:lnTo>
                  <a:pt x="1832" y="5179"/>
                </a:lnTo>
                <a:lnTo>
                  <a:pt x="1850" y="5218"/>
                </a:lnTo>
                <a:lnTo>
                  <a:pt x="1861" y="5262"/>
                </a:lnTo>
                <a:lnTo>
                  <a:pt x="1867" y="5305"/>
                </a:lnTo>
                <a:lnTo>
                  <a:pt x="1863" y="5348"/>
                </a:lnTo>
                <a:lnTo>
                  <a:pt x="1850" y="5393"/>
                </a:lnTo>
                <a:lnTo>
                  <a:pt x="1831" y="5434"/>
                </a:lnTo>
                <a:lnTo>
                  <a:pt x="1804" y="5472"/>
                </a:lnTo>
                <a:lnTo>
                  <a:pt x="1771" y="5504"/>
                </a:lnTo>
                <a:lnTo>
                  <a:pt x="1735" y="5529"/>
                </a:lnTo>
                <a:lnTo>
                  <a:pt x="1696" y="5547"/>
                </a:lnTo>
                <a:lnTo>
                  <a:pt x="1652" y="5558"/>
                </a:lnTo>
                <a:lnTo>
                  <a:pt x="1607" y="5562"/>
                </a:lnTo>
                <a:lnTo>
                  <a:pt x="1564" y="5558"/>
                </a:lnTo>
                <a:lnTo>
                  <a:pt x="1521" y="5547"/>
                </a:lnTo>
                <a:lnTo>
                  <a:pt x="1480" y="5528"/>
                </a:lnTo>
                <a:lnTo>
                  <a:pt x="1336" y="5438"/>
                </a:lnTo>
                <a:lnTo>
                  <a:pt x="1195" y="5341"/>
                </a:lnTo>
                <a:lnTo>
                  <a:pt x="1064" y="5236"/>
                </a:lnTo>
                <a:lnTo>
                  <a:pt x="936" y="5123"/>
                </a:lnTo>
                <a:lnTo>
                  <a:pt x="815" y="5005"/>
                </a:lnTo>
                <a:lnTo>
                  <a:pt x="702" y="4879"/>
                </a:lnTo>
                <a:lnTo>
                  <a:pt x="598" y="4746"/>
                </a:lnTo>
                <a:lnTo>
                  <a:pt x="499" y="4607"/>
                </a:lnTo>
                <a:lnTo>
                  <a:pt x="409" y="4463"/>
                </a:lnTo>
                <a:lnTo>
                  <a:pt x="324" y="4311"/>
                </a:lnTo>
                <a:lnTo>
                  <a:pt x="248" y="4152"/>
                </a:lnTo>
                <a:lnTo>
                  <a:pt x="184" y="3991"/>
                </a:lnTo>
                <a:lnTo>
                  <a:pt x="128" y="3825"/>
                </a:lnTo>
                <a:lnTo>
                  <a:pt x="83" y="3658"/>
                </a:lnTo>
                <a:lnTo>
                  <a:pt x="47" y="3487"/>
                </a:lnTo>
                <a:lnTo>
                  <a:pt x="22" y="3313"/>
                </a:lnTo>
                <a:lnTo>
                  <a:pt x="5" y="3139"/>
                </a:lnTo>
                <a:lnTo>
                  <a:pt x="0" y="2964"/>
                </a:lnTo>
                <a:lnTo>
                  <a:pt x="0" y="2962"/>
                </a:lnTo>
                <a:lnTo>
                  <a:pt x="5" y="2795"/>
                </a:lnTo>
                <a:lnTo>
                  <a:pt x="18" y="2628"/>
                </a:lnTo>
                <a:lnTo>
                  <a:pt x="41" y="2463"/>
                </a:lnTo>
                <a:lnTo>
                  <a:pt x="74" y="2299"/>
                </a:lnTo>
                <a:lnTo>
                  <a:pt x="115" y="2139"/>
                </a:lnTo>
                <a:lnTo>
                  <a:pt x="166" y="1983"/>
                </a:lnTo>
                <a:lnTo>
                  <a:pt x="225" y="1828"/>
                </a:lnTo>
                <a:lnTo>
                  <a:pt x="292" y="1679"/>
                </a:lnTo>
                <a:lnTo>
                  <a:pt x="367" y="1531"/>
                </a:lnTo>
                <a:lnTo>
                  <a:pt x="452" y="1389"/>
                </a:lnTo>
                <a:lnTo>
                  <a:pt x="544" y="1253"/>
                </a:lnTo>
                <a:lnTo>
                  <a:pt x="644" y="1118"/>
                </a:lnTo>
                <a:lnTo>
                  <a:pt x="752" y="990"/>
                </a:lnTo>
                <a:lnTo>
                  <a:pt x="869" y="868"/>
                </a:lnTo>
                <a:lnTo>
                  <a:pt x="992" y="751"/>
                </a:lnTo>
                <a:lnTo>
                  <a:pt x="1120" y="643"/>
                </a:lnTo>
                <a:lnTo>
                  <a:pt x="1253" y="543"/>
                </a:lnTo>
                <a:lnTo>
                  <a:pt x="1391" y="451"/>
                </a:lnTo>
                <a:lnTo>
                  <a:pt x="1534" y="367"/>
                </a:lnTo>
                <a:lnTo>
                  <a:pt x="1681" y="291"/>
                </a:lnTo>
                <a:lnTo>
                  <a:pt x="1831" y="225"/>
                </a:lnTo>
                <a:lnTo>
                  <a:pt x="1985" y="165"/>
                </a:lnTo>
                <a:lnTo>
                  <a:pt x="2142" y="115"/>
                </a:lnTo>
                <a:lnTo>
                  <a:pt x="2302" y="74"/>
                </a:lnTo>
                <a:lnTo>
                  <a:pt x="2466" y="43"/>
                </a:lnTo>
                <a:lnTo>
                  <a:pt x="2630" y="20"/>
                </a:lnTo>
                <a:lnTo>
                  <a:pt x="2797" y="5"/>
                </a:lnTo>
                <a:lnTo>
                  <a:pt x="296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8562306" y="2293257"/>
            <a:ext cx="1175657" cy="1175657"/>
            <a:chOff x="8562306" y="2293257"/>
            <a:chExt cx="1175657" cy="1175657"/>
          </a:xfrm>
        </p:grpSpPr>
        <p:sp>
          <p:nvSpPr>
            <p:cNvPr id="9" name="Rectangle 8"/>
            <p:cNvSpPr/>
            <p:nvPr/>
          </p:nvSpPr>
          <p:spPr>
            <a:xfrm>
              <a:off x="8562306" y="2293257"/>
              <a:ext cx="1175657" cy="11756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9"/>
            <p:cNvGrpSpPr>
              <a:grpSpLocks noChangeAspect="1"/>
            </p:cNvGrpSpPr>
            <p:nvPr/>
          </p:nvGrpSpPr>
          <p:grpSpPr bwMode="auto">
            <a:xfrm>
              <a:off x="8790565" y="2529454"/>
              <a:ext cx="719138" cy="703263"/>
              <a:chOff x="5533" y="396"/>
              <a:chExt cx="453" cy="443"/>
            </a:xfrm>
            <a:solidFill>
              <a:schemeClr val="bg1"/>
            </a:solidFill>
          </p:grpSpPr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5733" y="396"/>
                <a:ext cx="253" cy="249"/>
              </a:xfrm>
              <a:custGeom>
                <a:avLst/>
                <a:gdLst>
                  <a:gd name="T0" fmla="*/ 1068 w 2031"/>
                  <a:gd name="T1" fmla="*/ 1 h 1994"/>
                  <a:gd name="T2" fmla="*/ 1175 w 2031"/>
                  <a:gd name="T3" fmla="*/ 17 h 1994"/>
                  <a:gd name="T4" fmla="*/ 1277 w 2031"/>
                  <a:gd name="T5" fmla="*/ 55 h 1994"/>
                  <a:gd name="T6" fmla="*/ 1371 w 2031"/>
                  <a:gd name="T7" fmla="*/ 114 h 1994"/>
                  <a:gd name="T8" fmla="*/ 1877 w 2031"/>
                  <a:gd name="T9" fmla="*/ 612 h 1994"/>
                  <a:gd name="T10" fmla="*/ 1949 w 2031"/>
                  <a:gd name="T11" fmla="*/ 699 h 1994"/>
                  <a:gd name="T12" fmla="*/ 1998 w 2031"/>
                  <a:gd name="T13" fmla="*/ 795 h 1994"/>
                  <a:gd name="T14" fmla="*/ 2025 w 2031"/>
                  <a:gd name="T15" fmla="*/ 898 h 1994"/>
                  <a:gd name="T16" fmla="*/ 2029 w 2031"/>
                  <a:gd name="T17" fmla="*/ 1004 h 1994"/>
                  <a:gd name="T18" fmla="*/ 2013 w 2031"/>
                  <a:gd name="T19" fmla="*/ 1108 h 1994"/>
                  <a:gd name="T20" fmla="*/ 1975 w 2031"/>
                  <a:gd name="T21" fmla="*/ 1209 h 1994"/>
                  <a:gd name="T22" fmla="*/ 1914 w 2031"/>
                  <a:gd name="T23" fmla="*/ 1300 h 1994"/>
                  <a:gd name="T24" fmla="*/ 1361 w 2031"/>
                  <a:gd name="T25" fmla="*/ 1844 h 1994"/>
                  <a:gd name="T26" fmla="*/ 1272 w 2031"/>
                  <a:gd name="T27" fmla="*/ 1913 h 1994"/>
                  <a:gd name="T28" fmla="*/ 1174 w 2031"/>
                  <a:gd name="T29" fmla="*/ 1961 h 1994"/>
                  <a:gd name="T30" fmla="*/ 1070 w 2031"/>
                  <a:gd name="T31" fmla="*/ 1988 h 1994"/>
                  <a:gd name="T32" fmla="*/ 962 w 2031"/>
                  <a:gd name="T33" fmla="*/ 1994 h 1994"/>
                  <a:gd name="T34" fmla="*/ 855 w 2031"/>
                  <a:gd name="T35" fmla="*/ 1977 h 1994"/>
                  <a:gd name="T36" fmla="*/ 753 w 2031"/>
                  <a:gd name="T37" fmla="*/ 1939 h 1994"/>
                  <a:gd name="T38" fmla="*/ 660 w 2031"/>
                  <a:gd name="T39" fmla="*/ 1879 h 1994"/>
                  <a:gd name="T40" fmla="*/ 905 w 2031"/>
                  <a:gd name="T41" fmla="*/ 1559 h 1994"/>
                  <a:gd name="T42" fmla="*/ 974 w 2031"/>
                  <a:gd name="T43" fmla="*/ 1566 h 1994"/>
                  <a:gd name="T44" fmla="*/ 1048 w 2031"/>
                  <a:gd name="T45" fmla="*/ 1552 h 1994"/>
                  <a:gd name="T46" fmla="*/ 1117 w 2031"/>
                  <a:gd name="T47" fmla="*/ 1522 h 1994"/>
                  <a:gd name="T48" fmla="*/ 1176 w 2031"/>
                  <a:gd name="T49" fmla="*/ 1477 h 1994"/>
                  <a:gd name="T50" fmla="*/ 1529 w 2031"/>
                  <a:gd name="T51" fmla="*/ 1129 h 1994"/>
                  <a:gd name="T52" fmla="*/ 1565 w 2031"/>
                  <a:gd name="T53" fmla="*/ 1064 h 1994"/>
                  <a:gd name="T54" fmla="*/ 1580 w 2031"/>
                  <a:gd name="T55" fmla="*/ 994 h 1994"/>
                  <a:gd name="T56" fmla="*/ 1576 w 2031"/>
                  <a:gd name="T57" fmla="*/ 922 h 1994"/>
                  <a:gd name="T58" fmla="*/ 1550 w 2031"/>
                  <a:gd name="T59" fmla="*/ 854 h 1994"/>
                  <a:gd name="T60" fmla="*/ 1504 w 2031"/>
                  <a:gd name="T61" fmla="*/ 793 h 1994"/>
                  <a:gd name="T62" fmla="*/ 1196 w 2031"/>
                  <a:gd name="T63" fmla="*/ 493 h 1994"/>
                  <a:gd name="T64" fmla="*/ 1130 w 2031"/>
                  <a:gd name="T65" fmla="*/ 457 h 1994"/>
                  <a:gd name="T66" fmla="*/ 1058 w 2031"/>
                  <a:gd name="T67" fmla="*/ 442 h 1994"/>
                  <a:gd name="T68" fmla="*/ 986 w 2031"/>
                  <a:gd name="T69" fmla="*/ 447 h 1994"/>
                  <a:gd name="T70" fmla="*/ 916 w 2031"/>
                  <a:gd name="T71" fmla="*/ 472 h 1994"/>
                  <a:gd name="T72" fmla="*/ 853 w 2031"/>
                  <a:gd name="T73" fmla="*/ 516 h 1994"/>
                  <a:gd name="T74" fmla="*/ 501 w 2031"/>
                  <a:gd name="T75" fmla="*/ 864 h 1994"/>
                  <a:gd name="T76" fmla="*/ 461 w 2031"/>
                  <a:gd name="T77" fmla="*/ 927 h 1994"/>
                  <a:gd name="T78" fmla="*/ 439 w 2031"/>
                  <a:gd name="T79" fmla="*/ 996 h 1994"/>
                  <a:gd name="T80" fmla="*/ 438 w 2031"/>
                  <a:gd name="T81" fmla="*/ 1066 h 1994"/>
                  <a:gd name="T82" fmla="*/ 152 w 2031"/>
                  <a:gd name="T83" fmla="*/ 1383 h 1994"/>
                  <a:gd name="T84" fmla="*/ 82 w 2031"/>
                  <a:gd name="T85" fmla="*/ 1296 h 1994"/>
                  <a:gd name="T86" fmla="*/ 32 w 2031"/>
                  <a:gd name="T87" fmla="*/ 1200 h 1994"/>
                  <a:gd name="T88" fmla="*/ 6 w 2031"/>
                  <a:gd name="T89" fmla="*/ 1097 h 1994"/>
                  <a:gd name="T90" fmla="*/ 0 w 2031"/>
                  <a:gd name="T91" fmla="*/ 990 h 1994"/>
                  <a:gd name="T92" fmla="*/ 17 w 2031"/>
                  <a:gd name="T93" fmla="*/ 886 h 1994"/>
                  <a:gd name="T94" fmla="*/ 56 w 2031"/>
                  <a:gd name="T95" fmla="*/ 786 h 1994"/>
                  <a:gd name="T96" fmla="*/ 116 w 2031"/>
                  <a:gd name="T97" fmla="*/ 693 h 1994"/>
                  <a:gd name="T98" fmla="*/ 670 w 2031"/>
                  <a:gd name="T99" fmla="*/ 150 h 1994"/>
                  <a:gd name="T100" fmla="*/ 758 w 2031"/>
                  <a:gd name="T101" fmla="*/ 81 h 1994"/>
                  <a:gd name="T102" fmla="*/ 857 w 2031"/>
                  <a:gd name="T103" fmla="*/ 33 h 1994"/>
                  <a:gd name="T104" fmla="*/ 961 w 2031"/>
                  <a:gd name="T105" fmla="*/ 6 h 1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31" h="1994">
                    <a:moveTo>
                      <a:pt x="1015" y="0"/>
                    </a:moveTo>
                    <a:lnTo>
                      <a:pt x="1068" y="1"/>
                    </a:lnTo>
                    <a:lnTo>
                      <a:pt x="1122" y="7"/>
                    </a:lnTo>
                    <a:lnTo>
                      <a:pt x="1175" y="17"/>
                    </a:lnTo>
                    <a:lnTo>
                      <a:pt x="1226" y="34"/>
                    </a:lnTo>
                    <a:lnTo>
                      <a:pt x="1277" y="55"/>
                    </a:lnTo>
                    <a:lnTo>
                      <a:pt x="1325" y="82"/>
                    </a:lnTo>
                    <a:lnTo>
                      <a:pt x="1371" y="114"/>
                    </a:lnTo>
                    <a:lnTo>
                      <a:pt x="1413" y="152"/>
                    </a:lnTo>
                    <a:lnTo>
                      <a:pt x="1877" y="612"/>
                    </a:lnTo>
                    <a:lnTo>
                      <a:pt x="1915" y="653"/>
                    </a:lnTo>
                    <a:lnTo>
                      <a:pt x="1949" y="699"/>
                    </a:lnTo>
                    <a:lnTo>
                      <a:pt x="1976" y="746"/>
                    </a:lnTo>
                    <a:lnTo>
                      <a:pt x="1998" y="795"/>
                    </a:lnTo>
                    <a:lnTo>
                      <a:pt x="2014" y="846"/>
                    </a:lnTo>
                    <a:lnTo>
                      <a:pt x="2025" y="898"/>
                    </a:lnTo>
                    <a:lnTo>
                      <a:pt x="2031" y="951"/>
                    </a:lnTo>
                    <a:lnTo>
                      <a:pt x="2029" y="1004"/>
                    </a:lnTo>
                    <a:lnTo>
                      <a:pt x="2024" y="1056"/>
                    </a:lnTo>
                    <a:lnTo>
                      <a:pt x="2013" y="1108"/>
                    </a:lnTo>
                    <a:lnTo>
                      <a:pt x="1997" y="1159"/>
                    </a:lnTo>
                    <a:lnTo>
                      <a:pt x="1975" y="1209"/>
                    </a:lnTo>
                    <a:lnTo>
                      <a:pt x="1947" y="1256"/>
                    </a:lnTo>
                    <a:lnTo>
                      <a:pt x="1914" y="1300"/>
                    </a:lnTo>
                    <a:lnTo>
                      <a:pt x="1875" y="1342"/>
                    </a:lnTo>
                    <a:lnTo>
                      <a:pt x="1361" y="1844"/>
                    </a:lnTo>
                    <a:lnTo>
                      <a:pt x="1318" y="1882"/>
                    </a:lnTo>
                    <a:lnTo>
                      <a:pt x="1272" y="1913"/>
                    </a:lnTo>
                    <a:lnTo>
                      <a:pt x="1224" y="1940"/>
                    </a:lnTo>
                    <a:lnTo>
                      <a:pt x="1174" y="1961"/>
                    </a:lnTo>
                    <a:lnTo>
                      <a:pt x="1122" y="1978"/>
                    </a:lnTo>
                    <a:lnTo>
                      <a:pt x="1070" y="1988"/>
                    </a:lnTo>
                    <a:lnTo>
                      <a:pt x="1016" y="1994"/>
                    </a:lnTo>
                    <a:lnTo>
                      <a:pt x="962" y="1994"/>
                    </a:lnTo>
                    <a:lnTo>
                      <a:pt x="908" y="1988"/>
                    </a:lnTo>
                    <a:lnTo>
                      <a:pt x="855" y="1977"/>
                    </a:lnTo>
                    <a:lnTo>
                      <a:pt x="803" y="1960"/>
                    </a:lnTo>
                    <a:lnTo>
                      <a:pt x="753" y="1939"/>
                    </a:lnTo>
                    <a:lnTo>
                      <a:pt x="704" y="1912"/>
                    </a:lnTo>
                    <a:lnTo>
                      <a:pt x="660" y="1879"/>
                    </a:lnTo>
                    <a:lnTo>
                      <a:pt x="617" y="1841"/>
                    </a:lnTo>
                    <a:lnTo>
                      <a:pt x="905" y="1559"/>
                    </a:lnTo>
                    <a:lnTo>
                      <a:pt x="940" y="1565"/>
                    </a:lnTo>
                    <a:lnTo>
                      <a:pt x="974" y="1566"/>
                    </a:lnTo>
                    <a:lnTo>
                      <a:pt x="1011" y="1561"/>
                    </a:lnTo>
                    <a:lnTo>
                      <a:pt x="1048" y="1552"/>
                    </a:lnTo>
                    <a:lnTo>
                      <a:pt x="1083" y="1539"/>
                    </a:lnTo>
                    <a:lnTo>
                      <a:pt x="1117" y="1522"/>
                    </a:lnTo>
                    <a:lnTo>
                      <a:pt x="1148" y="1502"/>
                    </a:lnTo>
                    <a:lnTo>
                      <a:pt x="1176" y="1477"/>
                    </a:lnTo>
                    <a:lnTo>
                      <a:pt x="1504" y="1158"/>
                    </a:lnTo>
                    <a:lnTo>
                      <a:pt x="1529" y="1129"/>
                    </a:lnTo>
                    <a:lnTo>
                      <a:pt x="1550" y="1098"/>
                    </a:lnTo>
                    <a:lnTo>
                      <a:pt x="1565" y="1064"/>
                    </a:lnTo>
                    <a:lnTo>
                      <a:pt x="1575" y="1029"/>
                    </a:lnTo>
                    <a:lnTo>
                      <a:pt x="1580" y="994"/>
                    </a:lnTo>
                    <a:lnTo>
                      <a:pt x="1580" y="958"/>
                    </a:lnTo>
                    <a:lnTo>
                      <a:pt x="1576" y="922"/>
                    </a:lnTo>
                    <a:lnTo>
                      <a:pt x="1566" y="887"/>
                    </a:lnTo>
                    <a:lnTo>
                      <a:pt x="1550" y="854"/>
                    </a:lnTo>
                    <a:lnTo>
                      <a:pt x="1530" y="822"/>
                    </a:lnTo>
                    <a:lnTo>
                      <a:pt x="1504" y="793"/>
                    </a:lnTo>
                    <a:lnTo>
                      <a:pt x="1226" y="518"/>
                    </a:lnTo>
                    <a:lnTo>
                      <a:pt x="1196" y="493"/>
                    </a:lnTo>
                    <a:lnTo>
                      <a:pt x="1165" y="473"/>
                    </a:lnTo>
                    <a:lnTo>
                      <a:pt x="1130" y="457"/>
                    </a:lnTo>
                    <a:lnTo>
                      <a:pt x="1095" y="447"/>
                    </a:lnTo>
                    <a:lnTo>
                      <a:pt x="1058" y="442"/>
                    </a:lnTo>
                    <a:lnTo>
                      <a:pt x="1023" y="442"/>
                    </a:lnTo>
                    <a:lnTo>
                      <a:pt x="986" y="447"/>
                    </a:lnTo>
                    <a:lnTo>
                      <a:pt x="950" y="457"/>
                    </a:lnTo>
                    <a:lnTo>
                      <a:pt x="916" y="472"/>
                    </a:lnTo>
                    <a:lnTo>
                      <a:pt x="884" y="492"/>
                    </a:lnTo>
                    <a:lnTo>
                      <a:pt x="853" y="516"/>
                    </a:lnTo>
                    <a:lnTo>
                      <a:pt x="526" y="836"/>
                    </a:lnTo>
                    <a:lnTo>
                      <a:pt x="501" y="864"/>
                    </a:lnTo>
                    <a:lnTo>
                      <a:pt x="479" y="895"/>
                    </a:lnTo>
                    <a:lnTo>
                      <a:pt x="461" y="927"/>
                    </a:lnTo>
                    <a:lnTo>
                      <a:pt x="448" y="961"/>
                    </a:lnTo>
                    <a:lnTo>
                      <a:pt x="439" y="996"/>
                    </a:lnTo>
                    <a:lnTo>
                      <a:pt x="436" y="1030"/>
                    </a:lnTo>
                    <a:lnTo>
                      <a:pt x="438" y="1066"/>
                    </a:lnTo>
                    <a:lnTo>
                      <a:pt x="447" y="1100"/>
                    </a:lnTo>
                    <a:lnTo>
                      <a:pt x="152" y="1383"/>
                    </a:lnTo>
                    <a:lnTo>
                      <a:pt x="114" y="1341"/>
                    </a:lnTo>
                    <a:lnTo>
                      <a:pt x="82" y="1296"/>
                    </a:lnTo>
                    <a:lnTo>
                      <a:pt x="55" y="1249"/>
                    </a:lnTo>
                    <a:lnTo>
                      <a:pt x="32" y="1200"/>
                    </a:lnTo>
                    <a:lnTo>
                      <a:pt x="17" y="1148"/>
                    </a:lnTo>
                    <a:lnTo>
                      <a:pt x="6" y="1097"/>
                    </a:lnTo>
                    <a:lnTo>
                      <a:pt x="0" y="1044"/>
                    </a:lnTo>
                    <a:lnTo>
                      <a:pt x="0" y="990"/>
                    </a:lnTo>
                    <a:lnTo>
                      <a:pt x="6" y="938"/>
                    </a:lnTo>
                    <a:lnTo>
                      <a:pt x="17" y="886"/>
                    </a:lnTo>
                    <a:lnTo>
                      <a:pt x="34" y="836"/>
                    </a:lnTo>
                    <a:lnTo>
                      <a:pt x="56" y="786"/>
                    </a:lnTo>
                    <a:lnTo>
                      <a:pt x="83" y="738"/>
                    </a:lnTo>
                    <a:lnTo>
                      <a:pt x="116" y="693"/>
                    </a:lnTo>
                    <a:lnTo>
                      <a:pt x="155" y="652"/>
                    </a:lnTo>
                    <a:lnTo>
                      <a:pt x="670" y="150"/>
                    </a:lnTo>
                    <a:lnTo>
                      <a:pt x="712" y="112"/>
                    </a:lnTo>
                    <a:lnTo>
                      <a:pt x="758" y="81"/>
                    </a:lnTo>
                    <a:lnTo>
                      <a:pt x="806" y="54"/>
                    </a:lnTo>
                    <a:lnTo>
                      <a:pt x="857" y="33"/>
                    </a:lnTo>
                    <a:lnTo>
                      <a:pt x="908" y="17"/>
                    </a:lnTo>
                    <a:lnTo>
                      <a:pt x="961" y="6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5533" y="589"/>
                <a:ext cx="255" cy="250"/>
              </a:xfrm>
              <a:custGeom>
                <a:avLst/>
                <a:gdLst>
                  <a:gd name="T0" fmla="*/ 1085 w 2041"/>
                  <a:gd name="T1" fmla="*/ 2 h 2003"/>
                  <a:gd name="T2" fmla="*/ 1186 w 2041"/>
                  <a:gd name="T3" fmla="*/ 21 h 2003"/>
                  <a:gd name="T4" fmla="*/ 1284 w 2041"/>
                  <a:gd name="T5" fmla="*/ 61 h 2003"/>
                  <a:gd name="T6" fmla="*/ 1372 w 2041"/>
                  <a:gd name="T7" fmla="*/ 119 h 2003"/>
                  <a:gd name="T8" fmla="*/ 1118 w 2041"/>
                  <a:gd name="T9" fmla="*/ 447 h 2003"/>
                  <a:gd name="T10" fmla="*/ 1046 w 2041"/>
                  <a:gd name="T11" fmla="*/ 436 h 2003"/>
                  <a:gd name="T12" fmla="*/ 973 w 2041"/>
                  <a:gd name="T13" fmla="*/ 448 h 2003"/>
                  <a:gd name="T14" fmla="*/ 904 w 2041"/>
                  <a:gd name="T15" fmla="*/ 478 h 2003"/>
                  <a:gd name="T16" fmla="*/ 842 w 2041"/>
                  <a:gd name="T17" fmla="*/ 525 h 2003"/>
                  <a:gd name="T18" fmla="*/ 511 w 2041"/>
                  <a:gd name="T19" fmla="*/ 854 h 2003"/>
                  <a:gd name="T20" fmla="*/ 474 w 2041"/>
                  <a:gd name="T21" fmla="*/ 920 h 2003"/>
                  <a:gd name="T22" fmla="*/ 458 w 2041"/>
                  <a:gd name="T23" fmla="*/ 991 h 2003"/>
                  <a:gd name="T24" fmla="*/ 463 w 2041"/>
                  <a:gd name="T25" fmla="*/ 1065 h 2003"/>
                  <a:gd name="T26" fmla="*/ 488 w 2041"/>
                  <a:gd name="T27" fmla="*/ 1135 h 2003"/>
                  <a:gd name="T28" fmla="*/ 534 w 2041"/>
                  <a:gd name="T29" fmla="*/ 1196 h 2003"/>
                  <a:gd name="T30" fmla="*/ 849 w 2041"/>
                  <a:gd name="T31" fmla="*/ 1502 h 2003"/>
                  <a:gd name="T32" fmla="*/ 916 w 2041"/>
                  <a:gd name="T33" fmla="*/ 1538 h 2003"/>
                  <a:gd name="T34" fmla="*/ 990 w 2041"/>
                  <a:gd name="T35" fmla="*/ 1554 h 2003"/>
                  <a:gd name="T36" fmla="*/ 1064 w 2041"/>
                  <a:gd name="T37" fmla="*/ 1549 h 2003"/>
                  <a:gd name="T38" fmla="*/ 1135 w 2041"/>
                  <a:gd name="T39" fmla="*/ 1523 h 2003"/>
                  <a:gd name="T40" fmla="*/ 1197 w 2041"/>
                  <a:gd name="T41" fmla="*/ 1478 h 2003"/>
                  <a:gd name="T42" fmla="*/ 1529 w 2041"/>
                  <a:gd name="T43" fmla="*/ 1151 h 2003"/>
                  <a:gd name="T44" fmla="*/ 1568 w 2041"/>
                  <a:gd name="T45" fmla="*/ 1086 h 2003"/>
                  <a:gd name="T46" fmla="*/ 1592 w 2041"/>
                  <a:gd name="T47" fmla="*/ 1015 h 2003"/>
                  <a:gd name="T48" fmla="*/ 1596 w 2041"/>
                  <a:gd name="T49" fmla="*/ 942 h 2003"/>
                  <a:gd name="T50" fmla="*/ 1885 w 2041"/>
                  <a:gd name="T51" fmla="*/ 622 h 2003"/>
                  <a:gd name="T52" fmla="*/ 1958 w 2041"/>
                  <a:gd name="T53" fmla="*/ 710 h 2003"/>
                  <a:gd name="T54" fmla="*/ 2007 w 2041"/>
                  <a:gd name="T55" fmla="*/ 809 h 2003"/>
                  <a:gd name="T56" fmla="*/ 2035 w 2041"/>
                  <a:gd name="T57" fmla="*/ 914 h 2003"/>
                  <a:gd name="T58" fmla="*/ 2040 w 2041"/>
                  <a:gd name="T59" fmla="*/ 1022 h 2003"/>
                  <a:gd name="T60" fmla="*/ 2023 w 2041"/>
                  <a:gd name="T61" fmla="*/ 1128 h 2003"/>
                  <a:gd name="T62" fmla="*/ 1984 w 2041"/>
                  <a:gd name="T63" fmla="*/ 1230 h 2003"/>
                  <a:gd name="T64" fmla="*/ 1922 w 2041"/>
                  <a:gd name="T65" fmla="*/ 1324 h 2003"/>
                  <a:gd name="T66" fmla="*/ 1387 w 2041"/>
                  <a:gd name="T67" fmla="*/ 1850 h 2003"/>
                  <a:gd name="T68" fmla="*/ 1296 w 2041"/>
                  <a:gd name="T69" fmla="*/ 1922 h 2003"/>
                  <a:gd name="T70" fmla="*/ 1196 w 2041"/>
                  <a:gd name="T71" fmla="*/ 1970 h 2003"/>
                  <a:gd name="T72" fmla="*/ 1089 w 2041"/>
                  <a:gd name="T73" fmla="*/ 1998 h 2003"/>
                  <a:gd name="T74" fmla="*/ 979 w 2041"/>
                  <a:gd name="T75" fmla="*/ 2003 h 2003"/>
                  <a:gd name="T76" fmla="*/ 871 w 2041"/>
                  <a:gd name="T77" fmla="*/ 1986 h 2003"/>
                  <a:gd name="T78" fmla="*/ 767 w 2041"/>
                  <a:gd name="T79" fmla="*/ 1948 h 2003"/>
                  <a:gd name="T80" fmla="*/ 672 w 2041"/>
                  <a:gd name="T81" fmla="*/ 1887 h 2003"/>
                  <a:gd name="T82" fmla="*/ 156 w 2041"/>
                  <a:gd name="T83" fmla="*/ 1382 h 2003"/>
                  <a:gd name="T84" fmla="*/ 87 w 2041"/>
                  <a:gd name="T85" fmla="*/ 1299 h 2003"/>
                  <a:gd name="T86" fmla="*/ 39 w 2041"/>
                  <a:gd name="T87" fmla="*/ 1207 h 2003"/>
                  <a:gd name="T88" fmla="*/ 10 w 2041"/>
                  <a:gd name="T89" fmla="*/ 1110 h 2003"/>
                  <a:gd name="T90" fmla="*/ 0 w 2041"/>
                  <a:gd name="T91" fmla="*/ 1009 h 2003"/>
                  <a:gd name="T92" fmla="*/ 10 w 2041"/>
                  <a:gd name="T93" fmla="*/ 908 h 2003"/>
                  <a:gd name="T94" fmla="*/ 40 w 2041"/>
                  <a:gd name="T95" fmla="*/ 811 h 2003"/>
                  <a:gd name="T96" fmla="*/ 90 w 2041"/>
                  <a:gd name="T97" fmla="*/ 719 h 2003"/>
                  <a:gd name="T98" fmla="*/ 158 w 2041"/>
                  <a:gd name="T99" fmla="*/ 637 h 2003"/>
                  <a:gd name="T100" fmla="*/ 696 w 2041"/>
                  <a:gd name="T101" fmla="*/ 117 h 2003"/>
                  <a:gd name="T102" fmla="*/ 784 w 2041"/>
                  <a:gd name="T103" fmla="*/ 59 h 2003"/>
                  <a:gd name="T104" fmla="*/ 881 w 2041"/>
                  <a:gd name="T105" fmla="*/ 21 h 2003"/>
                  <a:gd name="T106" fmla="*/ 982 w 2041"/>
                  <a:gd name="T107" fmla="*/ 2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41" h="2003">
                    <a:moveTo>
                      <a:pt x="1034" y="0"/>
                    </a:moveTo>
                    <a:lnTo>
                      <a:pt x="1085" y="2"/>
                    </a:lnTo>
                    <a:lnTo>
                      <a:pt x="1137" y="10"/>
                    </a:lnTo>
                    <a:lnTo>
                      <a:pt x="1186" y="21"/>
                    </a:lnTo>
                    <a:lnTo>
                      <a:pt x="1235" y="39"/>
                    </a:lnTo>
                    <a:lnTo>
                      <a:pt x="1284" y="61"/>
                    </a:lnTo>
                    <a:lnTo>
                      <a:pt x="1328" y="87"/>
                    </a:lnTo>
                    <a:lnTo>
                      <a:pt x="1372" y="119"/>
                    </a:lnTo>
                    <a:lnTo>
                      <a:pt x="1412" y="155"/>
                    </a:lnTo>
                    <a:lnTo>
                      <a:pt x="1118" y="447"/>
                    </a:lnTo>
                    <a:lnTo>
                      <a:pt x="1082" y="439"/>
                    </a:lnTo>
                    <a:lnTo>
                      <a:pt x="1046" y="436"/>
                    </a:lnTo>
                    <a:lnTo>
                      <a:pt x="1009" y="439"/>
                    </a:lnTo>
                    <a:lnTo>
                      <a:pt x="973" y="448"/>
                    </a:lnTo>
                    <a:lnTo>
                      <a:pt x="937" y="460"/>
                    </a:lnTo>
                    <a:lnTo>
                      <a:pt x="904" y="478"/>
                    </a:lnTo>
                    <a:lnTo>
                      <a:pt x="871" y="501"/>
                    </a:lnTo>
                    <a:lnTo>
                      <a:pt x="842" y="525"/>
                    </a:lnTo>
                    <a:lnTo>
                      <a:pt x="536" y="824"/>
                    </a:lnTo>
                    <a:lnTo>
                      <a:pt x="511" y="854"/>
                    </a:lnTo>
                    <a:lnTo>
                      <a:pt x="489" y="886"/>
                    </a:lnTo>
                    <a:lnTo>
                      <a:pt x="474" y="920"/>
                    </a:lnTo>
                    <a:lnTo>
                      <a:pt x="464" y="955"/>
                    </a:lnTo>
                    <a:lnTo>
                      <a:pt x="458" y="991"/>
                    </a:lnTo>
                    <a:lnTo>
                      <a:pt x="458" y="1028"/>
                    </a:lnTo>
                    <a:lnTo>
                      <a:pt x="463" y="1065"/>
                    </a:lnTo>
                    <a:lnTo>
                      <a:pt x="473" y="1101"/>
                    </a:lnTo>
                    <a:lnTo>
                      <a:pt x="488" y="1135"/>
                    </a:lnTo>
                    <a:lnTo>
                      <a:pt x="508" y="1167"/>
                    </a:lnTo>
                    <a:lnTo>
                      <a:pt x="534" y="1196"/>
                    </a:lnTo>
                    <a:lnTo>
                      <a:pt x="819" y="1476"/>
                    </a:lnTo>
                    <a:lnTo>
                      <a:pt x="849" y="1502"/>
                    </a:lnTo>
                    <a:lnTo>
                      <a:pt x="881" y="1522"/>
                    </a:lnTo>
                    <a:lnTo>
                      <a:pt x="916" y="1538"/>
                    </a:lnTo>
                    <a:lnTo>
                      <a:pt x="953" y="1548"/>
                    </a:lnTo>
                    <a:lnTo>
                      <a:pt x="990" y="1554"/>
                    </a:lnTo>
                    <a:lnTo>
                      <a:pt x="1027" y="1554"/>
                    </a:lnTo>
                    <a:lnTo>
                      <a:pt x="1064" y="1549"/>
                    </a:lnTo>
                    <a:lnTo>
                      <a:pt x="1100" y="1539"/>
                    </a:lnTo>
                    <a:lnTo>
                      <a:pt x="1135" y="1523"/>
                    </a:lnTo>
                    <a:lnTo>
                      <a:pt x="1168" y="1503"/>
                    </a:lnTo>
                    <a:lnTo>
                      <a:pt x="1197" y="1478"/>
                    </a:lnTo>
                    <a:lnTo>
                      <a:pt x="1504" y="1179"/>
                    </a:lnTo>
                    <a:lnTo>
                      <a:pt x="1529" y="1151"/>
                    </a:lnTo>
                    <a:lnTo>
                      <a:pt x="1550" y="1120"/>
                    </a:lnTo>
                    <a:lnTo>
                      <a:pt x="1568" y="1086"/>
                    </a:lnTo>
                    <a:lnTo>
                      <a:pt x="1583" y="1051"/>
                    </a:lnTo>
                    <a:lnTo>
                      <a:pt x="1592" y="1015"/>
                    </a:lnTo>
                    <a:lnTo>
                      <a:pt x="1596" y="978"/>
                    </a:lnTo>
                    <a:lnTo>
                      <a:pt x="1596" y="942"/>
                    </a:lnTo>
                    <a:lnTo>
                      <a:pt x="1589" y="908"/>
                    </a:lnTo>
                    <a:lnTo>
                      <a:pt x="1885" y="622"/>
                    </a:lnTo>
                    <a:lnTo>
                      <a:pt x="1924" y="664"/>
                    </a:lnTo>
                    <a:lnTo>
                      <a:pt x="1958" y="710"/>
                    </a:lnTo>
                    <a:lnTo>
                      <a:pt x="1985" y="758"/>
                    </a:lnTo>
                    <a:lnTo>
                      <a:pt x="2007" y="809"/>
                    </a:lnTo>
                    <a:lnTo>
                      <a:pt x="2024" y="861"/>
                    </a:lnTo>
                    <a:lnTo>
                      <a:pt x="2035" y="914"/>
                    </a:lnTo>
                    <a:lnTo>
                      <a:pt x="2041" y="968"/>
                    </a:lnTo>
                    <a:lnTo>
                      <a:pt x="2040" y="1022"/>
                    </a:lnTo>
                    <a:lnTo>
                      <a:pt x="2034" y="1075"/>
                    </a:lnTo>
                    <a:lnTo>
                      <a:pt x="2023" y="1128"/>
                    </a:lnTo>
                    <a:lnTo>
                      <a:pt x="2006" y="1179"/>
                    </a:lnTo>
                    <a:lnTo>
                      <a:pt x="1984" y="1230"/>
                    </a:lnTo>
                    <a:lnTo>
                      <a:pt x="1956" y="1278"/>
                    </a:lnTo>
                    <a:lnTo>
                      <a:pt x="1922" y="1324"/>
                    </a:lnTo>
                    <a:lnTo>
                      <a:pt x="1883" y="1366"/>
                    </a:lnTo>
                    <a:lnTo>
                      <a:pt x="1387" y="1850"/>
                    </a:lnTo>
                    <a:lnTo>
                      <a:pt x="1343" y="1890"/>
                    </a:lnTo>
                    <a:lnTo>
                      <a:pt x="1296" y="1922"/>
                    </a:lnTo>
                    <a:lnTo>
                      <a:pt x="1247" y="1949"/>
                    </a:lnTo>
                    <a:lnTo>
                      <a:pt x="1196" y="1970"/>
                    </a:lnTo>
                    <a:lnTo>
                      <a:pt x="1144" y="1987"/>
                    </a:lnTo>
                    <a:lnTo>
                      <a:pt x="1089" y="1998"/>
                    </a:lnTo>
                    <a:lnTo>
                      <a:pt x="1035" y="2003"/>
                    </a:lnTo>
                    <a:lnTo>
                      <a:pt x="979" y="2003"/>
                    </a:lnTo>
                    <a:lnTo>
                      <a:pt x="925" y="1997"/>
                    </a:lnTo>
                    <a:lnTo>
                      <a:pt x="871" y="1986"/>
                    </a:lnTo>
                    <a:lnTo>
                      <a:pt x="818" y="1970"/>
                    </a:lnTo>
                    <a:lnTo>
                      <a:pt x="767" y="1948"/>
                    </a:lnTo>
                    <a:lnTo>
                      <a:pt x="718" y="1920"/>
                    </a:lnTo>
                    <a:lnTo>
                      <a:pt x="672" y="1887"/>
                    </a:lnTo>
                    <a:lnTo>
                      <a:pt x="628" y="1849"/>
                    </a:lnTo>
                    <a:lnTo>
                      <a:pt x="156" y="1382"/>
                    </a:lnTo>
                    <a:lnTo>
                      <a:pt x="120" y="1342"/>
                    </a:lnTo>
                    <a:lnTo>
                      <a:pt x="87" y="1299"/>
                    </a:lnTo>
                    <a:lnTo>
                      <a:pt x="60" y="1254"/>
                    </a:lnTo>
                    <a:lnTo>
                      <a:pt x="39" y="1207"/>
                    </a:lnTo>
                    <a:lnTo>
                      <a:pt x="21" y="1159"/>
                    </a:lnTo>
                    <a:lnTo>
                      <a:pt x="10" y="1110"/>
                    </a:lnTo>
                    <a:lnTo>
                      <a:pt x="2" y="1060"/>
                    </a:lnTo>
                    <a:lnTo>
                      <a:pt x="0" y="1009"/>
                    </a:lnTo>
                    <a:lnTo>
                      <a:pt x="2" y="959"/>
                    </a:lnTo>
                    <a:lnTo>
                      <a:pt x="10" y="908"/>
                    </a:lnTo>
                    <a:lnTo>
                      <a:pt x="22" y="859"/>
                    </a:lnTo>
                    <a:lnTo>
                      <a:pt x="40" y="811"/>
                    </a:lnTo>
                    <a:lnTo>
                      <a:pt x="63" y="764"/>
                    </a:lnTo>
                    <a:lnTo>
                      <a:pt x="90" y="719"/>
                    </a:lnTo>
                    <a:lnTo>
                      <a:pt x="121" y="677"/>
                    </a:lnTo>
                    <a:lnTo>
                      <a:pt x="158" y="637"/>
                    </a:lnTo>
                    <a:lnTo>
                      <a:pt x="654" y="152"/>
                    </a:lnTo>
                    <a:lnTo>
                      <a:pt x="696" y="117"/>
                    </a:lnTo>
                    <a:lnTo>
                      <a:pt x="738" y="85"/>
                    </a:lnTo>
                    <a:lnTo>
                      <a:pt x="784" y="59"/>
                    </a:lnTo>
                    <a:lnTo>
                      <a:pt x="832" y="37"/>
                    </a:lnTo>
                    <a:lnTo>
                      <a:pt x="881" y="21"/>
                    </a:lnTo>
                    <a:lnTo>
                      <a:pt x="932" y="9"/>
                    </a:lnTo>
                    <a:lnTo>
                      <a:pt x="982" y="2"/>
                    </a:lnTo>
                    <a:lnTo>
                      <a:pt x="10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685" y="542"/>
                <a:ext cx="151" cy="150"/>
              </a:xfrm>
              <a:custGeom>
                <a:avLst/>
                <a:gdLst>
                  <a:gd name="T0" fmla="*/ 1013 w 1206"/>
                  <a:gd name="T1" fmla="*/ 0 h 1202"/>
                  <a:gd name="T2" fmla="*/ 1043 w 1206"/>
                  <a:gd name="T3" fmla="*/ 0 h 1202"/>
                  <a:gd name="T4" fmla="*/ 1073 w 1206"/>
                  <a:gd name="T5" fmla="*/ 6 h 1202"/>
                  <a:gd name="T6" fmla="*/ 1102 w 1206"/>
                  <a:gd name="T7" fmla="*/ 16 h 1202"/>
                  <a:gd name="T8" fmla="*/ 1130 w 1206"/>
                  <a:gd name="T9" fmla="*/ 31 h 1202"/>
                  <a:gd name="T10" fmla="*/ 1155 w 1206"/>
                  <a:gd name="T11" fmla="*/ 53 h 1202"/>
                  <a:gd name="T12" fmla="*/ 1175 w 1206"/>
                  <a:gd name="T13" fmla="*/ 77 h 1202"/>
                  <a:gd name="T14" fmla="*/ 1191 w 1206"/>
                  <a:gd name="T15" fmla="*/ 105 h 1202"/>
                  <a:gd name="T16" fmla="*/ 1201 w 1206"/>
                  <a:gd name="T17" fmla="*/ 134 h 1202"/>
                  <a:gd name="T18" fmla="*/ 1206 w 1206"/>
                  <a:gd name="T19" fmla="*/ 165 h 1202"/>
                  <a:gd name="T20" fmla="*/ 1206 w 1206"/>
                  <a:gd name="T21" fmla="*/ 195 h 1202"/>
                  <a:gd name="T22" fmla="*/ 1201 w 1206"/>
                  <a:gd name="T23" fmla="*/ 225 h 1202"/>
                  <a:gd name="T24" fmla="*/ 1191 w 1206"/>
                  <a:gd name="T25" fmla="*/ 254 h 1202"/>
                  <a:gd name="T26" fmla="*/ 1175 w 1206"/>
                  <a:gd name="T27" fmla="*/ 282 h 1202"/>
                  <a:gd name="T28" fmla="*/ 1154 w 1206"/>
                  <a:gd name="T29" fmla="*/ 307 h 1202"/>
                  <a:gd name="T30" fmla="*/ 306 w 1206"/>
                  <a:gd name="T31" fmla="*/ 1150 h 1202"/>
                  <a:gd name="T32" fmla="*/ 280 w 1206"/>
                  <a:gd name="T33" fmla="*/ 1170 h 1202"/>
                  <a:gd name="T34" fmla="*/ 253 w 1206"/>
                  <a:gd name="T35" fmla="*/ 1186 h 1202"/>
                  <a:gd name="T36" fmla="*/ 224 w 1206"/>
                  <a:gd name="T37" fmla="*/ 1196 h 1202"/>
                  <a:gd name="T38" fmla="*/ 194 w 1206"/>
                  <a:gd name="T39" fmla="*/ 1202 h 1202"/>
                  <a:gd name="T40" fmla="*/ 163 w 1206"/>
                  <a:gd name="T41" fmla="*/ 1202 h 1202"/>
                  <a:gd name="T42" fmla="*/ 132 w 1206"/>
                  <a:gd name="T43" fmla="*/ 1196 h 1202"/>
                  <a:gd name="T44" fmla="*/ 103 w 1206"/>
                  <a:gd name="T45" fmla="*/ 1185 h 1202"/>
                  <a:gd name="T46" fmla="*/ 76 w 1206"/>
                  <a:gd name="T47" fmla="*/ 1169 h 1202"/>
                  <a:gd name="T48" fmla="*/ 52 w 1206"/>
                  <a:gd name="T49" fmla="*/ 1149 h 1202"/>
                  <a:gd name="T50" fmla="*/ 32 w 1206"/>
                  <a:gd name="T51" fmla="*/ 1124 h 1202"/>
                  <a:gd name="T52" fmla="*/ 16 w 1206"/>
                  <a:gd name="T53" fmla="*/ 1096 h 1202"/>
                  <a:gd name="T54" fmla="*/ 6 w 1206"/>
                  <a:gd name="T55" fmla="*/ 1067 h 1202"/>
                  <a:gd name="T56" fmla="*/ 0 w 1206"/>
                  <a:gd name="T57" fmla="*/ 1037 h 1202"/>
                  <a:gd name="T58" fmla="*/ 0 w 1206"/>
                  <a:gd name="T59" fmla="*/ 1007 h 1202"/>
                  <a:gd name="T60" fmla="*/ 6 w 1206"/>
                  <a:gd name="T61" fmla="*/ 977 h 1202"/>
                  <a:gd name="T62" fmla="*/ 16 w 1206"/>
                  <a:gd name="T63" fmla="*/ 948 h 1202"/>
                  <a:gd name="T64" fmla="*/ 32 w 1206"/>
                  <a:gd name="T65" fmla="*/ 920 h 1202"/>
                  <a:gd name="T66" fmla="*/ 53 w 1206"/>
                  <a:gd name="T67" fmla="*/ 895 h 1202"/>
                  <a:gd name="T68" fmla="*/ 902 w 1206"/>
                  <a:gd name="T69" fmla="*/ 52 h 1202"/>
                  <a:gd name="T70" fmla="*/ 926 w 1206"/>
                  <a:gd name="T71" fmla="*/ 31 h 1202"/>
                  <a:gd name="T72" fmla="*/ 953 w 1206"/>
                  <a:gd name="T73" fmla="*/ 16 h 1202"/>
                  <a:gd name="T74" fmla="*/ 982 w 1206"/>
                  <a:gd name="T75" fmla="*/ 6 h 1202"/>
                  <a:gd name="T76" fmla="*/ 1013 w 1206"/>
                  <a:gd name="T77" fmla="*/ 0 h 1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06" h="1202">
                    <a:moveTo>
                      <a:pt x="1013" y="0"/>
                    </a:moveTo>
                    <a:lnTo>
                      <a:pt x="1043" y="0"/>
                    </a:lnTo>
                    <a:lnTo>
                      <a:pt x="1073" y="6"/>
                    </a:lnTo>
                    <a:lnTo>
                      <a:pt x="1102" y="16"/>
                    </a:lnTo>
                    <a:lnTo>
                      <a:pt x="1130" y="31"/>
                    </a:lnTo>
                    <a:lnTo>
                      <a:pt x="1155" y="53"/>
                    </a:lnTo>
                    <a:lnTo>
                      <a:pt x="1175" y="77"/>
                    </a:lnTo>
                    <a:lnTo>
                      <a:pt x="1191" y="105"/>
                    </a:lnTo>
                    <a:lnTo>
                      <a:pt x="1201" y="134"/>
                    </a:lnTo>
                    <a:lnTo>
                      <a:pt x="1206" y="165"/>
                    </a:lnTo>
                    <a:lnTo>
                      <a:pt x="1206" y="195"/>
                    </a:lnTo>
                    <a:lnTo>
                      <a:pt x="1201" y="225"/>
                    </a:lnTo>
                    <a:lnTo>
                      <a:pt x="1191" y="254"/>
                    </a:lnTo>
                    <a:lnTo>
                      <a:pt x="1175" y="282"/>
                    </a:lnTo>
                    <a:lnTo>
                      <a:pt x="1154" y="307"/>
                    </a:lnTo>
                    <a:lnTo>
                      <a:pt x="306" y="1150"/>
                    </a:lnTo>
                    <a:lnTo>
                      <a:pt x="280" y="1170"/>
                    </a:lnTo>
                    <a:lnTo>
                      <a:pt x="253" y="1186"/>
                    </a:lnTo>
                    <a:lnTo>
                      <a:pt x="224" y="1196"/>
                    </a:lnTo>
                    <a:lnTo>
                      <a:pt x="194" y="1202"/>
                    </a:lnTo>
                    <a:lnTo>
                      <a:pt x="163" y="1202"/>
                    </a:lnTo>
                    <a:lnTo>
                      <a:pt x="132" y="1196"/>
                    </a:lnTo>
                    <a:lnTo>
                      <a:pt x="103" y="1185"/>
                    </a:lnTo>
                    <a:lnTo>
                      <a:pt x="76" y="1169"/>
                    </a:lnTo>
                    <a:lnTo>
                      <a:pt x="52" y="1149"/>
                    </a:lnTo>
                    <a:lnTo>
                      <a:pt x="32" y="1124"/>
                    </a:lnTo>
                    <a:lnTo>
                      <a:pt x="16" y="1096"/>
                    </a:lnTo>
                    <a:lnTo>
                      <a:pt x="6" y="1067"/>
                    </a:lnTo>
                    <a:lnTo>
                      <a:pt x="0" y="1037"/>
                    </a:lnTo>
                    <a:lnTo>
                      <a:pt x="0" y="1007"/>
                    </a:lnTo>
                    <a:lnTo>
                      <a:pt x="6" y="977"/>
                    </a:lnTo>
                    <a:lnTo>
                      <a:pt x="16" y="948"/>
                    </a:lnTo>
                    <a:lnTo>
                      <a:pt x="32" y="920"/>
                    </a:lnTo>
                    <a:lnTo>
                      <a:pt x="53" y="895"/>
                    </a:lnTo>
                    <a:lnTo>
                      <a:pt x="902" y="52"/>
                    </a:lnTo>
                    <a:lnTo>
                      <a:pt x="926" y="31"/>
                    </a:lnTo>
                    <a:lnTo>
                      <a:pt x="953" y="16"/>
                    </a:lnTo>
                    <a:lnTo>
                      <a:pt x="982" y="6"/>
                    </a:lnTo>
                    <a:lnTo>
                      <a:pt x="10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433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4064000" y="685800"/>
            <a:ext cx="0" cy="5486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128000" y="685800"/>
            <a:ext cx="0" cy="5486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096000" y="-1965960"/>
            <a:ext cx="0" cy="1078992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2752234303"/>
              </p:ext>
            </p:extLst>
          </p:nvPr>
        </p:nvGraphicFramePr>
        <p:xfrm>
          <a:off x="4347029" y="685800"/>
          <a:ext cx="3497943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4189400939"/>
              </p:ext>
            </p:extLst>
          </p:nvPr>
        </p:nvGraphicFramePr>
        <p:xfrm>
          <a:off x="629195" y="3298371"/>
          <a:ext cx="3410857" cy="248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1463626595"/>
              </p:ext>
            </p:extLst>
          </p:nvPr>
        </p:nvGraphicFramePr>
        <p:xfrm>
          <a:off x="4542971" y="3603777"/>
          <a:ext cx="3106059" cy="2393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Chart 37"/>
          <p:cNvGraphicFramePr/>
          <p:nvPr>
            <p:extLst>
              <p:ext uri="{D42A27DB-BD31-4B8C-83A1-F6EECF244321}">
                <p14:modId xmlns:p14="http://schemas.microsoft.com/office/powerpoint/2010/main" val="2132092335"/>
              </p:ext>
            </p:extLst>
          </p:nvPr>
        </p:nvGraphicFramePr>
        <p:xfrm>
          <a:off x="8128000" y="853319"/>
          <a:ext cx="3512457" cy="2408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483213464"/>
              </p:ext>
            </p:extLst>
          </p:nvPr>
        </p:nvGraphicFramePr>
        <p:xfrm>
          <a:off x="8287657" y="3635829"/>
          <a:ext cx="3730172" cy="2088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val="591351532"/>
              </p:ext>
            </p:extLst>
          </p:nvPr>
        </p:nvGraphicFramePr>
        <p:xfrm>
          <a:off x="701040" y="645886"/>
          <a:ext cx="315976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3457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64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554" y="4645671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898" y="4032333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32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529" y="720401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73" y="5335466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375" y="4845389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383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13" y="1848111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985" y="2010113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046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0133" y="885446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348" y="2750931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424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D8C2444-5BC2-42CD-B54A-FCE3483B41A6}"/>
              </a:ext>
            </a:extLst>
          </p:cNvPr>
          <p:cNvGrpSpPr/>
          <p:nvPr/>
        </p:nvGrpSpPr>
        <p:grpSpPr>
          <a:xfrm>
            <a:off x="1203648" y="1295557"/>
            <a:ext cx="3671454" cy="1495389"/>
            <a:chOff x="808893" y="2026974"/>
            <a:chExt cx="10937023" cy="4383780"/>
          </a:xfrm>
        </p:grpSpPr>
        <p:sp>
          <p:nvSpPr>
            <p:cNvPr id="218" name="Isosceles Triangle 217">
              <a:extLst>
                <a:ext uri="{FF2B5EF4-FFF2-40B4-BE49-F238E27FC236}">
                  <a16:creationId xmlns:a16="http://schemas.microsoft.com/office/drawing/2014/main" id="{3161575E-4BA0-42D3-8B41-43B2D6CB0728}"/>
                </a:ext>
              </a:extLst>
            </p:cNvPr>
            <p:cNvSpPr/>
            <p:nvPr/>
          </p:nvSpPr>
          <p:spPr>
            <a:xfrm>
              <a:off x="2028092" y="3569165"/>
              <a:ext cx="2602523" cy="1002424"/>
            </a:xfrm>
            <a:prstGeom prst="triangle">
              <a:avLst/>
            </a:pr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Isosceles Triangle 218">
              <a:extLst>
                <a:ext uri="{FF2B5EF4-FFF2-40B4-BE49-F238E27FC236}">
                  <a16:creationId xmlns:a16="http://schemas.microsoft.com/office/drawing/2014/main" id="{33B45E25-8737-4A7C-B636-998B4597DB39}"/>
                </a:ext>
              </a:extLst>
            </p:cNvPr>
            <p:cNvSpPr/>
            <p:nvPr/>
          </p:nvSpPr>
          <p:spPr>
            <a:xfrm>
              <a:off x="3528647" y="3368678"/>
              <a:ext cx="2637692" cy="1202911"/>
            </a:xfrm>
            <a:prstGeom prst="triangle">
              <a:avLst>
                <a:gd name="adj" fmla="val 49099"/>
              </a:avLst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Isosceles Triangle 219">
              <a:extLst>
                <a:ext uri="{FF2B5EF4-FFF2-40B4-BE49-F238E27FC236}">
                  <a16:creationId xmlns:a16="http://schemas.microsoft.com/office/drawing/2014/main" id="{BE82A518-E601-4644-B6C5-53C35CA1F6B3}"/>
                </a:ext>
              </a:extLst>
            </p:cNvPr>
            <p:cNvSpPr/>
            <p:nvPr/>
          </p:nvSpPr>
          <p:spPr>
            <a:xfrm>
              <a:off x="4806462" y="2026974"/>
              <a:ext cx="2895601" cy="2544615"/>
            </a:xfrm>
            <a:prstGeom prst="triangle">
              <a:avLst>
                <a:gd name="adj" fmla="val 50718"/>
              </a:avLst>
            </a:pr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Isosceles Triangle 220">
              <a:extLst>
                <a:ext uri="{FF2B5EF4-FFF2-40B4-BE49-F238E27FC236}">
                  <a16:creationId xmlns:a16="http://schemas.microsoft.com/office/drawing/2014/main" id="{4BCF3CD3-2A57-4173-8D93-2E84CEF73AC8}"/>
                </a:ext>
              </a:extLst>
            </p:cNvPr>
            <p:cNvSpPr/>
            <p:nvPr/>
          </p:nvSpPr>
          <p:spPr>
            <a:xfrm>
              <a:off x="6412524" y="2474211"/>
              <a:ext cx="2567354" cy="2097378"/>
            </a:xfrm>
            <a:prstGeom prst="triangle">
              <a:avLst>
                <a:gd name="adj" fmla="val 50718"/>
              </a:avLst>
            </a:pr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46000">
                  <a:srgbClr val="5B9BD5">
                    <a:lumMod val="95000"/>
                    <a:lumOff val="5000"/>
                  </a:srgbClr>
                </a:gs>
                <a:gs pos="100000">
                  <a:srgbClr val="5B9BD5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Isosceles Triangle 221">
              <a:extLst>
                <a:ext uri="{FF2B5EF4-FFF2-40B4-BE49-F238E27FC236}">
                  <a16:creationId xmlns:a16="http://schemas.microsoft.com/office/drawing/2014/main" id="{F6E42C01-BB5D-4E7D-8265-0E1ED059E3EB}"/>
                </a:ext>
              </a:extLst>
            </p:cNvPr>
            <p:cNvSpPr/>
            <p:nvPr/>
          </p:nvSpPr>
          <p:spPr>
            <a:xfrm>
              <a:off x="7526218" y="3368681"/>
              <a:ext cx="2602520" cy="1202908"/>
            </a:xfrm>
            <a:prstGeom prst="triangle">
              <a:avLst>
                <a:gd name="adj" fmla="val 50718"/>
              </a:avLst>
            </a:prstGeom>
            <a:gradFill flip="none" rotWithShape="1">
              <a:gsLst>
                <a:gs pos="0">
                  <a:srgbClr val="70AD47">
                    <a:lumMod val="40000"/>
                    <a:lumOff val="60000"/>
                  </a:srgbClr>
                </a:gs>
                <a:gs pos="46000">
                  <a:srgbClr val="70AD47">
                    <a:lumMod val="95000"/>
                    <a:lumOff val="5000"/>
                  </a:srgbClr>
                </a:gs>
                <a:gs pos="100000">
                  <a:srgbClr val="70AD47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F26B52EA-3755-458C-A14C-B3919622FE89}"/>
                </a:ext>
              </a:extLst>
            </p:cNvPr>
            <p:cNvSpPr/>
            <p:nvPr/>
          </p:nvSpPr>
          <p:spPr>
            <a:xfrm>
              <a:off x="808893" y="4549895"/>
              <a:ext cx="10527322" cy="132077"/>
            </a:xfrm>
            <a:prstGeom prst="rect">
              <a:avLst/>
            </a:prstGeom>
            <a:gradFill flip="none" rotWithShape="1">
              <a:gsLst>
                <a:gs pos="0">
                  <a:srgbClr val="0072B5">
                    <a:lumMod val="40000"/>
                    <a:lumOff val="60000"/>
                  </a:srgbClr>
                </a:gs>
                <a:gs pos="46000">
                  <a:srgbClr val="0072B5">
                    <a:lumMod val="95000"/>
                    <a:lumOff val="5000"/>
                  </a:srgbClr>
                </a:gs>
                <a:gs pos="100000">
                  <a:srgbClr val="0072B5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B22009AF-1E6A-4857-98EC-DDB1E7C8FF7F}"/>
                </a:ext>
              </a:extLst>
            </p:cNvPr>
            <p:cNvSpPr/>
            <p:nvPr/>
          </p:nvSpPr>
          <p:spPr>
            <a:xfrm>
              <a:off x="808893" y="5000170"/>
              <a:ext cx="548640" cy="548640"/>
            </a:xfrm>
            <a:prstGeom prst="ellips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84702D91-912C-49E9-B346-6EACD4943FD3}"/>
                </a:ext>
              </a:extLst>
            </p:cNvPr>
            <p:cNvSpPr/>
            <p:nvPr/>
          </p:nvSpPr>
          <p:spPr>
            <a:xfrm>
              <a:off x="3587262" y="5000170"/>
              <a:ext cx="548640" cy="548640"/>
            </a:xfrm>
            <a:prstGeom prst="ellipse">
              <a:avLst/>
            </a:prstGeom>
            <a:solidFill>
              <a:srgbClr val="0072B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319AD5C7-C4E8-4945-941E-B07F7171514D}"/>
                </a:ext>
              </a:extLst>
            </p:cNvPr>
            <p:cNvSpPr/>
            <p:nvPr/>
          </p:nvSpPr>
          <p:spPr>
            <a:xfrm>
              <a:off x="6321669" y="5000170"/>
              <a:ext cx="548640" cy="54864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D258B0E6-2115-4FB2-9DAA-61B72E9D977D}"/>
                </a:ext>
              </a:extLst>
            </p:cNvPr>
            <p:cNvSpPr/>
            <p:nvPr/>
          </p:nvSpPr>
          <p:spPr>
            <a:xfrm>
              <a:off x="9138139" y="5000170"/>
              <a:ext cx="548640" cy="548640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3B48460B-F545-46A8-B210-132DC5C9F4A1}"/>
                </a:ext>
              </a:extLst>
            </p:cNvPr>
            <p:cNvSpPr/>
            <p:nvPr/>
          </p:nvSpPr>
          <p:spPr>
            <a:xfrm>
              <a:off x="1456163" y="5000170"/>
              <a:ext cx="2002572" cy="14105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here. </a:t>
              </a:r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703AAD11-E834-43DE-A011-B05CAB028C0B}"/>
                </a:ext>
              </a:extLst>
            </p:cNvPr>
            <p:cNvSpPr/>
            <p:nvPr/>
          </p:nvSpPr>
          <p:spPr>
            <a:xfrm>
              <a:off x="4194537" y="5000170"/>
              <a:ext cx="2002572" cy="14105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here. </a:t>
              </a:r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6F6403BB-818C-4473-9DFF-1B4C58C5A983}"/>
                </a:ext>
              </a:extLst>
            </p:cNvPr>
            <p:cNvSpPr/>
            <p:nvPr/>
          </p:nvSpPr>
          <p:spPr>
            <a:xfrm>
              <a:off x="6981486" y="5000170"/>
              <a:ext cx="2002572" cy="14105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here. </a:t>
              </a: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1479CD2C-31EA-4D34-B713-860D3D4620F6}"/>
                </a:ext>
              </a:extLst>
            </p:cNvPr>
            <p:cNvSpPr/>
            <p:nvPr/>
          </p:nvSpPr>
          <p:spPr>
            <a:xfrm>
              <a:off x="9743344" y="5000170"/>
              <a:ext cx="2002572" cy="14105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3047" y="2074633"/>
            <a:ext cx="7473724" cy="40799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84190" y="2074634"/>
            <a:ext cx="3480180" cy="200499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081807784"/>
              </p:ext>
            </p:extLst>
          </p:nvPr>
        </p:nvGraphicFramePr>
        <p:xfrm>
          <a:off x="1028833" y="2320993"/>
          <a:ext cx="6682153" cy="3587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15"/>
          <p:cNvSpPr/>
          <p:nvPr/>
        </p:nvSpPr>
        <p:spPr>
          <a:xfrm>
            <a:off x="8284190" y="4149617"/>
            <a:ext cx="3480180" cy="200499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9747508" y="2319037"/>
            <a:ext cx="553541" cy="566952"/>
            <a:chOff x="1734" y="1"/>
            <a:chExt cx="4210" cy="4312"/>
          </a:xfrm>
          <a:solidFill>
            <a:schemeClr val="bg1"/>
          </a:solidFill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14" y="1591"/>
              <a:ext cx="930" cy="2064"/>
            </a:xfrm>
            <a:custGeom>
              <a:avLst/>
              <a:gdLst>
                <a:gd name="T0" fmla="*/ 80 w 930"/>
                <a:gd name="T1" fmla="*/ 0 h 2064"/>
                <a:gd name="T2" fmla="*/ 501 w 930"/>
                <a:gd name="T3" fmla="*/ 0 h 2064"/>
                <a:gd name="T4" fmla="*/ 559 w 930"/>
                <a:gd name="T5" fmla="*/ 3 h 2064"/>
                <a:gd name="T6" fmla="*/ 615 w 930"/>
                <a:gd name="T7" fmla="*/ 15 h 2064"/>
                <a:gd name="T8" fmla="*/ 668 w 930"/>
                <a:gd name="T9" fmla="*/ 34 h 2064"/>
                <a:gd name="T10" fmla="*/ 718 w 930"/>
                <a:gd name="T11" fmla="*/ 58 h 2064"/>
                <a:gd name="T12" fmla="*/ 763 w 930"/>
                <a:gd name="T13" fmla="*/ 90 h 2064"/>
                <a:gd name="T14" fmla="*/ 804 w 930"/>
                <a:gd name="T15" fmla="*/ 125 h 2064"/>
                <a:gd name="T16" fmla="*/ 841 w 930"/>
                <a:gd name="T17" fmla="*/ 167 h 2064"/>
                <a:gd name="T18" fmla="*/ 871 w 930"/>
                <a:gd name="T19" fmla="*/ 213 h 2064"/>
                <a:gd name="T20" fmla="*/ 896 w 930"/>
                <a:gd name="T21" fmla="*/ 261 h 2064"/>
                <a:gd name="T22" fmla="*/ 915 w 930"/>
                <a:gd name="T23" fmla="*/ 315 h 2064"/>
                <a:gd name="T24" fmla="*/ 926 w 930"/>
                <a:gd name="T25" fmla="*/ 370 h 2064"/>
                <a:gd name="T26" fmla="*/ 930 w 930"/>
                <a:gd name="T27" fmla="*/ 429 h 2064"/>
                <a:gd name="T28" fmla="*/ 930 w 930"/>
                <a:gd name="T29" fmla="*/ 989 h 2064"/>
                <a:gd name="T30" fmla="*/ 927 w 930"/>
                <a:gd name="T31" fmla="*/ 1076 h 2064"/>
                <a:gd name="T32" fmla="*/ 917 w 930"/>
                <a:gd name="T33" fmla="*/ 1161 h 2064"/>
                <a:gd name="T34" fmla="*/ 900 w 930"/>
                <a:gd name="T35" fmla="*/ 1244 h 2064"/>
                <a:gd name="T36" fmla="*/ 877 w 930"/>
                <a:gd name="T37" fmla="*/ 1326 h 2064"/>
                <a:gd name="T38" fmla="*/ 847 w 930"/>
                <a:gd name="T39" fmla="*/ 1404 h 2064"/>
                <a:gd name="T40" fmla="*/ 812 w 930"/>
                <a:gd name="T41" fmla="*/ 1481 h 2064"/>
                <a:gd name="T42" fmla="*/ 771 w 930"/>
                <a:gd name="T43" fmla="*/ 1555 h 2064"/>
                <a:gd name="T44" fmla="*/ 724 w 930"/>
                <a:gd name="T45" fmla="*/ 1625 h 2064"/>
                <a:gd name="T46" fmla="*/ 670 w 930"/>
                <a:gd name="T47" fmla="*/ 1694 h 2064"/>
                <a:gd name="T48" fmla="*/ 611 w 930"/>
                <a:gd name="T49" fmla="*/ 1756 h 2064"/>
                <a:gd name="T50" fmla="*/ 547 w 930"/>
                <a:gd name="T51" fmla="*/ 1817 h 2064"/>
                <a:gd name="T52" fmla="*/ 478 w 930"/>
                <a:gd name="T53" fmla="*/ 1872 h 2064"/>
                <a:gd name="T54" fmla="*/ 406 w 930"/>
                <a:gd name="T55" fmla="*/ 1919 h 2064"/>
                <a:gd name="T56" fmla="*/ 330 w 930"/>
                <a:gd name="T57" fmla="*/ 1961 h 2064"/>
                <a:gd name="T58" fmla="*/ 250 w 930"/>
                <a:gd name="T59" fmla="*/ 1997 h 2064"/>
                <a:gd name="T60" fmla="*/ 169 w 930"/>
                <a:gd name="T61" fmla="*/ 2026 h 2064"/>
                <a:gd name="T62" fmla="*/ 85 w 930"/>
                <a:gd name="T63" fmla="*/ 2048 h 2064"/>
                <a:gd name="T64" fmla="*/ 0 w 930"/>
                <a:gd name="T65" fmla="*/ 2064 h 2064"/>
                <a:gd name="T66" fmla="*/ 31 w 930"/>
                <a:gd name="T67" fmla="*/ 1967 h 2064"/>
                <a:gd name="T68" fmla="*/ 55 w 930"/>
                <a:gd name="T69" fmla="*/ 1869 h 2064"/>
                <a:gd name="T70" fmla="*/ 71 w 930"/>
                <a:gd name="T71" fmla="*/ 1769 h 2064"/>
                <a:gd name="T72" fmla="*/ 79 w 930"/>
                <a:gd name="T73" fmla="*/ 1667 h 2064"/>
                <a:gd name="T74" fmla="*/ 148 w 930"/>
                <a:gd name="T75" fmla="*/ 1640 h 2064"/>
                <a:gd name="T76" fmla="*/ 212 w 930"/>
                <a:gd name="T77" fmla="*/ 1606 h 2064"/>
                <a:gd name="T78" fmla="*/ 272 w 930"/>
                <a:gd name="T79" fmla="*/ 1565 h 2064"/>
                <a:gd name="T80" fmla="*/ 329 w 930"/>
                <a:gd name="T81" fmla="*/ 1518 h 2064"/>
                <a:gd name="T82" fmla="*/ 380 w 930"/>
                <a:gd name="T83" fmla="*/ 1466 h 2064"/>
                <a:gd name="T84" fmla="*/ 426 w 930"/>
                <a:gd name="T85" fmla="*/ 1409 h 2064"/>
                <a:gd name="T86" fmla="*/ 466 w 930"/>
                <a:gd name="T87" fmla="*/ 1348 h 2064"/>
                <a:gd name="T88" fmla="*/ 499 w 930"/>
                <a:gd name="T89" fmla="*/ 1282 h 2064"/>
                <a:gd name="T90" fmla="*/ 526 w 930"/>
                <a:gd name="T91" fmla="*/ 1213 h 2064"/>
                <a:gd name="T92" fmla="*/ 546 w 930"/>
                <a:gd name="T93" fmla="*/ 1141 h 2064"/>
                <a:gd name="T94" fmla="*/ 558 w 930"/>
                <a:gd name="T95" fmla="*/ 1066 h 2064"/>
                <a:gd name="T96" fmla="*/ 562 w 930"/>
                <a:gd name="T97" fmla="*/ 989 h 2064"/>
                <a:gd name="T98" fmla="*/ 562 w 930"/>
                <a:gd name="T99" fmla="*/ 429 h 2064"/>
                <a:gd name="T100" fmla="*/ 559 w 930"/>
                <a:gd name="T101" fmla="*/ 409 h 2064"/>
                <a:gd name="T102" fmla="*/ 550 w 930"/>
                <a:gd name="T103" fmla="*/ 392 h 2064"/>
                <a:gd name="T104" fmla="*/ 537 w 930"/>
                <a:gd name="T105" fmla="*/ 379 h 2064"/>
                <a:gd name="T106" fmla="*/ 520 w 930"/>
                <a:gd name="T107" fmla="*/ 370 h 2064"/>
                <a:gd name="T108" fmla="*/ 501 w 930"/>
                <a:gd name="T109" fmla="*/ 367 h 2064"/>
                <a:gd name="T110" fmla="*/ 80 w 930"/>
                <a:gd name="T111" fmla="*/ 367 h 2064"/>
                <a:gd name="T112" fmla="*/ 80 w 930"/>
                <a:gd name="T113" fmla="*/ 0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0" h="2064">
                  <a:moveTo>
                    <a:pt x="80" y="0"/>
                  </a:moveTo>
                  <a:lnTo>
                    <a:pt x="501" y="0"/>
                  </a:lnTo>
                  <a:lnTo>
                    <a:pt x="559" y="3"/>
                  </a:lnTo>
                  <a:lnTo>
                    <a:pt x="615" y="15"/>
                  </a:lnTo>
                  <a:lnTo>
                    <a:pt x="668" y="34"/>
                  </a:lnTo>
                  <a:lnTo>
                    <a:pt x="718" y="58"/>
                  </a:lnTo>
                  <a:lnTo>
                    <a:pt x="763" y="90"/>
                  </a:lnTo>
                  <a:lnTo>
                    <a:pt x="804" y="125"/>
                  </a:lnTo>
                  <a:lnTo>
                    <a:pt x="841" y="167"/>
                  </a:lnTo>
                  <a:lnTo>
                    <a:pt x="871" y="213"/>
                  </a:lnTo>
                  <a:lnTo>
                    <a:pt x="896" y="261"/>
                  </a:lnTo>
                  <a:lnTo>
                    <a:pt x="915" y="315"/>
                  </a:lnTo>
                  <a:lnTo>
                    <a:pt x="926" y="370"/>
                  </a:lnTo>
                  <a:lnTo>
                    <a:pt x="930" y="429"/>
                  </a:lnTo>
                  <a:lnTo>
                    <a:pt x="930" y="989"/>
                  </a:lnTo>
                  <a:lnTo>
                    <a:pt x="927" y="1076"/>
                  </a:lnTo>
                  <a:lnTo>
                    <a:pt x="917" y="1161"/>
                  </a:lnTo>
                  <a:lnTo>
                    <a:pt x="900" y="1244"/>
                  </a:lnTo>
                  <a:lnTo>
                    <a:pt x="877" y="1326"/>
                  </a:lnTo>
                  <a:lnTo>
                    <a:pt x="847" y="1404"/>
                  </a:lnTo>
                  <a:lnTo>
                    <a:pt x="812" y="1481"/>
                  </a:lnTo>
                  <a:lnTo>
                    <a:pt x="771" y="1555"/>
                  </a:lnTo>
                  <a:lnTo>
                    <a:pt x="724" y="1625"/>
                  </a:lnTo>
                  <a:lnTo>
                    <a:pt x="670" y="1694"/>
                  </a:lnTo>
                  <a:lnTo>
                    <a:pt x="611" y="1756"/>
                  </a:lnTo>
                  <a:lnTo>
                    <a:pt x="547" y="1817"/>
                  </a:lnTo>
                  <a:lnTo>
                    <a:pt x="478" y="1872"/>
                  </a:lnTo>
                  <a:lnTo>
                    <a:pt x="406" y="1919"/>
                  </a:lnTo>
                  <a:lnTo>
                    <a:pt x="330" y="1961"/>
                  </a:lnTo>
                  <a:lnTo>
                    <a:pt x="250" y="1997"/>
                  </a:lnTo>
                  <a:lnTo>
                    <a:pt x="169" y="2026"/>
                  </a:lnTo>
                  <a:lnTo>
                    <a:pt x="85" y="2048"/>
                  </a:lnTo>
                  <a:lnTo>
                    <a:pt x="0" y="2064"/>
                  </a:lnTo>
                  <a:lnTo>
                    <a:pt x="31" y="1967"/>
                  </a:lnTo>
                  <a:lnTo>
                    <a:pt x="55" y="1869"/>
                  </a:lnTo>
                  <a:lnTo>
                    <a:pt x="71" y="1769"/>
                  </a:lnTo>
                  <a:lnTo>
                    <a:pt x="79" y="1667"/>
                  </a:lnTo>
                  <a:lnTo>
                    <a:pt x="148" y="1640"/>
                  </a:lnTo>
                  <a:lnTo>
                    <a:pt x="212" y="1606"/>
                  </a:lnTo>
                  <a:lnTo>
                    <a:pt x="272" y="1565"/>
                  </a:lnTo>
                  <a:lnTo>
                    <a:pt x="329" y="1518"/>
                  </a:lnTo>
                  <a:lnTo>
                    <a:pt x="380" y="1466"/>
                  </a:lnTo>
                  <a:lnTo>
                    <a:pt x="426" y="1409"/>
                  </a:lnTo>
                  <a:lnTo>
                    <a:pt x="466" y="1348"/>
                  </a:lnTo>
                  <a:lnTo>
                    <a:pt x="499" y="1282"/>
                  </a:lnTo>
                  <a:lnTo>
                    <a:pt x="526" y="1213"/>
                  </a:lnTo>
                  <a:lnTo>
                    <a:pt x="546" y="1141"/>
                  </a:lnTo>
                  <a:lnTo>
                    <a:pt x="558" y="1066"/>
                  </a:lnTo>
                  <a:lnTo>
                    <a:pt x="562" y="989"/>
                  </a:lnTo>
                  <a:lnTo>
                    <a:pt x="562" y="429"/>
                  </a:lnTo>
                  <a:lnTo>
                    <a:pt x="559" y="409"/>
                  </a:lnTo>
                  <a:lnTo>
                    <a:pt x="550" y="392"/>
                  </a:lnTo>
                  <a:lnTo>
                    <a:pt x="537" y="379"/>
                  </a:lnTo>
                  <a:lnTo>
                    <a:pt x="520" y="370"/>
                  </a:lnTo>
                  <a:lnTo>
                    <a:pt x="501" y="367"/>
                  </a:lnTo>
                  <a:lnTo>
                    <a:pt x="80" y="367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734" y="1102"/>
              <a:ext cx="3213" cy="3211"/>
            </a:xfrm>
            <a:custGeom>
              <a:avLst/>
              <a:gdLst>
                <a:gd name="T0" fmla="*/ 220 w 3213"/>
                <a:gd name="T1" fmla="*/ 0 h 3211"/>
                <a:gd name="T2" fmla="*/ 2992 w 3213"/>
                <a:gd name="T3" fmla="*/ 0 h 3211"/>
                <a:gd name="T4" fmla="*/ 3032 w 3213"/>
                <a:gd name="T5" fmla="*/ 4 h 3211"/>
                <a:gd name="T6" fmla="*/ 3069 w 3213"/>
                <a:gd name="T7" fmla="*/ 13 h 3211"/>
                <a:gd name="T8" fmla="*/ 3103 w 3213"/>
                <a:gd name="T9" fmla="*/ 30 h 3211"/>
                <a:gd name="T10" fmla="*/ 3135 w 3213"/>
                <a:gd name="T11" fmla="*/ 51 h 3211"/>
                <a:gd name="T12" fmla="*/ 3161 w 3213"/>
                <a:gd name="T13" fmla="*/ 79 h 3211"/>
                <a:gd name="T14" fmla="*/ 3183 w 3213"/>
                <a:gd name="T15" fmla="*/ 109 h 3211"/>
                <a:gd name="T16" fmla="*/ 3199 w 3213"/>
                <a:gd name="T17" fmla="*/ 143 h 3211"/>
                <a:gd name="T18" fmla="*/ 3209 w 3213"/>
                <a:gd name="T19" fmla="*/ 181 h 3211"/>
                <a:gd name="T20" fmla="*/ 3213 w 3213"/>
                <a:gd name="T21" fmla="*/ 220 h 3211"/>
                <a:gd name="T22" fmla="*/ 3213 w 3213"/>
                <a:gd name="T23" fmla="*/ 2112 h 3211"/>
                <a:gd name="T24" fmla="*/ 3208 w 3213"/>
                <a:gd name="T25" fmla="*/ 2207 h 3211"/>
                <a:gd name="T26" fmla="*/ 3196 w 3213"/>
                <a:gd name="T27" fmla="*/ 2302 h 3211"/>
                <a:gd name="T28" fmla="*/ 3177 w 3213"/>
                <a:gd name="T29" fmla="*/ 2392 h 3211"/>
                <a:gd name="T30" fmla="*/ 3149 w 3213"/>
                <a:gd name="T31" fmla="*/ 2480 h 3211"/>
                <a:gd name="T32" fmla="*/ 3115 w 3213"/>
                <a:gd name="T33" fmla="*/ 2565 h 3211"/>
                <a:gd name="T34" fmla="*/ 3076 w 3213"/>
                <a:gd name="T35" fmla="*/ 2645 h 3211"/>
                <a:gd name="T36" fmla="*/ 3029 w 3213"/>
                <a:gd name="T37" fmla="*/ 2721 h 3211"/>
                <a:gd name="T38" fmla="*/ 2977 w 3213"/>
                <a:gd name="T39" fmla="*/ 2793 h 3211"/>
                <a:gd name="T40" fmla="*/ 2920 w 3213"/>
                <a:gd name="T41" fmla="*/ 2859 h 3211"/>
                <a:gd name="T42" fmla="*/ 2857 w 3213"/>
                <a:gd name="T43" fmla="*/ 2922 h 3211"/>
                <a:gd name="T44" fmla="*/ 2789 w 3213"/>
                <a:gd name="T45" fmla="*/ 2980 h 3211"/>
                <a:gd name="T46" fmla="*/ 2717 w 3213"/>
                <a:gd name="T47" fmla="*/ 3031 h 3211"/>
                <a:gd name="T48" fmla="*/ 2640 w 3213"/>
                <a:gd name="T49" fmla="*/ 3077 h 3211"/>
                <a:gd name="T50" fmla="*/ 2560 w 3213"/>
                <a:gd name="T51" fmla="*/ 3117 h 3211"/>
                <a:gd name="T52" fmla="*/ 2476 w 3213"/>
                <a:gd name="T53" fmla="*/ 3150 h 3211"/>
                <a:gd name="T54" fmla="*/ 2390 w 3213"/>
                <a:gd name="T55" fmla="*/ 3176 h 3211"/>
                <a:gd name="T56" fmla="*/ 2299 w 3213"/>
                <a:gd name="T57" fmla="*/ 3196 h 3211"/>
                <a:gd name="T58" fmla="*/ 2207 w 3213"/>
                <a:gd name="T59" fmla="*/ 3208 h 3211"/>
                <a:gd name="T60" fmla="*/ 2112 w 3213"/>
                <a:gd name="T61" fmla="*/ 3211 h 3211"/>
                <a:gd name="T62" fmla="*/ 1100 w 3213"/>
                <a:gd name="T63" fmla="*/ 3211 h 3211"/>
                <a:gd name="T64" fmla="*/ 1005 w 3213"/>
                <a:gd name="T65" fmla="*/ 3208 h 3211"/>
                <a:gd name="T66" fmla="*/ 912 w 3213"/>
                <a:gd name="T67" fmla="*/ 3196 h 3211"/>
                <a:gd name="T68" fmla="*/ 822 w 3213"/>
                <a:gd name="T69" fmla="*/ 3176 h 3211"/>
                <a:gd name="T70" fmla="*/ 736 w 3213"/>
                <a:gd name="T71" fmla="*/ 3150 h 3211"/>
                <a:gd name="T72" fmla="*/ 651 w 3213"/>
                <a:gd name="T73" fmla="*/ 3116 h 3211"/>
                <a:gd name="T74" fmla="*/ 571 w 3213"/>
                <a:gd name="T75" fmla="*/ 3077 h 3211"/>
                <a:gd name="T76" fmla="*/ 495 w 3213"/>
                <a:gd name="T77" fmla="*/ 3031 h 3211"/>
                <a:gd name="T78" fmla="*/ 421 w 3213"/>
                <a:gd name="T79" fmla="*/ 2978 h 3211"/>
                <a:gd name="T80" fmla="*/ 355 w 3213"/>
                <a:gd name="T81" fmla="*/ 2921 h 3211"/>
                <a:gd name="T82" fmla="*/ 292 w 3213"/>
                <a:gd name="T83" fmla="*/ 2858 h 3211"/>
                <a:gd name="T84" fmla="*/ 234 w 3213"/>
                <a:gd name="T85" fmla="*/ 2790 h 3211"/>
                <a:gd name="T86" fmla="*/ 182 w 3213"/>
                <a:gd name="T87" fmla="*/ 2718 h 3211"/>
                <a:gd name="T88" fmla="*/ 136 w 3213"/>
                <a:gd name="T89" fmla="*/ 2641 h 3211"/>
                <a:gd name="T90" fmla="*/ 95 w 3213"/>
                <a:gd name="T91" fmla="*/ 2561 h 3211"/>
                <a:gd name="T92" fmla="*/ 61 w 3213"/>
                <a:gd name="T93" fmla="*/ 2477 h 3211"/>
                <a:gd name="T94" fmla="*/ 35 w 3213"/>
                <a:gd name="T95" fmla="*/ 2389 h 3211"/>
                <a:gd name="T96" fmla="*/ 15 w 3213"/>
                <a:gd name="T97" fmla="*/ 2299 h 3211"/>
                <a:gd name="T98" fmla="*/ 4 w 3213"/>
                <a:gd name="T99" fmla="*/ 2207 h 3211"/>
                <a:gd name="T100" fmla="*/ 0 w 3213"/>
                <a:gd name="T101" fmla="*/ 2112 h 3211"/>
                <a:gd name="T102" fmla="*/ 0 w 3213"/>
                <a:gd name="T103" fmla="*/ 220 h 3211"/>
                <a:gd name="T104" fmla="*/ 4 w 3213"/>
                <a:gd name="T105" fmla="*/ 181 h 3211"/>
                <a:gd name="T106" fmla="*/ 14 w 3213"/>
                <a:gd name="T107" fmla="*/ 143 h 3211"/>
                <a:gd name="T108" fmla="*/ 30 w 3213"/>
                <a:gd name="T109" fmla="*/ 109 h 3211"/>
                <a:gd name="T110" fmla="*/ 52 w 3213"/>
                <a:gd name="T111" fmla="*/ 79 h 3211"/>
                <a:gd name="T112" fmla="*/ 78 w 3213"/>
                <a:gd name="T113" fmla="*/ 51 h 3211"/>
                <a:gd name="T114" fmla="*/ 108 w 3213"/>
                <a:gd name="T115" fmla="*/ 30 h 3211"/>
                <a:gd name="T116" fmla="*/ 144 w 3213"/>
                <a:gd name="T117" fmla="*/ 13 h 3211"/>
                <a:gd name="T118" fmla="*/ 180 w 3213"/>
                <a:gd name="T119" fmla="*/ 4 h 3211"/>
                <a:gd name="T120" fmla="*/ 220 w 3213"/>
                <a:gd name="T121" fmla="*/ 0 h 3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13" h="3211">
                  <a:moveTo>
                    <a:pt x="220" y="0"/>
                  </a:moveTo>
                  <a:lnTo>
                    <a:pt x="2992" y="0"/>
                  </a:lnTo>
                  <a:lnTo>
                    <a:pt x="3032" y="4"/>
                  </a:lnTo>
                  <a:lnTo>
                    <a:pt x="3069" y="13"/>
                  </a:lnTo>
                  <a:lnTo>
                    <a:pt x="3103" y="30"/>
                  </a:lnTo>
                  <a:lnTo>
                    <a:pt x="3135" y="51"/>
                  </a:lnTo>
                  <a:lnTo>
                    <a:pt x="3161" y="79"/>
                  </a:lnTo>
                  <a:lnTo>
                    <a:pt x="3183" y="109"/>
                  </a:lnTo>
                  <a:lnTo>
                    <a:pt x="3199" y="143"/>
                  </a:lnTo>
                  <a:lnTo>
                    <a:pt x="3209" y="181"/>
                  </a:lnTo>
                  <a:lnTo>
                    <a:pt x="3213" y="220"/>
                  </a:lnTo>
                  <a:lnTo>
                    <a:pt x="3213" y="2112"/>
                  </a:lnTo>
                  <a:lnTo>
                    <a:pt x="3208" y="2207"/>
                  </a:lnTo>
                  <a:lnTo>
                    <a:pt x="3196" y="2302"/>
                  </a:lnTo>
                  <a:lnTo>
                    <a:pt x="3177" y="2392"/>
                  </a:lnTo>
                  <a:lnTo>
                    <a:pt x="3149" y="2480"/>
                  </a:lnTo>
                  <a:lnTo>
                    <a:pt x="3115" y="2565"/>
                  </a:lnTo>
                  <a:lnTo>
                    <a:pt x="3076" y="2645"/>
                  </a:lnTo>
                  <a:lnTo>
                    <a:pt x="3029" y="2721"/>
                  </a:lnTo>
                  <a:lnTo>
                    <a:pt x="2977" y="2793"/>
                  </a:lnTo>
                  <a:lnTo>
                    <a:pt x="2920" y="2859"/>
                  </a:lnTo>
                  <a:lnTo>
                    <a:pt x="2857" y="2922"/>
                  </a:lnTo>
                  <a:lnTo>
                    <a:pt x="2789" y="2980"/>
                  </a:lnTo>
                  <a:lnTo>
                    <a:pt x="2717" y="3031"/>
                  </a:lnTo>
                  <a:lnTo>
                    <a:pt x="2640" y="3077"/>
                  </a:lnTo>
                  <a:lnTo>
                    <a:pt x="2560" y="3117"/>
                  </a:lnTo>
                  <a:lnTo>
                    <a:pt x="2476" y="3150"/>
                  </a:lnTo>
                  <a:lnTo>
                    <a:pt x="2390" y="3176"/>
                  </a:lnTo>
                  <a:lnTo>
                    <a:pt x="2299" y="3196"/>
                  </a:lnTo>
                  <a:lnTo>
                    <a:pt x="2207" y="3208"/>
                  </a:lnTo>
                  <a:lnTo>
                    <a:pt x="2112" y="3211"/>
                  </a:lnTo>
                  <a:lnTo>
                    <a:pt x="1100" y="3211"/>
                  </a:lnTo>
                  <a:lnTo>
                    <a:pt x="1005" y="3208"/>
                  </a:lnTo>
                  <a:lnTo>
                    <a:pt x="912" y="3196"/>
                  </a:lnTo>
                  <a:lnTo>
                    <a:pt x="822" y="3176"/>
                  </a:lnTo>
                  <a:lnTo>
                    <a:pt x="736" y="3150"/>
                  </a:lnTo>
                  <a:lnTo>
                    <a:pt x="651" y="3116"/>
                  </a:lnTo>
                  <a:lnTo>
                    <a:pt x="571" y="3077"/>
                  </a:lnTo>
                  <a:lnTo>
                    <a:pt x="495" y="3031"/>
                  </a:lnTo>
                  <a:lnTo>
                    <a:pt x="421" y="2978"/>
                  </a:lnTo>
                  <a:lnTo>
                    <a:pt x="355" y="2921"/>
                  </a:lnTo>
                  <a:lnTo>
                    <a:pt x="292" y="2858"/>
                  </a:lnTo>
                  <a:lnTo>
                    <a:pt x="234" y="2790"/>
                  </a:lnTo>
                  <a:lnTo>
                    <a:pt x="182" y="2718"/>
                  </a:lnTo>
                  <a:lnTo>
                    <a:pt x="136" y="2641"/>
                  </a:lnTo>
                  <a:lnTo>
                    <a:pt x="95" y="2561"/>
                  </a:lnTo>
                  <a:lnTo>
                    <a:pt x="61" y="2477"/>
                  </a:lnTo>
                  <a:lnTo>
                    <a:pt x="35" y="2389"/>
                  </a:lnTo>
                  <a:lnTo>
                    <a:pt x="15" y="2299"/>
                  </a:lnTo>
                  <a:lnTo>
                    <a:pt x="4" y="2207"/>
                  </a:lnTo>
                  <a:lnTo>
                    <a:pt x="0" y="2112"/>
                  </a:lnTo>
                  <a:lnTo>
                    <a:pt x="0" y="220"/>
                  </a:lnTo>
                  <a:lnTo>
                    <a:pt x="4" y="181"/>
                  </a:lnTo>
                  <a:lnTo>
                    <a:pt x="14" y="143"/>
                  </a:lnTo>
                  <a:lnTo>
                    <a:pt x="30" y="109"/>
                  </a:lnTo>
                  <a:lnTo>
                    <a:pt x="52" y="79"/>
                  </a:lnTo>
                  <a:lnTo>
                    <a:pt x="78" y="51"/>
                  </a:lnTo>
                  <a:lnTo>
                    <a:pt x="108" y="30"/>
                  </a:lnTo>
                  <a:lnTo>
                    <a:pt x="144" y="13"/>
                  </a:lnTo>
                  <a:lnTo>
                    <a:pt x="18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790" y="1"/>
              <a:ext cx="1100" cy="858"/>
            </a:xfrm>
            <a:custGeom>
              <a:avLst/>
              <a:gdLst>
                <a:gd name="T0" fmla="*/ 42 w 1100"/>
                <a:gd name="T1" fmla="*/ 0 h 858"/>
                <a:gd name="T2" fmla="*/ 71 w 1100"/>
                <a:gd name="T3" fmla="*/ 40 h 858"/>
                <a:gd name="T4" fmla="*/ 101 w 1100"/>
                <a:gd name="T5" fmla="*/ 72 h 858"/>
                <a:gd name="T6" fmla="*/ 132 w 1100"/>
                <a:gd name="T7" fmla="*/ 102 h 858"/>
                <a:gd name="T8" fmla="*/ 169 w 1100"/>
                <a:gd name="T9" fmla="*/ 130 h 858"/>
                <a:gd name="T10" fmla="*/ 213 w 1100"/>
                <a:gd name="T11" fmla="*/ 155 h 858"/>
                <a:gd name="T12" fmla="*/ 274 w 1100"/>
                <a:gd name="T13" fmla="*/ 185 h 858"/>
                <a:gd name="T14" fmla="*/ 337 w 1100"/>
                <a:gd name="T15" fmla="*/ 210 h 858"/>
                <a:gd name="T16" fmla="*/ 399 w 1100"/>
                <a:gd name="T17" fmla="*/ 232 h 858"/>
                <a:gd name="T18" fmla="*/ 464 w 1100"/>
                <a:gd name="T19" fmla="*/ 253 h 858"/>
                <a:gd name="T20" fmla="*/ 526 w 1100"/>
                <a:gd name="T21" fmla="*/ 271 h 858"/>
                <a:gd name="T22" fmla="*/ 589 w 1100"/>
                <a:gd name="T23" fmla="*/ 291 h 858"/>
                <a:gd name="T24" fmla="*/ 652 w 1100"/>
                <a:gd name="T25" fmla="*/ 312 h 858"/>
                <a:gd name="T26" fmla="*/ 714 w 1100"/>
                <a:gd name="T27" fmla="*/ 335 h 858"/>
                <a:gd name="T28" fmla="*/ 774 w 1100"/>
                <a:gd name="T29" fmla="*/ 360 h 858"/>
                <a:gd name="T30" fmla="*/ 833 w 1100"/>
                <a:gd name="T31" fmla="*/ 390 h 858"/>
                <a:gd name="T32" fmla="*/ 888 w 1100"/>
                <a:gd name="T33" fmla="*/ 426 h 858"/>
                <a:gd name="T34" fmla="*/ 926 w 1100"/>
                <a:gd name="T35" fmla="*/ 456 h 858"/>
                <a:gd name="T36" fmla="*/ 962 w 1100"/>
                <a:gd name="T37" fmla="*/ 490 h 858"/>
                <a:gd name="T38" fmla="*/ 995 w 1100"/>
                <a:gd name="T39" fmla="*/ 528 h 858"/>
                <a:gd name="T40" fmla="*/ 1025 w 1100"/>
                <a:gd name="T41" fmla="*/ 570 h 858"/>
                <a:gd name="T42" fmla="*/ 1052 w 1100"/>
                <a:gd name="T43" fmla="*/ 614 h 858"/>
                <a:gd name="T44" fmla="*/ 1072 w 1100"/>
                <a:gd name="T45" fmla="*/ 661 h 858"/>
                <a:gd name="T46" fmla="*/ 1088 w 1100"/>
                <a:gd name="T47" fmla="*/ 710 h 858"/>
                <a:gd name="T48" fmla="*/ 1097 w 1100"/>
                <a:gd name="T49" fmla="*/ 758 h 858"/>
                <a:gd name="T50" fmla="*/ 1100 w 1100"/>
                <a:gd name="T51" fmla="*/ 808 h 858"/>
                <a:gd name="T52" fmla="*/ 1093 w 1100"/>
                <a:gd name="T53" fmla="*/ 858 h 858"/>
                <a:gd name="T54" fmla="*/ 1042 w 1100"/>
                <a:gd name="T55" fmla="*/ 828 h 858"/>
                <a:gd name="T56" fmla="*/ 993 w 1100"/>
                <a:gd name="T57" fmla="*/ 798 h 858"/>
                <a:gd name="T58" fmla="*/ 940 w 1100"/>
                <a:gd name="T59" fmla="*/ 770 h 858"/>
                <a:gd name="T60" fmla="*/ 887 w 1100"/>
                <a:gd name="T61" fmla="*/ 744 h 858"/>
                <a:gd name="T62" fmla="*/ 832 w 1100"/>
                <a:gd name="T63" fmla="*/ 723 h 858"/>
                <a:gd name="T64" fmla="*/ 752 w 1100"/>
                <a:gd name="T65" fmla="*/ 701 h 858"/>
                <a:gd name="T66" fmla="*/ 669 w 1100"/>
                <a:gd name="T67" fmla="*/ 681 h 858"/>
                <a:gd name="T68" fmla="*/ 588 w 1100"/>
                <a:gd name="T69" fmla="*/ 663 h 858"/>
                <a:gd name="T70" fmla="*/ 526 w 1100"/>
                <a:gd name="T71" fmla="*/ 646 h 858"/>
                <a:gd name="T72" fmla="*/ 464 w 1100"/>
                <a:gd name="T73" fmla="*/ 629 h 858"/>
                <a:gd name="T74" fmla="*/ 403 w 1100"/>
                <a:gd name="T75" fmla="*/ 609 h 858"/>
                <a:gd name="T76" fmla="*/ 343 w 1100"/>
                <a:gd name="T77" fmla="*/ 585 h 858"/>
                <a:gd name="T78" fmla="*/ 285 w 1100"/>
                <a:gd name="T79" fmla="*/ 558 h 858"/>
                <a:gd name="T80" fmla="*/ 241 w 1100"/>
                <a:gd name="T81" fmla="*/ 533 h 858"/>
                <a:gd name="T82" fmla="*/ 199 w 1100"/>
                <a:gd name="T83" fmla="*/ 504 h 858"/>
                <a:gd name="T84" fmla="*/ 158 w 1100"/>
                <a:gd name="T85" fmla="*/ 473 h 858"/>
                <a:gd name="T86" fmla="*/ 122 w 1100"/>
                <a:gd name="T87" fmla="*/ 438 h 858"/>
                <a:gd name="T88" fmla="*/ 88 w 1100"/>
                <a:gd name="T89" fmla="*/ 400 h 858"/>
                <a:gd name="T90" fmla="*/ 69 w 1100"/>
                <a:gd name="T91" fmla="*/ 373 h 858"/>
                <a:gd name="T92" fmla="*/ 51 w 1100"/>
                <a:gd name="T93" fmla="*/ 346 h 858"/>
                <a:gd name="T94" fmla="*/ 31 w 1100"/>
                <a:gd name="T95" fmla="*/ 305 h 858"/>
                <a:gd name="T96" fmla="*/ 16 w 1100"/>
                <a:gd name="T97" fmla="*/ 262 h 858"/>
                <a:gd name="T98" fmla="*/ 5 w 1100"/>
                <a:gd name="T99" fmla="*/ 218 h 858"/>
                <a:gd name="T100" fmla="*/ 0 w 1100"/>
                <a:gd name="T101" fmla="*/ 173 h 858"/>
                <a:gd name="T102" fmla="*/ 0 w 1100"/>
                <a:gd name="T103" fmla="*/ 127 h 858"/>
                <a:gd name="T104" fmla="*/ 8 w 1100"/>
                <a:gd name="T105" fmla="*/ 84 h 858"/>
                <a:gd name="T106" fmla="*/ 21 w 1100"/>
                <a:gd name="T107" fmla="*/ 41 h 858"/>
                <a:gd name="T108" fmla="*/ 42 w 1100"/>
                <a:gd name="T10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0" h="858">
                  <a:moveTo>
                    <a:pt x="42" y="0"/>
                  </a:moveTo>
                  <a:lnTo>
                    <a:pt x="71" y="40"/>
                  </a:lnTo>
                  <a:lnTo>
                    <a:pt x="101" y="72"/>
                  </a:lnTo>
                  <a:lnTo>
                    <a:pt x="132" y="102"/>
                  </a:lnTo>
                  <a:lnTo>
                    <a:pt x="169" y="130"/>
                  </a:lnTo>
                  <a:lnTo>
                    <a:pt x="213" y="155"/>
                  </a:lnTo>
                  <a:lnTo>
                    <a:pt x="274" y="185"/>
                  </a:lnTo>
                  <a:lnTo>
                    <a:pt x="337" y="210"/>
                  </a:lnTo>
                  <a:lnTo>
                    <a:pt x="399" y="232"/>
                  </a:lnTo>
                  <a:lnTo>
                    <a:pt x="464" y="253"/>
                  </a:lnTo>
                  <a:lnTo>
                    <a:pt x="526" y="271"/>
                  </a:lnTo>
                  <a:lnTo>
                    <a:pt x="589" y="291"/>
                  </a:lnTo>
                  <a:lnTo>
                    <a:pt x="652" y="312"/>
                  </a:lnTo>
                  <a:lnTo>
                    <a:pt x="714" y="335"/>
                  </a:lnTo>
                  <a:lnTo>
                    <a:pt x="774" y="360"/>
                  </a:lnTo>
                  <a:lnTo>
                    <a:pt x="833" y="390"/>
                  </a:lnTo>
                  <a:lnTo>
                    <a:pt x="888" y="426"/>
                  </a:lnTo>
                  <a:lnTo>
                    <a:pt x="926" y="456"/>
                  </a:lnTo>
                  <a:lnTo>
                    <a:pt x="962" y="490"/>
                  </a:lnTo>
                  <a:lnTo>
                    <a:pt x="995" y="528"/>
                  </a:lnTo>
                  <a:lnTo>
                    <a:pt x="1025" y="570"/>
                  </a:lnTo>
                  <a:lnTo>
                    <a:pt x="1052" y="614"/>
                  </a:lnTo>
                  <a:lnTo>
                    <a:pt x="1072" y="661"/>
                  </a:lnTo>
                  <a:lnTo>
                    <a:pt x="1088" y="710"/>
                  </a:lnTo>
                  <a:lnTo>
                    <a:pt x="1097" y="758"/>
                  </a:lnTo>
                  <a:lnTo>
                    <a:pt x="1100" y="808"/>
                  </a:lnTo>
                  <a:lnTo>
                    <a:pt x="1093" y="858"/>
                  </a:lnTo>
                  <a:lnTo>
                    <a:pt x="1042" y="828"/>
                  </a:lnTo>
                  <a:lnTo>
                    <a:pt x="993" y="798"/>
                  </a:lnTo>
                  <a:lnTo>
                    <a:pt x="940" y="770"/>
                  </a:lnTo>
                  <a:lnTo>
                    <a:pt x="887" y="744"/>
                  </a:lnTo>
                  <a:lnTo>
                    <a:pt x="832" y="723"/>
                  </a:lnTo>
                  <a:lnTo>
                    <a:pt x="752" y="701"/>
                  </a:lnTo>
                  <a:lnTo>
                    <a:pt x="669" y="681"/>
                  </a:lnTo>
                  <a:lnTo>
                    <a:pt x="588" y="663"/>
                  </a:lnTo>
                  <a:lnTo>
                    <a:pt x="526" y="646"/>
                  </a:lnTo>
                  <a:lnTo>
                    <a:pt x="464" y="629"/>
                  </a:lnTo>
                  <a:lnTo>
                    <a:pt x="403" y="609"/>
                  </a:lnTo>
                  <a:lnTo>
                    <a:pt x="343" y="585"/>
                  </a:lnTo>
                  <a:lnTo>
                    <a:pt x="285" y="558"/>
                  </a:lnTo>
                  <a:lnTo>
                    <a:pt x="241" y="533"/>
                  </a:lnTo>
                  <a:lnTo>
                    <a:pt x="199" y="504"/>
                  </a:lnTo>
                  <a:lnTo>
                    <a:pt x="158" y="473"/>
                  </a:lnTo>
                  <a:lnTo>
                    <a:pt x="122" y="438"/>
                  </a:lnTo>
                  <a:lnTo>
                    <a:pt x="88" y="400"/>
                  </a:lnTo>
                  <a:lnTo>
                    <a:pt x="69" y="373"/>
                  </a:lnTo>
                  <a:lnTo>
                    <a:pt x="51" y="346"/>
                  </a:lnTo>
                  <a:lnTo>
                    <a:pt x="31" y="305"/>
                  </a:lnTo>
                  <a:lnTo>
                    <a:pt x="16" y="262"/>
                  </a:lnTo>
                  <a:lnTo>
                    <a:pt x="5" y="218"/>
                  </a:lnTo>
                  <a:lnTo>
                    <a:pt x="0" y="173"/>
                  </a:lnTo>
                  <a:lnTo>
                    <a:pt x="0" y="127"/>
                  </a:lnTo>
                  <a:lnTo>
                    <a:pt x="8" y="84"/>
                  </a:lnTo>
                  <a:lnTo>
                    <a:pt x="21" y="41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2890" y="1"/>
              <a:ext cx="1100" cy="858"/>
            </a:xfrm>
            <a:custGeom>
              <a:avLst/>
              <a:gdLst>
                <a:gd name="T0" fmla="*/ 42 w 1100"/>
                <a:gd name="T1" fmla="*/ 0 h 858"/>
                <a:gd name="T2" fmla="*/ 72 w 1100"/>
                <a:gd name="T3" fmla="*/ 40 h 858"/>
                <a:gd name="T4" fmla="*/ 101 w 1100"/>
                <a:gd name="T5" fmla="*/ 72 h 858"/>
                <a:gd name="T6" fmla="*/ 132 w 1100"/>
                <a:gd name="T7" fmla="*/ 102 h 858"/>
                <a:gd name="T8" fmla="*/ 170 w 1100"/>
                <a:gd name="T9" fmla="*/ 130 h 858"/>
                <a:gd name="T10" fmla="*/ 213 w 1100"/>
                <a:gd name="T11" fmla="*/ 155 h 858"/>
                <a:gd name="T12" fmla="*/ 274 w 1100"/>
                <a:gd name="T13" fmla="*/ 185 h 858"/>
                <a:gd name="T14" fmla="*/ 337 w 1100"/>
                <a:gd name="T15" fmla="*/ 210 h 858"/>
                <a:gd name="T16" fmla="*/ 401 w 1100"/>
                <a:gd name="T17" fmla="*/ 232 h 858"/>
                <a:gd name="T18" fmla="*/ 464 w 1100"/>
                <a:gd name="T19" fmla="*/ 253 h 858"/>
                <a:gd name="T20" fmla="*/ 528 w 1100"/>
                <a:gd name="T21" fmla="*/ 271 h 858"/>
                <a:gd name="T22" fmla="*/ 591 w 1100"/>
                <a:gd name="T23" fmla="*/ 291 h 858"/>
                <a:gd name="T24" fmla="*/ 653 w 1100"/>
                <a:gd name="T25" fmla="*/ 312 h 858"/>
                <a:gd name="T26" fmla="*/ 715 w 1100"/>
                <a:gd name="T27" fmla="*/ 335 h 858"/>
                <a:gd name="T28" fmla="*/ 775 w 1100"/>
                <a:gd name="T29" fmla="*/ 360 h 858"/>
                <a:gd name="T30" fmla="*/ 833 w 1100"/>
                <a:gd name="T31" fmla="*/ 390 h 858"/>
                <a:gd name="T32" fmla="*/ 888 w 1100"/>
                <a:gd name="T33" fmla="*/ 426 h 858"/>
                <a:gd name="T34" fmla="*/ 926 w 1100"/>
                <a:gd name="T35" fmla="*/ 456 h 858"/>
                <a:gd name="T36" fmla="*/ 962 w 1100"/>
                <a:gd name="T37" fmla="*/ 490 h 858"/>
                <a:gd name="T38" fmla="*/ 996 w 1100"/>
                <a:gd name="T39" fmla="*/ 528 h 858"/>
                <a:gd name="T40" fmla="*/ 1027 w 1100"/>
                <a:gd name="T41" fmla="*/ 570 h 858"/>
                <a:gd name="T42" fmla="*/ 1053 w 1100"/>
                <a:gd name="T43" fmla="*/ 614 h 858"/>
                <a:gd name="T44" fmla="*/ 1074 w 1100"/>
                <a:gd name="T45" fmla="*/ 661 h 858"/>
                <a:gd name="T46" fmla="*/ 1088 w 1100"/>
                <a:gd name="T47" fmla="*/ 710 h 858"/>
                <a:gd name="T48" fmla="*/ 1097 w 1100"/>
                <a:gd name="T49" fmla="*/ 758 h 858"/>
                <a:gd name="T50" fmla="*/ 1100 w 1100"/>
                <a:gd name="T51" fmla="*/ 808 h 858"/>
                <a:gd name="T52" fmla="*/ 1095 w 1100"/>
                <a:gd name="T53" fmla="*/ 858 h 858"/>
                <a:gd name="T54" fmla="*/ 1044 w 1100"/>
                <a:gd name="T55" fmla="*/ 828 h 858"/>
                <a:gd name="T56" fmla="*/ 993 w 1100"/>
                <a:gd name="T57" fmla="*/ 798 h 858"/>
                <a:gd name="T58" fmla="*/ 940 w 1100"/>
                <a:gd name="T59" fmla="*/ 770 h 858"/>
                <a:gd name="T60" fmla="*/ 888 w 1100"/>
                <a:gd name="T61" fmla="*/ 744 h 858"/>
                <a:gd name="T62" fmla="*/ 831 w 1100"/>
                <a:gd name="T63" fmla="*/ 723 h 858"/>
                <a:gd name="T64" fmla="*/ 752 w 1100"/>
                <a:gd name="T65" fmla="*/ 701 h 858"/>
                <a:gd name="T66" fmla="*/ 670 w 1100"/>
                <a:gd name="T67" fmla="*/ 681 h 858"/>
                <a:gd name="T68" fmla="*/ 588 w 1100"/>
                <a:gd name="T69" fmla="*/ 663 h 858"/>
                <a:gd name="T70" fmla="*/ 526 w 1100"/>
                <a:gd name="T71" fmla="*/ 646 h 858"/>
                <a:gd name="T72" fmla="*/ 465 w 1100"/>
                <a:gd name="T73" fmla="*/ 629 h 858"/>
                <a:gd name="T74" fmla="*/ 403 w 1100"/>
                <a:gd name="T75" fmla="*/ 609 h 858"/>
                <a:gd name="T76" fmla="*/ 344 w 1100"/>
                <a:gd name="T77" fmla="*/ 585 h 858"/>
                <a:gd name="T78" fmla="*/ 285 w 1100"/>
                <a:gd name="T79" fmla="*/ 558 h 858"/>
                <a:gd name="T80" fmla="*/ 241 w 1100"/>
                <a:gd name="T81" fmla="*/ 533 h 858"/>
                <a:gd name="T82" fmla="*/ 199 w 1100"/>
                <a:gd name="T83" fmla="*/ 504 h 858"/>
                <a:gd name="T84" fmla="*/ 158 w 1100"/>
                <a:gd name="T85" fmla="*/ 473 h 858"/>
                <a:gd name="T86" fmla="*/ 122 w 1100"/>
                <a:gd name="T87" fmla="*/ 438 h 858"/>
                <a:gd name="T88" fmla="*/ 89 w 1100"/>
                <a:gd name="T89" fmla="*/ 400 h 858"/>
                <a:gd name="T90" fmla="*/ 69 w 1100"/>
                <a:gd name="T91" fmla="*/ 373 h 858"/>
                <a:gd name="T92" fmla="*/ 51 w 1100"/>
                <a:gd name="T93" fmla="*/ 346 h 858"/>
                <a:gd name="T94" fmla="*/ 31 w 1100"/>
                <a:gd name="T95" fmla="*/ 305 h 858"/>
                <a:gd name="T96" fmla="*/ 16 w 1100"/>
                <a:gd name="T97" fmla="*/ 262 h 858"/>
                <a:gd name="T98" fmla="*/ 5 w 1100"/>
                <a:gd name="T99" fmla="*/ 218 h 858"/>
                <a:gd name="T100" fmla="*/ 0 w 1100"/>
                <a:gd name="T101" fmla="*/ 173 h 858"/>
                <a:gd name="T102" fmla="*/ 1 w 1100"/>
                <a:gd name="T103" fmla="*/ 127 h 858"/>
                <a:gd name="T104" fmla="*/ 8 w 1100"/>
                <a:gd name="T105" fmla="*/ 84 h 858"/>
                <a:gd name="T106" fmla="*/ 21 w 1100"/>
                <a:gd name="T107" fmla="*/ 41 h 858"/>
                <a:gd name="T108" fmla="*/ 42 w 1100"/>
                <a:gd name="T10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0" h="858">
                  <a:moveTo>
                    <a:pt x="42" y="0"/>
                  </a:moveTo>
                  <a:lnTo>
                    <a:pt x="72" y="40"/>
                  </a:lnTo>
                  <a:lnTo>
                    <a:pt x="101" y="72"/>
                  </a:lnTo>
                  <a:lnTo>
                    <a:pt x="132" y="102"/>
                  </a:lnTo>
                  <a:lnTo>
                    <a:pt x="170" y="130"/>
                  </a:lnTo>
                  <a:lnTo>
                    <a:pt x="213" y="155"/>
                  </a:lnTo>
                  <a:lnTo>
                    <a:pt x="274" y="185"/>
                  </a:lnTo>
                  <a:lnTo>
                    <a:pt x="337" y="210"/>
                  </a:lnTo>
                  <a:lnTo>
                    <a:pt x="401" y="232"/>
                  </a:lnTo>
                  <a:lnTo>
                    <a:pt x="464" y="253"/>
                  </a:lnTo>
                  <a:lnTo>
                    <a:pt x="528" y="271"/>
                  </a:lnTo>
                  <a:lnTo>
                    <a:pt x="591" y="291"/>
                  </a:lnTo>
                  <a:lnTo>
                    <a:pt x="653" y="312"/>
                  </a:lnTo>
                  <a:lnTo>
                    <a:pt x="715" y="335"/>
                  </a:lnTo>
                  <a:lnTo>
                    <a:pt x="775" y="360"/>
                  </a:lnTo>
                  <a:lnTo>
                    <a:pt x="833" y="390"/>
                  </a:lnTo>
                  <a:lnTo>
                    <a:pt x="888" y="426"/>
                  </a:lnTo>
                  <a:lnTo>
                    <a:pt x="926" y="456"/>
                  </a:lnTo>
                  <a:lnTo>
                    <a:pt x="962" y="490"/>
                  </a:lnTo>
                  <a:lnTo>
                    <a:pt x="996" y="528"/>
                  </a:lnTo>
                  <a:lnTo>
                    <a:pt x="1027" y="570"/>
                  </a:lnTo>
                  <a:lnTo>
                    <a:pt x="1053" y="614"/>
                  </a:lnTo>
                  <a:lnTo>
                    <a:pt x="1074" y="661"/>
                  </a:lnTo>
                  <a:lnTo>
                    <a:pt x="1088" y="710"/>
                  </a:lnTo>
                  <a:lnTo>
                    <a:pt x="1097" y="758"/>
                  </a:lnTo>
                  <a:lnTo>
                    <a:pt x="1100" y="808"/>
                  </a:lnTo>
                  <a:lnTo>
                    <a:pt x="1095" y="858"/>
                  </a:lnTo>
                  <a:lnTo>
                    <a:pt x="1044" y="828"/>
                  </a:lnTo>
                  <a:lnTo>
                    <a:pt x="993" y="798"/>
                  </a:lnTo>
                  <a:lnTo>
                    <a:pt x="940" y="770"/>
                  </a:lnTo>
                  <a:lnTo>
                    <a:pt x="888" y="744"/>
                  </a:lnTo>
                  <a:lnTo>
                    <a:pt x="831" y="723"/>
                  </a:lnTo>
                  <a:lnTo>
                    <a:pt x="752" y="701"/>
                  </a:lnTo>
                  <a:lnTo>
                    <a:pt x="670" y="681"/>
                  </a:lnTo>
                  <a:lnTo>
                    <a:pt x="588" y="663"/>
                  </a:lnTo>
                  <a:lnTo>
                    <a:pt x="526" y="646"/>
                  </a:lnTo>
                  <a:lnTo>
                    <a:pt x="465" y="629"/>
                  </a:lnTo>
                  <a:lnTo>
                    <a:pt x="403" y="609"/>
                  </a:lnTo>
                  <a:lnTo>
                    <a:pt x="344" y="585"/>
                  </a:lnTo>
                  <a:lnTo>
                    <a:pt x="285" y="558"/>
                  </a:lnTo>
                  <a:lnTo>
                    <a:pt x="241" y="533"/>
                  </a:lnTo>
                  <a:lnTo>
                    <a:pt x="199" y="504"/>
                  </a:lnTo>
                  <a:lnTo>
                    <a:pt x="158" y="473"/>
                  </a:lnTo>
                  <a:lnTo>
                    <a:pt x="122" y="438"/>
                  </a:lnTo>
                  <a:lnTo>
                    <a:pt x="89" y="400"/>
                  </a:lnTo>
                  <a:lnTo>
                    <a:pt x="69" y="373"/>
                  </a:lnTo>
                  <a:lnTo>
                    <a:pt x="51" y="346"/>
                  </a:lnTo>
                  <a:lnTo>
                    <a:pt x="31" y="305"/>
                  </a:lnTo>
                  <a:lnTo>
                    <a:pt x="16" y="262"/>
                  </a:lnTo>
                  <a:lnTo>
                    <a:pt x="5" y="218"/>
                  </a:lnTo>
                  <a:lnTo>
                    <a:pt x="0" y="173"/>
                  </a:lnTo>
                  <a:lnTo>
                    <a:pt x="1" y="127"/>
                  </a:lnTo>
                  <a:lnTo>
                    <a:pt x="8" y="84"/>
                  </a:lnTo>
                  <a:lnTo>
                    <a:pt x="21" y="41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8827969" y="3023610"/>
            <a:ext cx="2392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847822" y="5063776"/>
            <a:ext cx="2392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9685538" y="4398924"/>
            <a:ext cx="546178" cy="641406"/>
          </a:xfrm>
          <a:custGeom>
            <a:avLst/>
            <a:gdLst>
              <a:gd name="T0" fmla="*/ 1658 w 3614"/>
              <a:gd name="T1" fmla="*/ 3699 h 4743"/>
              <a:gd name="T2" fmla="*/ 1892 w 3614"/>
              <a:gd name="T3" fmla="*/ 3426 h 4743"/>
              <a:gd name="T4" fmla="*/ 1563 w 3614"/>
              <a:gd name="T5" fmla="*/ 3270 h 4743"/>
              <a:gd name="T6" fmla="*/ 1249 w 3614"/>
              <a:gd name="T7" fmla="*/ 3935 h 4743"/>
              <a:gd name="T8" fmla="*/ 1701 w 3614"/>
              <a:gd name="T9" fmla="*/ 4505 h 4743"/>
              <a:gd name="T10" fmla="*/ 2418 w 3614"/>
              <a:gd name="T11" fmla="*/ 4343 h 4743"/>
              <a:gd name="T12" fmla="*/ 2580 w 3614"/>
              <a:gd name="T13" fmla="*/ 3621 h 4743"/>
              <a:gd name="T14" fmla="*/ 2012 w 3614"/>
              <a:gd name="T15" fmla="*/ 3168 h 4743"/>
              <a:gd name="T16" fmla="*/ 2194 w 3614"/>
              <a:gd name="T17" fmla="*/ 3006 h 4743"/>
              <a:gd name="T18" fmla="*/ 2776 w 3614"/>
              <a:gd name="T19" fmla="*/ 3590 h 4743"/>
              <a:gd name="T20" fmla="*/ 2614 w 3614"/>
              <a:gd name="T21" fmla="*/ 4420 h 4743"/>
              <a:gd name="T22" fmla="*/ 1841 w 3614"/>
              <a:gd name="T23" fmla="*/ 4738 h 4743"/>
              <a:gd name="T24" fmla="*/ 1154 w 3614"/>
              <a:gd name="T25" fmla="*/ 4277 h 4743"/>
              <a:gd name="T26" fmla="*/ 1154 w 3614"/>
              <a:gd name="T27" fmla="*/ 3430 h 4743"/>
              <a:gd name="T28" fmla="*/ 1841 w 3614"/>
              <a:gd name="T29" fmla="*/ 2969 h 4743"/>
              <a:gd name="T30" fmla="*/ 909 w 3614"/>
              <a:gd name="T31" fmla="*/ 3854 h 4743"/>
              <a:gd name="T32" fmla="*/ 609 w 3614"/>
              <a:gd name="T33" fmla="*/ 3134 h 4743"/>
              <a:gd name="T34" fmla="*/ 850 w 3614"/>
              <a:gd name="T35" fmla="*/ 3037 h 4743"/>
              <a:gd name="T36" fmla="*/ 1338 w 3614"/>
              <a:gd name="T37" fmla="*/ 2720 h 4743"/>
              <a:gd name="T38" fmla="*/ 1224 w 3614"/>
              <a:gd name="T39" fmla="*/ 2881 h 4743"/>
              <a:gd name="T40" fmla="*/ 516 w 3614"/>
              <a:gd name="T41" fmla="*/ 2897 h 4743"/>
              <a:gd name="T42" fmla="*/ 200 w 3614"/>
              <a:gd name="T43" fmla="*/ 3562 h 4743"/>
              <a:gd name="T44" fmla="*/ 652 w 3614"/>
              <a:gd name="T45" fmla="*/ 4132 h 4743"/>
              <a:gd name="T46" fmla="*/ 884 w 3614"/>
              <a:gd name="T47" fmla="*/ 4370 h 4743"/>
              <a:gd name="T48" fmla="*/ 150 w 3614"/>
              <a:gd name="T49" fmla="*/ 3978 h 4743"/>
              <a:gd name="T50" fmla="*/ 69 w 3614"/>
              <a:gd name="T51" fmla="*/ 3135 h 4743"/>
              <a:gd name="T52" fmla="*/ 706 w 3614"/>
              <a:gd name="T53" fmla="*/ 2611 h 4743"/>
              <a:gd name="T54" fmla="*/ 2416 w 3614"/>
              <a:gd name="T55" fmla="*/ 951 h 4743"/>
              <a:gd name="T56" fmla="*/ 2522 w 3614"/>
              <a:gd name="T57" fmla="*/ 901 h 4743"/>
              <a:gd name="T58" fmla="*/ 2392 w 3614"/>
              <a:gd name="T59" fmla="*/ 828 h 4743"/>
              <a:gd name="T60" fmla="*/ 1603 w 3614"/>
              <a:gd name="T61" fmla="*/ 4 h 4743"/>
              <a:gd name="T62" fmla="*/ 1731 w 3614"/>
              <a:gd name="T63" fmla="*/ 179 h 4743"/>
              <a:gd name="T64" fmla="*/ 1937 w 3614"/>
              <a:gd name="T65" fmla="*/ 337 h 4743"/>
              <a:gd name="T66" fmla="*/ 2273 w 3614"/>
              <a:gd name="T67" fmla="*/ 192 h 4743"/>
              <a:gd name="T68" fmla="*/ 2574 w 3614"/>
              <a:gd name="T69" fmla="*/ 12 h 4743"/>
              <a:gd name="T70" fmla="*/ 2622 w 3614"/>
              <a:gd name="T71" fmla="*/ 147 h 4743"/>
              <a:gd name="T72" fmla="*/ 2431 w 3614"/>
              <a:gd name="T73" fmla="*/ 798 h 4743"/>
              <a:gd name="T74" fmla="*/ 2488 w 3614"/>
              <a:gd name="T75" fmla="*/ 867 h 4743"/>
              <a:gd name="T76" fmla="*/ 2530 w 3614"/>
              <a:gd name="T77" fmla="*/ 951 h 4743"/>
              <a:gd name="T78" fmla="*/ 3023 w 3614"/>
              <a:gd name="T79" fmla="*/ 1362 h 4743"/>
              <a:gd name="T80" fmla="*/ 3556 w 3614"/>
              <a:gd name="T81" fmla="*/ 2237 h 4743"/>
              <a:gd name="T82" fmla="*/ 3518 w 3614"/>
              <a:gd name="T83" fmla="*/ 3292 h 4743"/>
              <a:gd name="T84" fmla="*/ 3001 w 3614"/>
              <a:gd name="T85" fmla="*/ 3943 h 4743"/>
              <a:gd name="T86" fmla="*/ 2766 w 3614"/>
              <a:gd name="T87" fmla="*/ 3099 h 4743"/>
              <a:gd name="T88" fmla="*/ 1961 w 3614"/>
              <a:gd name="T89" fmla="*/ 2723 h 4743"/>
              <a:gd name="T90" fmla="*/ 1327 w 3614"/>
              <a:gd name="T91" fmla="*/ 2434 h 4743"/>
              <a:gd name="T92" fmla="*/ 622 w 3614"/>
              <a:gd name="T93" fmla="*/ 2281 h 4743"/>
              <a:gd name="T94" fmla="*/ 1194 w 3614"/>
              <a:gd name="T95" fmla="*/ 1302 h 4743"/>
              <a:gd name="T96" fmla="*/ 1214 w 3614"/>
              <a:gd name="T97" fmla="*/ 983 h 4743"/>
              <a:gd name="T98" fmla="*/ 931 w 3614"/>
              <a:gd name="T99" fmla="*/ 1067 h 4743"/>
              <a:gd name="T100" fmla="*/ 846 w 3614"/>
              <a:gd name="T101" fmla="*/ 1137 h 4743"/>
              <a:gd name="T102" fmla="*/ 1023 w 3614"/>
              <a:gd name="T103" fmla="*/ 999 h 4743"/>
              <a:gd name="T104" fmla="*/ 1289 w 3614"/>
              <a:gd name="T105" fmla="*/ 873 h 4743"/>
              <a:gd name="T106" fmla="*/ 1175 w 3614"/>
              <a:gd name="T107" fmla="*/ 773 h 4743"/>
              <a:gd name="T108" fmla="*/ 1356 w 3614"/>
              <a:gd name="T109" fmla="*/ 850 h 4743"/>
              <a:gd name="T110" fmla="*/ 1576 w 3614"/>
              <a:gd name="T111" fmla="*/ 754 h 4743"/>
              <a:gd name="T112" fmla="*/ 1233 w 3614"/>
              <a:gd name="T113" fmla="*/ 418 h 4743"/>
              <a:gd name="T114" fmla="*/ 1465 w 3614"/>
              <a:gd name="T115" fmla="*/ 41 h 4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14" h="4743">
                <a:moveTo>
                  <a:pt x="1915" y="3338"/>
                </a:moveTo>
                <a:lnTo>
                  <a:pt x="2095" y="3338"/>
                </a:lnTo>
                <a:lnTo>
                  <a:pt x="2095" y="4377"/>
                </a:lnTo>
                <a:lnTo>
                  <a:pt x="1879" y="4377"/>
                </a:lnTo>
                <a:lnTo>
                  <a:pt x="1879" y="3677"/>
                </a:lnTo>
                <a:lnTo>
                  <a:pt x="1842" y="3686"/>
                </a:lnTo>
                <a:lnTo>
                  <a:pt x="1801" y="3693"/>
                </a:lnTo>
                <a:lnTo>
                  <a:pt x="1756" y="3697"/>
                </a:lnTo>
                <a:lnTo>
                  <a:pt x="1706" y="3699"/>
                </a:lnTo>
                <a:lnTo>
                  <a:pt x="1658" y="3699"/>
                </a:lnTo>
                <a:lnTo>
                  <a:pt x="1658" y="3507"/>
                </a:lnTo>
                <a:lnTo>
                  <a:pt x="1706" y="3507"/>
                </a:lnTo>
                <a:lnTo>
                  <a:pt x="1747" y="3505"/>
                </a:lnTo>
                <a:lnTo>
                  <a:pt x="1781" y="3499"/>
                </a:lnTo>
                <a:lnTo>
                  <a:pt x="1810" y="3492"/>
                </a:lnTo>
                <a:lnTo>
                  <a:pt x="1834" y="3482"/>
                </a:lnTo>
                <a:lnTo>
                  <a:pt x="1854" y="3470"/>
                </a:lnTo>
                <a:lnTo>
                  <a:pt x="1870" y="3455"/>
                </a:lnTo>
                <a:lnTo>
                  <a:pt x="1882" y="3441"/>
                </a:lnTo>
                <a:lnTo>
                  <a:pt x="1892" y="3426"/>
                </a:lnTo>
                <a:lnTo>
                  <a:pt x="1899" y="3410"/>
                </a:lnTo>
                <a:lnTo>
                  <a:pt x="1904" y="3394"/>
                </a:lnTo>
                <a:lnTo>
                  <a:pt x="1908" y="3379"/>
                </a:lnTo>
                <a:lnTo>
                  <a:pt x="1915" y="3338"/>
                </a:lnTo>
                <a:close/>
                <a:moveTo>
                  <a:pt x="1931" y="3163"/>
                </a:moveTo>
                <a:lnTo>
                  <a:pt x="1851" y="3168"/>
                </a:lnTo>
                <a:lnTo>
                  <a:pt x="1774" y="3181"/>
                </a:lnTo>
                <a:lnTo>
                  <a:pt x="1701" y="3203"/>
                </a:lnTo>
                <a:lnTo>
                  <a:pt x="1629" y="3234"/>
                </a:lnTo>
                <a:lnTo>
                  <a:pt x="1563" y="3270"/>
                </a:lnTo>
                <a:lnTo>
                  <a:pt x="1502" y="3314"/>
                </a:lnTo>
                <a:lnTo>
                  <a:pt x="1445" y="3366"/>
                </a:lnTo>
                <a:lnTo>
                  <a:pt x="1395" y="3421"/>
                </a:lnTo>
                <a:lnTo>
                  <a:pt x="1351" y="3483"/>
                </a:lnTo>
                <a:lnTo>
                  <a:pt x="1313" y="3551"/>
                </a:lnTo>
                <a:lnTo>
                  <a:pt x="1284" y="3621"/>
                </a:lnTo>
                <a:lnTo>
                  <a:pt x="1262" y="3696"/>
                </a:lnTo>
                <a:lnTo>
                  <a:pt x="1249" y="3774"/>
                </a:lnTo>
                <a:lnTo>
                  <a:pt x="1243" y="3854"/>
                </a:lnTo>
                <a:lnTo>
                  <a:pt x="1249" y="3935"/>
                </a:lnTo>
                <a:lnTo>
                  <a:pt x="1262" y="4013"/>
                </a:lnTo>
                <a:lnTo>
                  <a:pt x="1284" y="4086"/>
                </a:lnTo>
                <a:lnTo>
                  <a:pt x="1313" y="4158"/>
                </a:lnTo>
                <a:lnTo>
                  <a:pt x="1351" y="4224"/>
                </a:lnTo>
                <a:lnTo>
                  <a:pt x="1395" y="4286"/>
                </a:lnTo>
                <a:lnTo>
                  <a:pt x="1445" y="4343"/>
                </a:lnTo>
                <a:lnTo>
                  <a:pt x="1502" y="4393"/>
                </a:lnTo>
                <a:lnTo>
                  <a:pt x="1563" y="4437"/>
                </a:lnTo>
                <a:lnTo>
                  <a:pt x="1629" y="4475"/>
                </a:lnTo>
                <a:lnTo>
                  <a:pt x="1701" y="4505"/>
                </a:lnTo>
                <a:lnTo>
                  <a:pt x="1774" y="4527"/>
                </a:lnTo>
                <a:lnTo>
                  <a:pt x="1851" y="4540"/>
                </a:lnTo>
                <a:lnTo>
                  <a:pt x="1931" y="4546"/>
                </a:lnTo>
                <a:lnTo>
                  <a:pt x="2012" y="4540"/>
                </a:lnTo>
                <a:lnTo>
                  <a:pt x="2089" y="4527"/>
                </a:lnTo>
                <a:lnTo>
                  <a:pt x="2164" y="4505"/>
                </a:lnTo>
                <a:lnTo>
                  <a:pt x="2234" y="4475"/>
                </a:lnTo>
                <a:lnTo>
                  <a:pt x="2301" y="4437"/>
                </a:lnTo>
                <a:lnTo>
                  <a:pt x="2362" y="4393"/>
                </a:lnTo>
                <a:lnTo>
                  <a:pt x="2418" y="4343"/>
                </a:lnTo>
                <a:lnTo>
                  <a:pt x="2469" y="4286"/>
                </a:lnTo>
                <a:lnTo>
                  <a:pt x="2513" y="4224"/>
                </a:lnTo>
                <a:lnTo>
                  <a:pt x="2549" y="4158"/>
                </a:lnTo>
                <a:lnTo>
                  <a:pt x="2580" y="4086"/>
                </a:lnTo>
                <a:lnTo>
                  <a:pt x="2602" y="4013"/>
                </a:lnTo>
                <a:lnTo>
                  <a:pt x="2615" y="3935"/>
                </a:lnTo>
                <a:lnTo>
                  <a:pt x="2620" y="3854"/>
                </a:lnTo>
                <a:lnTo>
                  <a:pt x="2615" y="3774"/>
                </a:lnTo>
                <a:lnTo>
                  <a:pt x="2602" y="3696"/>
                </a:lnTo>
                <a:lnTo>
                  <a:pt x="2580" y="3621"/>
                </a:lnTo>
                <a:lnTo>
                  <a:pt x="2549" y="3551"/>
                </a:lnTo>
                <a:lnTo>
                  <a:pt x="2513" y="3483"/>
                </a:lnTo>
                <a:lnTo>
                  <a:pt x="2469" y="3421"/>
                </a:lnTo>
                <a:lnTo>
                  <a:pt x="2418" y="3366"/>
                </a:lnTo>
                <a:lnTo>
                  <a:pt x="2362" y="3314"/>
                </a:lnTo>
                <a:lnTo>
                  <a:pt x="2301" y="3270"/>
                </a:lnTo>
                <a:lnTo>
                  <a:pt x="2234" y="3234"/>
                </a:lnTo>
                <a:lnTo>
                  <a:pt x="2164" y="3203"/>
                </a:lnTo>
                <a:lnTo>
                  <a:pt x="2089" y="3181"/>
                </a:lnTo>
                <a:lnTo>
                  <a:pt x="2012" y="3168"/>
                </a:lnTo>
                <a:lnTo>
                  <a:pt x="1931" y="3163"/>
                </a:lnTo>
                <a:close/>
                <a:moveTo>
                  <a:pt x="1245" y="3005"/>
                </a:moveTo>
                <a:lnTo>
                  <a:pt x="1245" y="3006"/>
                </a:lnTo>
                <a:lnTo>
                  <a:pt x="1245" y="3006"/>
                </a:lnTo>
                <a:lnTo>
                  <a:pt x="1245" y="3006"/>
                </a:lnTo>
                <a:lnTo>
                  <a:pt x="1245" y="3005"/>
                </a:lnTo>
                <a:close/>
                <a:moveTo>
                  <a:pt x="1931" y="2965"/>
                </a:moveTo>
                <a:lnTo>
                  <a:pt x="2022" y="2969"/>
                </a:lnTo>
                <a:lnTo>
                  <a:pt x="2110" y="2984"/>
                </a:lnTo>
                <a:lnTo>
                  <a:pt x="2194" y="3006"/>
                </a:lnTo>
                <a:lnTo>
                  <a:pt x="2276" y="3035"/>
                </a:lnTo>
                <a:lnTo>
                  <a:pt x="2354" y="3072"/>
                </a:lnTo>
                <a:lnTo>
                  <a:pt x="2427" y="3118"/>
                </a:lnTo>
                <a:lnTo>
                  <a:pt x="2494" y="3169"/>
                </a:lnTo>
                <a:lnTo>
                  <a:pt x="2557" y="3226"/>
                </a:lnTo>
                <a:lnTo>
                  <a:pt x="2614" y="3289"/>
                </a:lnTo>
                <a:lnTo>
                  <a:pt x="2665" y="3357"/>
                </a:lnTo>
                <a:lnTo>
                  <a:pt x="2710" y="3430"/>
                </a:lnTo>
                <a:lnTo>
                  <a:pt x="2747" y="3508"/>
                </a:lnTo>
                <a:lnTo>
                  <a:pt x="2776" y="3590"/>
                </a:lnTo>
                <a:lnTo>
                  <a:pt x="2798" y="3675"/>
                </a:lnTo>
                <a:lnTo>
                  <a:pt x="2812" y="3763"/>
                </a:lnTo>
                <a:lnTo>
                  <a:pt x="2817" y="3854"/>
                </a:lnTo>
                <a:lnTo>
                  <a:pt x="2812" y="3945"/>
                </a:lnTo>
                <a:lnTo>
                  <a:pt x="2798" y="4034"/>
                </a:lnTo>
                <a:lnTo>
                  <a:pt x="2776" y="4119"/>
                </a:lnTo>
                <a:lnTo>
                  <a:pt x="2747" y="4199"/>
                </a:lnTo>
                <a:lnTo>
                  <a:pt x="2710" y="4277"/>
                </a:lnTo>
                <a:lnTo>
                  <a:pt x="2665" y="4351"/>
                </a:lnTo>
                <a:lnTo>
                  <a:pt x="2614" y="4420"/>
                </a:lnTo>
                <a:lnTo>
                  <a:pt x="2557" y="4483"/>
                </a:lnTo>
                <a:lnTo>
                  <a:pt x="2494" y="4540"/>
                </a:lnTo>
                <a:lnTo>
                  <a:pt x="2427" y="4591"/>
                </a:lnTo>
                <a:lnTo>
                  <a:pt x="2354" y="4635"/>
                </a:lnTo>
                <a:lnTo>
                  <a:pt x="2276" y="4674"/>
                </a:lnTo>
                <a:lnTo>
                  <a:pt x="2194" y="4703"/>
                </a:lnTo>
                <a:lnTo>
                  <a:pt x="2110" y="4725"/>
                </a:lnTo>
                <a:lnTo>
                  <a:pt x="2022" y="4738"/>
                </a:lnTo>
                <a:lnTo>
                  <a:pt x="1931" y="4743"/>
                </a:lnTo>
                <a:lnTo>
                  <a:pt x="1841" y="4738"/>
                </a:lnTo>
                <a:lnTo>
                  <a:pt x="1753" y="4725"/>
                </a:lnTo>
                <a:lnTo>
                  <a:pt x="1668" y="4703"/>
                </a:lnTo>
                <a:lnTo>
                  <a:pt x="1588" y="4674"/>
                </a:lnTo>
                <a:lnTo>
                  <a:pt x="1511" y="4635"/>
                </a:lnTo>
                <a:lnTo>
                  <a:pt x="1438" y="4591"/>
                </a:lnTo>
                <a:lnTo>
                  <a:pt x="1369" y="4540"/>
                </a:lnTo>
                <a:lnTo>
                  <a:pt x="1306" y="4483"/>
                </a:lnTo>
                <a:lnTo>
                  <a:pt x="1249" y="4420"/>
                </a:lnTo>
                <a:lnTo>
                  <a:pt x="1198" y="4351"/>
                </a:lnTo>
                <a:lnTo>
                  <a:pt x="1154" y="4277"/>
                </a:lnTo>
                <a:lnTo>
                  <a:pt x="1116" y="4199"/>
                </a:lnTo>
                <a:lnTo>
                  <a:pt x="1087" y="4119"/>
                </a:lnTo>
                <a:lnTo>
                  <a:pt x="1065" y="4034"/>
                </a:lnTo>
                <a:lnTo>
                  <a:pt x="1052" y="3945"/>
                </a:lnTo>
                <a:lnTo>
                  <a:pt x="1048" y="3854"/>
                </a:lnTo>
                <a:lnTo>
                  <a:pt x="1052" y="3763"/>
                </a:lnTo>
                <a:lnTo>
                  <a:pt x="1065" y="3675"/>
                </a:lnTo>
                <a:lnTo>
                  <a:pt x="1087" y="3590"/>
                </a:lnTo>
                <a:lnTo>
                  <a:pt x="1116" y="3508"/>
                </a:lnTo>
                <a:lnTo>
                  <a:pt x="1154" y="3430"/>
                </a:lnTo>
                <a:lnTo>
                  <a:pt x="1198" y="3357"/>
                </a:lnTo>
                <a:lnTo>
                  <a:pt x="1249" y="3289"/>
                </a:lnTo>
                <a:lnTo>
                  <a:pt x="1306" y="3226"/>
                </a:lnTo>
                <a:lnTo>
                  <a:pt x="1369" y="3169"/>
                </a:lnTo>
                <a:lnTo>
                  <a:pt x="1438" y="3118"/>
                </a:lnTo>
                <a:lnTo>
                  <a:pt x="1511" y="3072"/>
                </a:lnTo>
                <a:lnTo>
                  <a:pt x="1588" y="3035"/>
                </a:lnTo>
                <a:lnTo>
                  <a:pt x="1668" y="3006"/>
                </a:lnTo>
                <a:lnTo>
                  <a:pt x="1753" y="2984"/>
                </a:lnTo>
                <a:lnTo>
                  <a:pt x="1841" y="2969"/>
                </a:lnTo>
                <a:lnTo>
                  <a:pt x="1931" y="2965"/>
                </a:lnTo>
                <a:close/>
                <a:moveTo>
                  <a:pt x="866" y="2965"/>
                </a:moveTo>
                <a:lnTo>
                  <a:pt x="1048" y="2965"/>
                </a:lnTo>
                <a:lnTo>
                  <a:pt x="1048" y="3351"/>
                </a:lnTo>
                <a:lnTo>
                  <a:pt x="1007" y="3426"/>
                </a:lnTo>
                <a:lnTo>
                  <a:pt x="973" y="3505"/>
                </a:lnTo>
                <a:lnTo>
                  <a:pt x="945" y="3589"/>
                </a:lnTo>
                <a:lnTo>
                  <a:pt x="925" y="3674"/>
                </a:lnTo>
                <a:lnTo>
                  <a:pt x="913" y="3763"/>
                </a:lnTo>
                <a:lnTo>
                  <a:pt x="909" y="3854"/>
                </a:lnTo>
                <a:lnTo>
                  <a:pt x="912" y="3929"/>
                </a:lnTo>
                <a:lnTo>
                  <a:pt x="920" y="4004"/>
                </a:lnTo>
                <a:lnTo>
                  <a:pt x="831" y="4004"/>
                </a:lnTo>
                <a:lnTo>
                  <a:pt x="831" y="3304"/>
                </a:lnTo>
                <a:lnTo>
                  <a:pt x="795" y="3313"/>
                </a:lnTo>
                <a:lnTo>
                  <a:pt x="752" y="3320"/>
                </a:lnTo>
                <a:lnTo>
                  <a:pt x="709" y="3325"/>
                </a:lnTo>
                <a:lnTo>
                  <a:pt x="659" y="3325"/>
                </a:lnTo>
                <a:lnTo>
                  <a:pt x="609" y="3325"/>
                </a:lnTo>
                <a:lnTo>
                  <a:pt x="609" y="3134"/>
                </a:lnTo>
                <a:lnTo>
                  <a:pt x="659" y="3134"/>
                </a:lnTo>
                <a:lnTo>
                  <a:pt x="698" y="3132"/>
                </a:lnTo>
                <a:lnTo>
                  <a:pt x="733" y="3126"/>
                </a:lnTo>
                <a:lnTo>
                  <a:pt x="763" y="3119"/>
                </a:lnTo>
                <a:lnTo>
                  <a:pt x="786" y="3109"/>
                </a:lnTo>
                <a:lnTo>
                  <a:pt x="806" y="3097"/>
                </a:lnTo>
                <a:lnTo>
                  <a:pt x="823" y="3082"/>
                </a:lnTo>
                <a:lnTo>
                  <a:pt x="834" y="3068"/>
                </a:lnTo>
                <a:lnTo>
                  <a:pt x="844" y="3053"/>
                </a:lnTo>
                <a:lnTo>
                  <a:pt x="850" y="3037"/>
                </a:lnTo>
                <a:lnTo>
                  <a:pt x="856" y="3021"/>
                </a:lnTo>
                <a:lnTo>
                  <a:pt x="859" y="3006"/>
                </a:lnTo>
                <a:lnTo>
                  <a:pt x="866" y="2965"/>
                </a:lnTo>
                <a:close/>
                <a:moveTo>
                  <a:pt x="884" y="2592"/>
                </a:moveTo>
                <a:lnTo>
                  <a:pt x="966" y="2597"/>
                </a:lnTo>
                <a:lnTo>
                  <a:pt x="1046" y="2608"/>
                </a:lnTo>
                <a:lnTo>
                  <a:pt x="1123" y="2626"/>
                </a:lnTo>
                <a:lnTo>
                  <a:pt x="1198" y="2651"/>
                </a:lnTo>
                <a:lnTo>
                  <a:pt x="1271" y="2682"/>
                </a:lnTo>
                <a:lnTo>
                  <a:pt x="1338" y="2720"/>
                </a:lnTo>
                <a:lnTo>
                  <a:pt x="1403" y="2762"/>
                </a:lnTo>
                <a:lnTo>
                  <a:pt x="1464" y="2811"/>
                </a:lnTo>
                <a:lnTo>
                  <a:pt x="1519" y="2864"/>
                </a:lnTo>
                <a:lnTo>
                  <a:pt x="1571" y="2921"/>
                </a:lnTo>
                <a:lnTo>
                  <a:pt x="1506" y="2946"/>
                </a:lnTo>
                <a:lnTo>
                  <a:pt x="1445" y="2975"/>
                </a:lnTo>
                <a:lnTo>
                  <a:pt x="1385" y="3009"/>
                </a:lnTo>
                <a:lnTo>
                  <a:pt x="1335" y="2961"/>
                </a:lnTo>
                <a:lnTo>
                  <a:pt x="1281" y="2918"/>
                </a:lnTo>
                <a:lnTo>
                  <a:pt x="1224" y="2881"/>
                </a:lnTo>
                <a:lnTo>
                  <a:pt x="1161" y="2849"/>
                </a:lnTo>
                <a:lnTo>
                  <a:pt x="1096" y="2824"/>
                </a:lnTo>
                <a:lnTo>
                  <a:pt x="1029" y="2805"/>
                </a:lnTo>
                <a:lnTo>
                  <a:pt x="957" y="2795"/>
                </a:lnTo>
                <a:lnTo>
                  <a:pt x="884" y="2790"/>
                </a:lnTo>
                <a:lnTo>
                  <a:pt x="804" y="2795"/>
                </a:lnTo>
                <a:lnTo>
                  <a:pt x="726" y="2808"/>
                </a:lnTo>
                <a:lnTo>
                  <a:pt x="652" y="2830"/>
                </a:lnTo>
                <a:lnTo>
                  <a:pt x="581" y="2861"/>
                </a:lnTo>
                <a:lnTo>
                  <a:pt x="516" y="2897"/>
                </a:lnTo>
                <a:lnTo>
                  <a:pt x="453" y="2941"/>
                </a:lnTo>
                <a:lnTo>
                  <a:pt x="397" y="2993"/>
                </a:lnTo>
                <a:lnTo>
                  <a:pt x="348" y="3049"/>
                </a:lnTo>
                <a:lnTo>
                  <a:pt x="302" y="3110"/>
                </a:lnTo>
                <a:lnTo>
                  <a:pt x="266" y="3178"/>
                </a:lnTo>
                <a:lnTo>
                  <a:pt x="235" y="3248"/>
                </a:lnTo>
                <a:lnTo>
                  <a:pt x="213" y="3323"/>
                </a:lnTo>
                <a:lnTo>
                  <a:pt x="200" y="3401"/>
                </a:lnTo>
                <a:lnTo>
                  <a:pt x="196" y="3482"/>
                </a:lnTo>
                <a:lnTo>
                  <a:pt x="200" y="3562"/>
                </a:lnTo>
                <a:lnTo>
                  <a:pt x="213" y="3640"/>
                </a:lnTo>
                <a:lnTo>
                  <a:pt x="235" y="3715"/>
                </a:lnTo>
                <a:lnTo>
                  <a:pt x="266" y="3785"/>
                </a:lnTo>
                <a:lnTo>
                  <a:pt x="302" y="3852"/>
                </a:lnTo>
                <a:lnTo>
                  <a:pt x="348" y="3913"/>
                </a:lnTo>
                <a:lnTo>
                  <a:pt x="397" y="3970"/>
                </a:lnTo>
                <a:lnTo>
                  <a:pt x="453" y="4020"/>
                </a:lnTo>
                <a:lnTo>
                  <a:pt x="516" y="4064"/>
                </a:lnTo>
                <a:lnTo>
                  <a:pt x="581" y="4103"/>
                </a:lnTo>
                <a:lnTo>
                  <a:pt x="652" y="4132"/>
                </a:lnTo>
                <a:lnTo>
                  <a:pt x="726" y="4154"/>
                </a:lnTo>
                <a:lnTo>
                  <a:pt x="804" y="4169"/>
                </a:lnTo>
                <a:lnTo>
                  <a:pt x="884" y="4173"/>
                </a:lnTo>
                <a:lnTo>
                  <a:pt x="922" y="4172"/>
                </a:lnTo>
                <a:lnTo>
                  <a:pt x="960" y="4169"/>
                </a:lnTo>
                <a:lnTo>
                  <a:pt x="985" y="4232"/>
                </a:lnTo>
                <a:lnTo>
                  <a:pt x="1012" y="4295"/>
                </a:lnTo>
                <a:lnTo>
                  <a:pt x="1046" y="4355"/>
                </a:lnTo>
                <a:lnTo>
                  <a:pt x="966" y="4365"/>
                </a:lnTo>
                <a:lnTo>
                  <a:pt x="884" y="4370"/>
                </a:lnTo>
                <a:lnTo>
                  <a:pt x="793" y="4365"/>
                </a:lnTo>
                <a:lnTo>
                  <a:pt x="706" y="4352"/>
                </a:lnTo>
                <a:lnTo>
                  <a:pt x="621" y="4330"/>
                </a:lnTo>
                <a:lnTo>
                  <a:pt x="539" y="4301"/>
                </a:lnTo>
                <a:lnTo>
                  <a:pt x="462" y="4263"/>
                </a:lnTo>
                <a:lnTo>
                  <a:pt x="389" y="4219"/>
                </a:lnTo>
                <a:lnTo>
                  <a:pt x="321" y="4167"/>
                </a:lnTo>
                <a:lnTo>
                  <a:pt x="259" y="4110"/>
                </a:lnTo>
                <a:lnTo>
                  <a:pt x="202" y="4047"/>
                </a:lnTo>
                <a:lnTo>
                  <a:pt x="150" y="3978"/>
                </a:lnTo>
                <a:lnTo>
                  <a:pt x="107" y="3904"/>
                </a:lnTo>
                <a:lnTo>
                  <a:pt x="69" y="3827"/>
                </a:lnTo>
                <a:lnTo>
                  <a:pt x="39" y="3746"/>
                </a:lnTo>
                <a:lnTo>
                  <a:pt x="18" y="3661"/>
                </a:lnTo>
                <a:lnTo>
                  <a:pt x="4" y="3573"/>
                </a:lnTo>
                <a:lnTo>
                  <a:pt x="0" y="3482"/>
                </a:lnTo>
                <a:lnTo>
                  <a:pt x="4" y="3391"/>
                </a:lnTo>
                <a:lnTo>
                  <a:pt x="18" y="3303"/>
                </a:lnTo>
                <a:lnTo>
                  <a:pt x="39" y="3217"/>
                </a:lnTo>
                <a:lnTo>
                  <a:pt x="69" y="3135"/>
                </a:lnTo>
                <a:lnTo>
                  <a:pt x="107" y="3057"/>
                </a:lnTo>
                <a:lnTo>
                  <a:pt x="150" y="2984"/>
                </a:lnTo>
                <a:lnTo>
                  <a:pt x="202" y="2917"/>
                </a:lnTo>
                <a:lnTo>
                  <a:pt x="259" y="2853"/>
                </a:lnTo>
                <a:lnTo>
                  <a:pt x="321" y="2796"/>
                </a:lnTo>
                <a:lnTo>
                  <a:pt x="389" y="2745"/>
                </a:lnTo>
                <a:lnTo>
                  <a:pt x="462" y="2699"/>
                </a:lnTo>
                <a:lnTo>
                  <a:pt x="539" y="2663"/>
                </a:lnTo>
                <a:lnTo>
                  <a:pt x="621" y="2633"/>
                </a:lnTo>
                <a:lnTo>
                  <a:pt x="706" y="2611"/>
                </a:lnTo>
                <a:lnTo>
                  <a:pt x="793" y="2597"/>
                </a:lnTo>
                <a:lnTo>
                  <a:pt x="884" y="2592"/>
                </a:lnTo>
                <a:close/>
                <a:moveTo>
                  <a:pt x="2516" y="886"/>
                </a:moveTo>
                <a:lnTo>
                  <a:pt x="2495" y="901"/>
                </a:lnTo>
                <a:lnTo>
                  <a:pt x="2471" y="911"/>
                </a:lnTo>
                <a:lnTo>
                  <a:pt x="2443" y="917"/>
                </a:lnTo>
                <a:lnTo>
                  <a:pt x="2411" y="922"/>
                </a:lnTo>
                <a:lnTo>
                  <a:pt x="2378" y="922"/>
                </a:lnTo>
                <a:lnTo>
                  <a:pt x="2345" y="919"/>
                </a:lnTo>
                <a:lnTo>
                  <a:pt x="2416" y="951"/>
                </a:lnTo>
                <a:lnTo>
                  <a:pt x="2419" y="951"/>
                </a:lnTo>
                <a:lnTo>
                  <a:pt x="2422" y="950"/>
                </a:lnTo>
                <a:lnTo>
                  <a:pt x="2435" y="948"/>
                </a:lnTo>
                <a:lnTo>
                  <a:pt x="2452" y="947"/>
                </a:lnTo>
                <a:lnTo>
                  <a:pt x="2469" y="942"/>
                </a:lnTo>
                <a:lnTo>
                  <a:pt x="2485" y="938"/>
                </a:lnTo>
                <a:lnTo>
                  <a:pt x="2500" y="930"/>
                </a:lnTo>
                <a:lnTo>
                  <a:pt x="2511" y="923"/>
                </a:lnTo>
                <a:lnTo>
                  <a:pt x="2519" y="913"/>
                </a:lnTo>
                <a:lnTo>
                  <a:pt x="2522" y="901"/>
                </a:lnTo>
                <a:lnTo>
                  <a:pt x="2516" y="886"/>
                </a:lnTo>
                <a:close/>
                <a:moveTo>
                  <a:pt x="2329" y="753"/>
                </a:moveTo>
                <a:lnTo>
                  <a:pt x="2301" y="800"/>
                </a:lnTo>
                <a:lnTo>
                  <a:pt x="2275" y="845"/>
                </a:lnTo>
                <a:lnTo>
                  <a:pt x="2301" y="850"/>
                </a:lnTo>
                <a:lnTo>
                  <a:pt x="2327" y="853"/>
                </a:lnTo>
                <a:lnTo>
                  <a:pt x="2346" y="854"/>
                </a:lnTo>
                <a:lnTo>
                  <a:pt x="2368" y="854"/>
                </a:lnTo>
                <a:lnTo>
                  <a:pt x="2387" y="851"/>
                </a:lnTo>
                <a:lnTo>
                  <a:pt x="2392" y="828"/>
                </a:lnTo>
                <a:lnTo>
                  <a:pt x="2393" y="807"/>
                </a:lnTo>
                <a:lnTo>
                  <a:pt x="2387" y="790"/>
                </a:lnTo>
                <a:lnTo>
                  <a:pt x="2377" y="775"/>
                </a:lnTo>
                <a:lnTo>
                  <a:pt x="2362" y="763"/>
                </a:lnTo>
                <a:lnTo>
                  <a:pt x="2342" y="754"/>
                </a:lnTo>
                <a:lnTo>
                  <a:pt x="2335" y="754"/>
                </a:lnTo>
                <a:lnTo>
                  <a:pt x="2329" y="753"/>
                </a:lnTo>
                <a:close/>
                <a:moveTo>
                  <a:pt x="1566" y="0"/>
                </a:moveTo>
                <a:lnTo>
                  <a:pt x="1585" y="0"/>
                </a:lnTo>
                <a:lnTo>
                  <a:pt x="1603" y="4"/>
                </a:lnTo>
                <a:lnTo>
                  <a:pt x="1617" y="12"/>
                </a:lnTo>
                <a:lnTo>
                  <a:pt x="1632" y="22"/>
                </a:lnTo>
                <a:lnTo>
                  <a:pt x="1645" y="37"/>
                </a:lnTo>
                <a:lnTo>
                  <a:pt x="1658" y="53"/>
                </a:lnTo>
                <a:lnTo>
                  <a:pt x="1670" y="70"/>
                </a:lnTo>
                <a:lnTo>
                  <a:pt x="1682" y="89"/>
                </a:lnTo>
                <a:lnTo>
                  <a:pt x="1693" y="111"/>
                </a:lnTo>
                <a:lnTo>
                  <a:pt x="1705" y="133"/>
                </a:lnTo>
                <a:lnTo>
                  <a:pt x="1718" y="155"/>
                </a:lnTo>
                <a:lnTo>
                  <a:pt x="1731" y="179"/>
                </a:lnTo>
                <a:lnTo>
                  <a:pt x="1744" y="202"/>
                </a:lnTo>
                <a:lnTo>
                  <a:pt x="1759" y="224"/>
                </a:lnTo>
                <a:lnTo>
                  <a:pt x="1777" y="246"/>
                </a:lnTo>
                <a:lnTo>
                  <a:pt x="1794" y="268"/>
                </a:lnTo>
                <a:lnTo>
                  <a:pt x="1815" y="288"/>
                </a:lnTo>
                <a:lnTo>
                  <a:pt x="1838" y="305"/>
                </a:lnTo>
                <a:lnTo>
                  <a:pt x="1863" y="321"/>
                </a:lnTo>
                <a:lnTo>
                  <a:pt x="1886" y="332"/>
                </a:lnTo>
                <a:lnTo>
                  <a:pt x="1911" y="337"/>
                </a:lnTo>
                <a:lnTo>
                  <a:pt x="1937" y="337"/>
                </a:lnTo>
                <a:lnTo>
                  <a:pt x="1966" y="335"/>
                </a:lnTo>
                <a:lnTo>
                  <a:pt x="1997" y="329"/>
                </a:lnTo>
                <a:lnTo>
                  <a:pt x="2029" y="318"/>
                </a:lnTo>
                <a:lnTo>
                  <a:pt x="2061" y="307"/>
                </a:lnTo>
                <a:lnTo>
                  <a:pt x="2097" y="292"/>
                </a:lnTo>
                <a:lnTo>
                  <a:pt x="2132" y="274"/>
                </a:lnTo>
                <a:lnTo>
                  <a:pt x="2167" y="255"/>
                </a:lnTo>
                <a:lnTo>
                  <a:pt x="2202" y="236"/>
                </a:lnTo>
                <a:lnTo>
                  <a:pt x="2238" y="214"/>
                </a:lnTo>
                <a:lnTo>
                  <a:pt x="2273" y="192"/>
                </a:lnTo>
                <a:lnTo>
                  <a:pt x="2308" y="170"/>
                </a:lnTo>
                <a:lnTo>
                  <a:pt x="2343" y="148"/>
                </a:lnTo>
                <a:lnTo>
                  <a:pt x="2377" y="126"/>
                </a:lnTo>
                <a:lnTo>
                  <a:pt x="2411" y="104"/>
                </a:lnTo>
                <a:lnTo>
                  <a:pt x="2441" y="83"/>
                </a:lnTo>
                <a:lnTo>
                  <a:pt x="2472" y="66"/>
                </a:lnTo>
                <a:lnTo>
                  <a:pt x="2500" y="48"/>
                </a:lnTo>
                <a:lnTo>
                  <a:pt x="2527" y="34"/>
                </a:lnTo>
                <a:lnTo>
                  <a:pt x="2552" y="20"/>
                </a:lnTo>
                <a:lnTo>
                  <a:pt x="2574" y="12"/>
                </a:lnTo>
                <a:lnTo>
                  <a:pt x="2593" y="4"/>
                </a:lnTo>
                <a:lnTo>
                  <a:pt x="2611" y="1"/>
                </a:lnTo>
                <a:lnTo>
                  <a:pt x="2625" y="3"/>
                </a:lnTo>
                <a:lnTo>
                  <a:pt x="2636" y="7"/>
                </a:lnTo>
                <a:lnTo>
                  <a:pt x="2643" y="17"/>
                </a:lnTo>
                <a:lnTo>
                  <a:pt x="2647" y="32"/>
                </a:lnTo>
                <a:lnTo>
                  <a:pt x="2647" y="51"/>
                </a:lnTo>
                <a:lnTo>
                  <a:pt x="2643" y="78"/>
                </a:lnTo>
                <a:lnTo>
                  <a:pt x="2634" y="108"/>
                </a:lnTo>
                <a:lnTo>
                  <a:pt x="2622" y="147"/>
                </a:lnTo>
                <a:lnTo>
                  <a:pt x="2576" y="264"/>
                </a:lnTo>
                <a:lnTo>
                  <a:pt x="2523" y="383"/>
                </a:lnTo>
                <a:lnTo>
                  <a:pt x="2466" y="499"/>
                </a:lnTo>
                <a:lnTo>
                  <a:pt x="2406" y="613"/>
                </a:lnTo>
                <a:lnTo>
                  <a:pt x="2348" y="721"/>
                </a:lnTo>
                <a:lnTo>
                  <a:pt x="2370" y="729"/>
                </a:lnTo>
                <a:lnTo>
                  <a:pt x="2392" y="744"/>
                </a:lnTo>
                <a:lnTo>
                  <a:pt x="2408" y="762"/>
                </a:lnTo>
                <a:lnTo>
                  <a:pt x="2422" y="779"/>
                </a:lnTo>
                <a:lnTo>
                  <a:pt x="2431" y="798"/>
                </a:lnTo>
                <a:lnTo>
                  <a:pt x="2437" y="819"/>
                </a:lnTo>
                <a:lnTo>
                  <a:pt x="2435" y="841"/>
                </a:lnTo>
                <a:lnTo>
                  <a:pt x="2427" y="863"/>
                </a:lnTo>
                <a:lnTo>
                  <a:pt x="2418" y="875"/>
                </a:lnTo>
                <a:lnTo>
                  <a:pt x="2406" y="883"/>
                </a:lnTo>
                <a:lnTo>
                  <a:pt x="2392" y="889"/>
                </a:lnTo>
                <a:lnTo>
                  <a:pt x="2421" y="888"/>
                </a:lnTo>
                <a:lnTo>
                  <a:pt x="2447" y="885"/>
                </a:lnTo>
                <a:lnTo>
                  <a:pt x="2471" y="878"/>
                </a:lnTo>
                <a:lnTo>
                  <a:pt x="2488" y="867"/>
                </a:lnTo>
                <a:lnTo>
                  <a:pt x="2503" y="853"/>
                </a:lnTo>
                <a:lnTo>
                  <a:pt x="2510" y="845"/>
                </a:lnTo>
                <a:lnTo>
                  <a:pt x="2520" y="844"/>
                </a:lnTo>
                <a:lnTo>
                  <a:pt x="2529" y="848"/>
                </a:lnTo>
                <a:lnTo>
                  <a:pt x="2546" y="870"/>
                </a:lnTo>
                <a:lnTo>
                  <a:pt x="2555" y="891"/>
                </a:lnTo>
                <a:lnTo>
                  <a:pt x="2558" y="908"/>
                </a:lnTo>
                <a:lnTo>
                  <a:pt x="2554" y="925"/>
                </a:lnTo>
                <a:lnTo>
                  <a:pt x="2545" y="938"/>
                </a:lnTo>
                <a:lnTo>
                  <a:pt x="2530" y="951"/>
                </a:lnTo>
                <a:lnTo>
                  <a:pt x="2513" y="961"/>
                </a:lnTo>
                <a:lnTo>
                  <a:pt x="2492" y="970"/>
                </a:lnTo>
                <a:lnTo>
                  <a:pt x="2471" y="976"/>
                </a:lnTo>
                <a:lnTo>
                  <a:pt x="2552" y="1020"/>
                </a:lnTo>
                <a:lnTo>
                  <a:pt x="2634" y="1067"/>
                </a:lnTo>
                <a:lnTo>
                  <a:pt x="2715" y="1118"/>
                </a:lnTo>
                <a:lnTo>
                  <a:pt x="2795" y="1173"/>
                </a:lnTo>
                <a:lnTo>
                  <a:pt x="2872" y="1233"/>
                </a:lnTo>
                <a:lnTo>
                  <a:pt x="2948" y="1294"/>
                </a:lnTo>
                <a:lnTo>
                  <a:pt x="3023" y="1362"/>
                </a:lnTo>
                <a:lnTo>
                  <a:pt x="3094" y="1432"/>
                </a:lnTo>
                <a:lnTo>
                  <a:pt x="3162" y="1507"/>
                </a:lnTo>
                <a:lnTo>
                  <a:pt x="3227" y="1585"/>
                </a:lnTo>
                <a:lnTo>
                  <a:pt x="3289" y="1667"/>
                </a:lnTo>
                <a:lnTo>
                  <a:pt x="3346" y="1752"/>
                </a:lnTo>
                <a:lnTo>
                  <a:pt x="3398" y="1842"/>
                </a:lnTo>
                <a:lnTo>
                  <a:pt x="3445" y="1934"/>
                </a:lnTo>
                <a:lnTo>
                  <a:pt x="3487" y="2031"/>
                </a:lnTo>
                <a:lnTo>
                  <a:pt x="3525" y="2133"/>
                </a:lnTo>
                <a:lnTo>
                  <a:pt x="3556" y="2237"/>
                </a:lnTo>
                <a:lnTo>
                  <a:pt x="3581" y="2344"/>
                </a:lnTo>
                <a:lnTo>
                  <a:pt x="3598" y="2456"/>
                </a:lnTo>
                <a:lnTo>
                  <a:pt x="3610" y="2570"/>
                </a:lnTo>
                <a:lnTo>
                  <a:pt x="3614" y="2689"/>
                </a:lnTo>
                <a:lnTo>
                  <a:pt x="3612" y="2801"/>
                </a:lnTo>
                <a:lnTo>
                  <a:pt x="3603" y="2908"/>
                </a:lnTo>
                <a:lnTo>
                  <a:pt x="3590" y="3012"/>
                </a:lnTo>
                <a:lnTo>
                  <a:pt x="3571" y="3110"/>
                </a:lnTo>
                <a:lnTo>
                  <a:pt x="3547" y="3204"/>
                </a:lnTo>
                <a:lnTo>
                  <a:pt x="3518" y="3292"/>
                </a:lnTo>
                <a:lnTo>
                  <a:pt x="3484" y="3377"/>
                </a:lnTo>
                <a:lnTo>
                  <a:pt x="3446" y="3458"/>
                </a:lnTo>
                <a:lnTo>
                  <a:pt x="3404" y="3533"/>
                </a:lnTo>
                <a:lnTo>
                  <a:pt x="3359" y="3605"/>
                </a:lnTo>
                <a:lnTo>
                  <a:pt x="3308" y="3672"/>
                </a:lnTo>
                <a:lnTo>
                  <a:pt x="3254" y="3736"/>
                </a:lnTo>
                <a:lnTo>
                  <a:pt x="3195" y="3793"/>
                </a:lnTo>
                <a:lnTo>
                  <a:pt x="3134" y="3847"/>
                </a:lnTo>
                <a:lnTo>
                  <a:pt x="3070" y="3897"/>
                </a:lnTo>
                <a:lnTo>
                  <a:pt x="3001" y="3943"/>
                </a:lnTo>
                <a:lnTo>
                  <a:pt x="3010" y="3862"/>
                </a:lnTo>
                <a:lnTo>
                  <a:pt x="3014" y="3780"/>
                </a:lnTo>
                <a:lnTo>
                  <a:pt x="3010" y="3683"/>
                </a:lnTo>
                <a:lnTo>
                  <a:pt x="2996" y="3590"/>
                </a:lnTo>
                <a:lnTo>
                  <a:pt x="2976" y="3499"/>
                </a:lnTo>
                <a:lnTo>
                  <a:pt x="2947" y="3411"/>
                </a:lnTo>
                <a:lnTo>
                  <a:pt x="2912" y="3326"/>
                </a:lnTo>
                <a:lnTo>
                  <a:pt x="2869" y="3247"/>
                </a:lnTo>
                <a:lnTo>
                  <a:pt x="2821" y="3170"/>
                </a:lnTo>
                <a:lnTo>
                  <a:pt x="2766" y="3099"/>
                </a:lnTo>
                <a:lnTo>
                  <a:pt x="2704" y="3032"/>
                </a:lnTo>
                <a:lnTo>
                  <a:pt x="2639" y="2971"/>
                </a:lnTo>
                <a:lnTo>
                  <a:pt x="2567" y="2917"/>
                </a:lnTo>
                <a:lnTo>
                  <a:pt x="2492" y="2867"/>
                </a:lnTo>
                <a:lnTo>
                  <a:pt x="2412" y="2824"/>
                </a:lnTo>
                <a:lnTo>
                  <a:pt x="2327" y="2789"/>
                </a:lnTo>
                <a:lnTo>
                  <a:pt x="2241" y="2759"/>
                </a:lnTo>
                <a:lnTo>
                  <a:pt x="2151" y="2739"/>
                </a:lnTo>
                <a:lnTo>
                  <a:pt x="2057" y="2727"/>
                </a:lnTo>
                <a:lnTo>
                  <a:pt x="1961" y="2723"/>
                </a:lnTo>
                <a:lnTo>
                  <a:pt x="1885" y="2726"/>
                </a:lnTo>
                <a:lnTo>
                  <a:pt x="1809" y="2733"/>
                </a:lnTo>
                <a:lnTo>
                  <a:pt x="1736" y="2746"/>
                </a:lnTo>
                <a:lnTo>
                  <a:pt x="1730" y="2740"/>
                </a:lnTo>
                <a:lnTo>
                  <a:pt x="1673" y="2676"/>
                </a:lnTo>
                <a:lnTo>
                  <a:pt x="1611" y="2616"/>
                </a:lnTo>
                <a:lnTo>
                  <a:pt x="1546" y="2561"/>
                </a:lnTo>
                <a:lnTo>
                  <a:pt x="1476" y="2513"/>
                </a:lnTo>
                <a:lnTo>
                  <a:pt x="1403" y="2470"/>
                </a:lnTo>
                <a:lnTo>
                  <a:pt x="1327" y="2434"/>
                </a:lnTo>
                <a:lnTo>
                  <a:pt x="1249" y="2404"/>
                </a:lnTo>
                <a:lnTo>
                  <a:pt x="1167" y="2381"/>
                </a:lnTo>
                <a:lnTo>
                  <a:pt x="1084" y="2363"/>
                </a:lnTo>
                <a:lnTo>
                  <a:pt x="999" y="2353"/>
                </a:lnTo>
                <a:lnTo>
                  <a:pt x="913" y="2350"/>
                </a:lnTo>
                <a:lnTo>
                  <a:pt x="831" y="2353"/>
                </a:lnTo>
                <a:lnTo>
                  <a:pt x="751" y="2362"/>
                </a:lnTo>
                <a:lnTo>
                  <a:pt x="674" y="2378"/>
                </a:lnTo>
                <a:lnTo>
                  <a:pt x="598" y="2398"/>
                </a:lnTo>
                <a:lnTo>
                  <a:pt x="622" y="2281"/>
                </a:lnTo>
                <a:lnTo>
                  <a:pt x="655" y="2165"/>
                </a:lnTo>
                <a:lnTo>
                  <a:pt x="695" y="2053"/>
                </a:lnTo>
                <a:lnTo>
                  <a:pt x="741" y="1946"/>
                </a:lnTo>
                <a:lnTo>
                  <a:pt x="793" y="1842"/>
                </a:lnTo>
                <a:lnTo>
                  <a:pt x="850" y="1741"/>
                </a:lnTo>
                <a:lnTo>
                  <a:pt x="912" y="1644"/>
                </a:lnTo>
                <a:lnTo>
                  <a:pt x="977" y="1551"/>
                </a:lnTo>
                <a:lnTo>
                  <a:pt x="1048" y="1463"/>
                </a:lnTo>
                <a:lnTo>
                  <a:pt x="1119" y="1380"/>
                </a:lnTo>
                <a:lnTo>
                  <a:pt x="1194" y="1302"/>
                </a:lnTo>
                <a:lnTo>
                  <a:pt x="1268" y="1228"/>
                </a:lnTo>
                <a:lnTo>
                  <a:pt x="1346" y="1159"/>
                </a:lnTo>
                <a:lnTo>
                  <a:pt x="1422" y="1098"/>
                </a:lnTo>
                <a:lnTo>
                  <a:pt x="1499" y="1041"/>
                </a:lnTo>
                <a:lnTo>
                  <a:pt x="1575" y="991"/>
                </a:lnTo>
                <a:lnTo>
                  <a:pt x="1648" y="945"/>
                </a:lnTo>
                <a:lnTo>
                  <a:pt x="1721" y="907"/>
                </a:lnTo>
                <a:lnTo>
                  <a:pt x="1552" y="926"/>
                </a:lnTo>
                <a:lnTo>
                  <a:pt x="1382" y="951"/>
                </a:lnTo>
                <a:lnTo>
                  <a:pt x="1214" y="983"/>
                </a:lnTo>
                <a:lnTo>
                  <a:pt x="1198" y="986"/>
                </a:lnTo>
                <a:lnTo>
                  <a:pt x="1176" y="991"/>
                </a:lnTo>
                <a:lnTo>
                  <a:pt x="1150" y="997"/>
                </a:lnTo>
                <a:lnTo>
                  <a:pt x="1121" y="1002"/>
                </a:lnTo>
                <a:lnTo>
                  <a:pt x="1087" y="1010"/>
                </a:lnTo>
                <a:lnTo>
                  <a:pt x="1053" y="1019"/>
                </a:lnTo>
                <a:lnTo>
                  <a:pt x="1020" y="1029"/>
                </a:lnTo>
                <a:lnTo>
                  <a:pt x="988" y="1041"/>
                </a:lnTo>
                <a:lnTo>
                  <a:pt x="957" y="1054"/>
                </a:lnTo>
                <a:lnTo>
                  <a:pt x="931" y="1067"/>
                </a:lnTo>
                <a:lnTo>
                  <a:pt x="907" y="1083"/>
                </a:lnTo>
                <a:lnTo>
                  <a:pt x="891" y="1099"/>
                </a:lnTo>
                <a:lnTo>
                  <a:pt x="881" y="1118"/>
                </a:lnTo>
                <a:lnTo>
                  <a:pt x="880" y="1137"/>
                </a:lnTo>
                <a:lnTo>
                  <a:pt x="878" y="1146"/>
                </a:lnTo>
                <a:lnTo>
                  <a:pt x="872" y="1152"/>
                </a:lnTo>
                <a:lnTo>
                  <a:pt x="865" y="1154"/>
                </a:lnTo>
                <a:lnTo>
                  <a:pt x="858" y="1152"/>
                </a:lnTo>
                <a:lnTo>
                  <a:pt x="850" y="1146"/>
                </a:lnTo>
                <a:lnTo>
                  <a:pt x="846" y="1137"/>
                </a:lnTo>
                <a:lnTo>
                  <a:pt x="847" y="1115"/>
                </a:lnTo>
                <a:lnTo>
                  <a:pt x="855" y="1095"/>
                </a:lnTo>
                <a:lnTo>
                  <a:pt x="868" y="1077"/>
                </a:lnTo>
                <a:lnTo>
                  <a:pt x="885" y="1061"/>
                </a:lnTo>
                <a:lnTo>
                  <a:pt x="906" y="1046"/>
                </a:lnTo>
                <a:lnTo>
                  <a:pt x="929" y="1035"/>
                </a:lnTo>
                <a:lnTo>
                  <a:pt x="953" y="1023"/>
                </a:lnTo>
                <a:lnTo>
                  <a:pt x="977" y="1014"/>
                </a:lnTo>
                <a:lnTo>
                  <a:pt x="1001" y="1005"/>
                </a:lnTo>
                <a:lnTo>
                  <a:pt x="1023" y="999"/>
                </a:lnTo>
                <a:lnTo>
                  <a:pt x="1040" y="994"/>
                </a:lnTo>
                <a:lnTo>
                  <a:pt x="1163" y="960"/>
                </a:lnTo>
                <a:lnTo>
                  <a:pt x="1289" y="933"/>
                </a:lnTo>
                <a:lnTo>
                  <a:pt x="1416" y="913"/>
                </a:lnTo>
                <a:lnTo>
                  <a:pt x="1543" y="894"/>
                </a:lnTo>
                <a:lnTo>
                  <a:pt x="1544" y="894"/>
                </a:lnTo>
                <a:lnTo>
                  <a:pt x="1442" y="891"/>
                </a:lnTo>
                <a:lnTo>
                  <a:pt x="1340" y="881"/>
                </a:lnTo>
                <a:lnTo>
                  <a:pt x="1315" y="878"/>
                </a:lnTo>
                <a:lnTo>
                  <a:pt x="1289" y="873"/>
                </a:lnTo>
                <a:lnTo>
                  <a:pt x="1261" y="867"/>
                </a:lnTo>
                <a:lnTo>
                  <a:pt x="1235" y="859"/>
                </a:lnTo>
                <a:lnTo>
                  <a:pt x="1210" y="848"/>
                </a:lnTo>
                <a:lnTo>
                  <a:pt x="1188" y="834"/>
                </a:lnTo>
                <a:lnTo>
                  <a:pt x="1169" y="816"/>
                </a:lnTo>
                <a:lnTo>
                  <a:pt x="1156" y="792"/>
                </a:lnTo>
                <a:lnTo>
                  <a:pt x="1154" y="784"/>
                </a:lnTo>
                <a:lnTo>
                  <a:pt x="1159" y="778"/>
                </a:lnTo>
                <a:lnTo>
                  <a:pt x="1166" y="773"/>
                </a:lnTo>
                <a:lnTo>
                  <a:pt x="1175" y="773"/>
                </a:lnTo>
                <a:lnTo>
                  <a:pt x="1182" y="776"/>
                </a:lnTo>
                <a:lnTo>
                  <a:pt x="1188" y="784"/>
                </a:lnTo>
                <a:lnTo>
                  <a:pt x="1198" y="801"/>
                </a:lnTo>
                <a:lnTo>
                  <a:pt x="1214" y="814"/>
                </a:lnTo>
                <a:lnTo>
                  <a:pt x="1233" y="825"/>
                </a:lnTo>
                <a:lnTo>
                  <a:pt x="1256" y="834"/>
                </a:lnTo>
                <a:lnTo>
                  <a:pt x="1281" y="839"/>
                </a:lnTo>
                <a:lnTo>
                  <a:pt x="1308" y="845"/>
                </a:lnTo>
                <a:lnTo>
                  <a:pt x="1332" y="848"/>
                </a:lnTo>
                <a:lnTo>
                  <a:pt x="1356" y="850"/>
                </a:lnTo>
                <a:lnTo>
                  <a:pt x="1378" y="853"/>
                </a:lnTo>
                <a:lnTo>
                  <a:pt x="1395" y="853"/>
                </a:lnTo>
                <a:lnTo>
                  <a:pt x="1492" y="859"/>
                </a:lnTo>
                <a:lnTo>
                  <a:pt x="1588" y="861"/>
                </a:lnTo>
                <a:lnTo>
                  <a:pt x="1674" y="857"/>
                </a:lnTo>
                <a:lnTo>
                  <a:pt x="1760" y="848"/>
                </a:lnTo>
                <a:lnTo>
                  <a:pt x="1717" y="828"/>
                </a:lnTo>
                <a:lnTo>
                  <a:pt x="1671" y="804"/>
                </a:lnTo>
                <a:lnTo>
                  <a:pt x="1625" y="781"/>
                </a:lnTo>
                <a:lnTo>
                  <a:pt x="1576" y="754"/>
                </a:lnTo>
                <a:lnTo>
                  <a:pt x="1531" y="726"/>
                </a:lnTo>
                <a:lnTo>
                  <a:pt x="1484" y="699"/>
                </a:lnTo>
                <a:lnTo>
                  <a:pt x="1441" y="668"/>
                </a:lnTo>
                <a:lnTo>
                  <a:pt x="1398" y="635"/>
                </a:lnTo>
                <a:lnTo>
                  <a:pt x="1360" y="602"/>
                </a:lnTo>
                <a:lnTo>
                  <a:pt x="1325" y="568"/>
                </a:lnTo>
                <a:lnTo>
                  <a:pt x="1294" y="531"/>
                </a:lnTo>
                <a:lnTo>
                  <a:pt x="1268" y="495"/>
                </a:lnTo>
                <a:lnTo>
                  <a:pt x="1248" y="456"/>
                </a:lnTo>
                <a:lnTo>
                  <a:pt x="1233" y="418"/>
                </a:lnTo>
                <a:lnTo>
                  <a:pt x="1226" y="379"/>
                </a:lnTo>
                <a:lnTo>
                  <a:pt x="1226" y="337"/>
                </a:lnTo>
                <a:lnTo>
                  <a:pt x="1235" y="296"/>
                </a:lnTo>
                <a:lnTo>
                  <a:pt x="1252" y="255"/>
                </a:lnTo>
                <a:lnTo>
                  <a:pt x="1280" y="213"/>
                </a:lnTo>
                <a:lnTo>
                  <a:pt x="1316" y="170"/>
                </a:lnTo>
                <a:lnTo>
                  <a:pt x="1360" y="129"/>
                </a:lnTo>
                <a:lnTo>
                  <a:pt x="1398" y="94"/>
                </a:lnTo>
                <a:lnTo>
                  <a:pt x="1435" y="64"/>
                </a:lnTo>
                <a:lnTo>
                  <a:pt x="1465" y="41"/>
                </a:lnTo>
                <a:lnTo>
                  <a:pt x="1495" y="23"/>
                </a:lnTo>
                <a:lnTo>
                  <a:pt x="1521" y="10"/>
                </a:lnTo>
                <a:lnTo>
                  <a:pt x="1544" y="3"/>
                </a:lnTo>
                <a:lnTo>
                  <a:pt x="156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047" y="63355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72972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047544" y="-11874"/>
            <a:ext cx="3083625" cy="48300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89910" y="0"/>
            <a:ext cx="3083625" cy="48181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149633" y="-11875"/>
            <a:ext cx="3083625" cy="48300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-12815"/>
            <a:ext cx="3071446" cy="4803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074985"/>
            <a:ext cx="3048000" cy="2743200"/>
            <a:chOff x="0" y="2074985"/>
            <a:chExt cx="3048000" cy="2743200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5" name="Rectangle 4"/>
            <p:cNvSpPr/>
            <p:nvPr/>
          </p:nvSpPr>
          <p:spPr>
            <a:xfrm>
              <a:off x="0" y="2391508"/>
              <a:ext cx="3048000" cy="24266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1324708" y="2074985"/>
              <a:ext cx="351692" cy="3165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07723" y="2098432"/>
            <a:ext cx="3048000" cy="2719753"/>
            <a:chOff x="0" y="2074985"/>
            <a:chExt cx="3048000" cy="2743200"/>
          </a:xfr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9" name="Rectangle 8"/>
            <p:cNvSpPr/>
            <p:nvPr/>
          </p:nvSpPr>
          <p:spPr>
            <a:xfrm>
              <a:off x="0" y="2391508"/>
              <a:ext cx="3048000" cy="24266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1324708" y="2074985"/>
              <a:ext cx="351692" cy="3165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 flipV="1">
            <a:off x="3046075" y="-12814"/>
            <a:ext cx="3048000" cy="2731477"/>
            <a:chOff x="0" y="2074985"/>
            <a:chExt cx="3048000" cy="2743200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12" name="Rectangle 11"/>
            <p:cNvSpPr/>
            <p:nvPr/>
          </p:nvSpPr>
          <p:spPr>
            <a:xfrm>
              <a:off x="0" y="2391508"/>
              <a:ext cx="3048000" cy="24266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1324708" y="2074985"/>
              <a:ext cx="351692" cy="3165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9167446" y="-10634"/>
            <a:ext cx="3048000" cy="2743200"/>
            <a:chOff x="0" y="2074985"/>
            <a:chExt cx="3048000" cy="2743200"/>
          </a:xfr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15" name="Rectangle 14"/>
            <p:cNvSpPr/>
            <p:nvPr/>
          </p:nvSpPr>
          <p:spPr>
            <a:xfrm>
              <a:off x="0" y="2391508"/>
              <a:ext cx="3048000" cy="24266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1324708" y="2074985"/>
              <a:ext cx="351692" cy="3165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368078" y="3703593"/>
            <a:ext cx="237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21800" y="1161840"/>
            <a:ext cx="237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33160" y="3688479"/>
            <a:ext cx="237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52461" y="1113670"/>
            <a:ext cx="237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7194" y="366140"/>
            <a:ext cx="23775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  <a:p>
            <a:pPr algn="ctr"/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42940" y="325921"/>
            <a:ext cx="23775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</a:t>
            </a:r>
          </a:p>
          <a:p>
            <a:pPr algn="ctr"/>
            <a:r>
              <a:rPr lang="en-US" sz="5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85900" y="2978472"/>
            <a:ext cx="23775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</a:t>
            </a:r>
          </a:p>
          <a:p>
            <a:pPr algn="ctr"/>
            <a:r>
              <a:rPr lang="en-US" sz="5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88718" y="2941623"/>
            <a:ext cx="23775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r>
              <a:rPr 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 </a:t>
            </a:r>
            <a:endParaRPr lang="en-US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53832" y="5483939"/>
            <a:ext cx="10615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 This is a sample text. You can replace this text. Enter text here. </a:t>
            </a:r>
          </a:p>
        </p:txBody>
      </p:sp>
      <p:grpSp>
        <p:nvGrpSpPr>
          <p:cNvPr id="32" name="Group 4"/>
          <p:cNvGrpSpPr>
            <a:grpSpLocks noChangeAspect="1"/>
          </p:cNvGrpSpPr>
          <p:nvPr/>
        </p:nvGrpSpPr>
        <p:grpSpPr bwMode="auto">
          <a:xfrm>
            <a:off x="1133242" y="2718663"/>
            <a:ext cx="731383" cy="695000"/>
            <a:chOff x="2364" y="2084"/>
            <a:chExt cx="1568" cy="1490"/>
          </a:xfrm>
          <a:solidFill>
            <a:schemeClr val="bg1"/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2593" y="2782"/>
              <a:ext cx="1339" cy="792"/>
            </a:xfrm>
            <a:custGeom>
              <a:avLst/>
              <a:gdLst>
                <a:gd name="T0" fmla="*/ 292 w 4016"/>
                <a:gd name="T1" fmla="*/ 293 h 2374"/>
                <a:gd name="T2" fmla="*/ 292 w 4016"/>
                <a:gd name="T3" fmla="*/ 2082 h 2374"/>
                <a:gd name="T4" fmla="*/ 3723 w 4016"/>
                <a:gd name="T5" fmla="*/ 2082 h 2374"/>
                <a:gd name="T6" fmla="*/ 3723 w 4016"/>
                <a:gd name="T7" fmla="*/ 293 h 2374"/>
                <a:gd name="T8" fmla="*/ 292 w 4016"/>
                <a:gd name="T9" fmla="*/ 293 h 2374"/>
                <a:gd name="T10" fmla="*/ 0 w 4016"/>
                <a:gd name="T11" fmla="*/ 0 h 2374"/>
                <a:gd name="T12" fmla="*/ 4016 w 4016"/>
                <a:gd name="T13" fmla="*/ 0 h 2374"/>
                <a:gd name="T14" fmla="*/ 4016 w 4016"/>
                <a:gd name="T15" fmla="*/ 2374 h 2374"/>
                <a:gd name="T16" fmla="*/ 0 w 4016"/>
                <a:gd name="T17" fmla="*/ 2374 h 2374"/>
                <a:gd name="T18" fmla="*/ 0 w 4016"/>
                <a:gd name="T19" fmla="*/ 0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6" h="2374">
                  <a:moveTo>
                    <a:pt x="292" y="293"/>
                  </a:moveTo>
                  <a:lnTo>
                    <a:pt x="292" y="2082"/>
                  </a:lnTo>
                  <a:lnTo>
                    <a:pt x="3723" y="2082"/>
                  </a:lnTo>
                  <a:lnTo>
                    <a:pt x="3723" y="293"/>
                  </a:lnTo>
                  <a:lnTo>
                    <a:pt x="292" y="293"/>
                  </a:lnTo>
                  <a:close/>
                  <a:moveTo>
                    <a:pt x="0" y="0"/>
                  </a:moveTo>
                  <a:lnTo>
                    <a:pt x="4016" y="0"/>
                  </a:lnTo>
                  <a:lnTo>
                    <a:pt x="4016" y="2374"/>
                  </a:lnTo>
                  <a:lnTo>
                    <a:pt x="0" y="237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567" y="2782"/>
              <a:ext cx="365" cy="366"/>
            </a:xfrm>
            <a:custGeom>
              <a:avLst/>
              <a:gdLst>
                <a:gd name="T0" fmla="*/ 0 w 1096"/>
                <a:gd name="T1" fmla="*/ 0 h 1096"/>
                <a:gd name="T2" fmla="*/ 1096 w 1096"/>
                <a:gd name="T3" fmla="*/ 0 h 1096"/>
                <a:gd name="T4" fmla="*/ 1096 w 1096"/>
                <a:gd name="T5" fmla="*/ 1096 h 1096"/>
                <a:gd name="T6" fmla="*/ 684 w 1096"/>
                <a:gd name="T7" fmla="*/ 685 h 1096"/>
                <a:gd name="T8" fmla="*/ 669 w 1096"/>
                <a:gd name="T9" fmla="*/ 688 h 1096"/>
                <a:gd name="T10" fmla="*/ 655 w 1096"/>
                <a:gd name="T11" fmla="*/ 692 h 1096"/>
                <a:gd name="T12" fmla="*/ 639 w 1096"/>
                <a:gd name="T13" fmla="*/ 694 h 1096"/>
                <a:gd name="T14" fmla="*/ 597 w 1096"/>
                <a:gd name="T15" fmla="*/ 690 h 1096"/>
                <a:gd name="T16" fmla="*/ 556 w 1096"/>
                <a:gd name="T17" fmla="*/ 679 h 1096"/>
                <a:gd name="T18" fmla="*/ 520 w 1096"/>
                <a:gd name="T19" fmla="*/ 662 h 1096"/>
                <a:gd name="T20" fmla="*/ 486 w 1096"/>
                <a:gd name="T21" fmla="*/ 639 h 1096"/>
                <a:gd name="T22" fmla="*/ 459 w 1096"/>
                <a:gd name="T23" fmla="*/ 610 h 1096"/>
                <a:gd name="T24" fmla="*/ 434 w 1096"/>
                <a:gd name="T25" fmla="*/ 576 h 1096"/>
                <a:gd name="T26" fmla="*/ 417 w 1096"/>
                <a:gd name="T27" fmla="*/ 540 h 1096"/>
                <a:gd name="T28" fmla="*/ 406 w 1096"/>
                <a:gd name="T29" fmla="*/ 499 h 1096"/>
                <a:gd name="T30" fmla="*/ 402 w 1096"/>
                <a:gd name="T31" fmla="*/ 457 h 1096"/>
                <a:gd name="T32" fmla="*/ 403 w 1096"/>
                <a:gd name="T33" fmla="*/ 441 h 1096"/>
                <a:gd name="T34" fmla="*/ 408 w 1096"/>
                <a:gd name="T35" fmla="*/ 427 h 1096"/>
                <a:gd name="T36" fmla="*/ 411 w 1096"/>
                <a:gd name="T37" fmla="*/ 412 h 1096"/>
                <a:gd name="T38" fmla="*/ 0 w 1096"/>
                <a:gd name="T39" fmla="*/ 0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6" h="1096">
                  <a:moveTo>
                    <a:pt x="0" y="0"/>
                  </a:moveTo>
                  <a:lnTo>
                    <a:pt x="1096" y="0"/>
                  </a:lnTo>
                  <a:lnTo>
                    <a:pt x="1096" y="1096"/>
                  </a:lnTo>
                  <a:lnTo>
                    <a:pt x="684" y="685"/>
                  </a:lnTo>
                  <a:lnTo>
                    <a:pt x="669" y="688"/>
                  </a:lnTo>
                  <a:lnTo>
                    <a:pt x="655" y="692"/>
                  </a:lnTo>
                  <a:lnTo>
                    <a:pt x="639" y="694"/>
                  </a:lnTo>
                  <a:lnTo>
                    <a:pt x="597" y="690"/>
                  </a:lnTo>
                  <a:lnTo>
                    <a:pt x="556" y="679"/>
                  </a:lnTo>
                  <a:lnTo>
                    <a:pt x="520" y="662"/>
                  </a:lnTo>
                  <a:lnTo>
                    <a:pt x="486" y="639"/>
                  </a:lnTo>
                  <a:lnTo>
                    <a:pt x="459" y="610"/>
                  </a:lnTo>
                  <a:lnTo>
                    <a:pt x="434" y="576"/>
                  </a:lnTo>
                  <a:lnTo>
                    <a:pt x="417" y="540"/>
                  </a:lnTo>
                  <a:lnTo>
                    <a:pt x="406" y="499"/>
                  </a:lnTo>
                  <a:lnTo>
                    <a:pt x="402" y="457"/>
                  </a:lnTo>
                  <a:lnTo>
                    <a:pt x="403" y="441"/>
                  </a:lnTo>
                  <a:lnTo>
                    <a:pt x="408" y="427"/>
                  </a:lnTo>
                  <a:lnTo>
                    <a:pt x="411" y="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3579" y="3099"/>
              <a:ext cx="158" cy="158"/>
            </a:xfrm>
            <a:custGeom>
              <a:avLst/>
              <a:gdLst>
                <a:gd name="T0" fmla="*/ 238 w 475"/>
                <a:gd name="T1" fmla="*/ 0 h 473"/>
                <a:gd name="T2" fmla="*/ 280 w 475"/>
                <a:gd name="T3" fmla="*/ 3 h 473"/>
                <a:gd name="T4" fmla="*/ 321 w 475"/>
                <a:gd name="T5" fmla="*/ 14 h 473"/>
                <a:gd name="T6" fmla="*/ 357 w 475"/>
                <a:gd name="T7" fmla="*/ 32 h 473"/>
                <a:gd name="T8" fmla="*/ 391 w 475"/>
                <a:gd name="T9" fmla="*/ 55 h 473"/>
                <a:gd name="T10" fmla="*/ 420 w 475"/>
                <a:gd name="T11" fmla="*/ 84 h 473"/>
                <a:gd name="T12" fmla="*/ 443 w 475"/>
                <a:gd name="T13" fmla="*/ 117 h 473"/>
                <a:gd name="T14" fmla="*/ 460 w 475"/>
                <a:gd name="T15" fmla="*/ 154 h 473"/>
                <a:gd name="T16" fmla="*/ 471 w 475"/>
                <a:gd name="T17" fmla="*/ 194 h 473"/>
                <a:gd name="T18" fmla="*/ 475 w 475"/>
                <a:gd name="T19" fmla="*/ 236 h 473"/>
                <a:gd name="T20" fmla="*/ 471 w 475"/>
                <a:gd name="T21" fmla="*/ 279 h 473"/>
                <a:gd name="T22" fmla="*/ 460 w 475"/>
                <a:gd name="T23" fmla="*/ 319 h 473"/>
                <a:gd name="T24" fmla="*/ 443 w 475"/>
                <a:gd name="T25" fmla="*/ 356 h 473"/>
                <a:gd name="T26" fmla="*/ 420 w 475"/>
                <a:gd name="T27" fmla="*/ 389 h 473"/>
                <a:gd name="T28" fmla="*/ 391 w 475"/>
                <a:gd name="T29" fmla="*/ 417 h 473"/>
                <a:gd name="T30" fmla="*/ 357 w 475"/>
                <a:gd name="T31" fmla="*/ 440 h 473"/>
                <a:gd name="T32" fmla="*/ 321 w 475"/>
                <a:gd name="T33" fmla="*/ 457 h 473"/>
                <a:gd name="T34" fmla="*/ 280 w 475"/>
                <a:gd name="T35" fmla="*/ 469 h 473"/>
                <a:gd name="T36" fmla="*/ 238 w 475"/>
                <a:gd name="T37" fmla="*/ 473 h 473"/>
                <a:gd name="T38" fmla="*/ 195 w 475"/>
                <a:gd name="T39" fmla="*/ 469 h 473"/>
                <a:gd name="T40" fmla="*/ 156 w 475"/>
                <a:gd name="T41" fmla="*/ 457 h 473"/>
                <a:gd name="T42" fmla="*/ 118 w 475"/>
                <a:gd name="T43" fmla="*/ 440 h 473"/>
                <a:gd name="T44" fmla="*/ 84 w 475"/>
                <a:gd name="T45" fmla="*/ 417 h 473"/>
                <a:gd name="T46" fmla="*/ 57 w 475"/>
                <a:gd name="T47" fmla="*/ 389 h 473"/>
                <a:gd name="T48" fmla="*/ 34 w 475"/>
                <a:gd name="T49" fmla="*/ 356 h 473"/>
                <a:gd name="T50" fmla="*/ 16 w 475"/>
                <a:gd name="T51" fmla="*/ 319 h 473"/>
                <a:gd name="T52" fmla="*/ 5 w 475"/>
                <a:gd name="T53" fmla="*/ 279 h 473"/>
                <a:gd name="T54" fmla="*/ 0 w 475"/>
                <a:gd name="T55" fmla="*/ 236 h 473"/>
                <a:gd name="T56" fmla="*/ 5 w 475"/>
                <a:gd name="T57" fmla="*/ 194 h 473"/>
                <a:gd name="T58" fmla="*/ 16 w 475"/>
                <a:gd name="T59" fmla="*/ 154 h 473"/>
                <a:gd name="T60" fmla="*/ 34 w 475"/>
                <a:gd name="T61" fmla="*/ 117 h 473"/>
                <a:gd name="T62" fmla="*/ 57 w 475"/>
                <a:gd name="T63" fmla="*/ 84 h 473"/>
                <a:gd name="T64" fmla="*/ 84 w 475"/>
                <a:gd name="T65" fmla="*/ 55 h 473"/>
                <a:gd name="T66" fmla="*/ 118 w 475"/>
                <a:gd name="T67" fmla="*/ 32 h 473"/>
                <a:gd name="T68" fmla="*/ 156 w 475"/>
                <a:gd name="T69" fmla="*/ 14 h 473"/>
                <a:gd name="T70" fmla="*/ 195 w 475"/>
                <a:gd name="T71" fmla="*/ 3 h 473"/>
                <a:gd name="T72" fmla="*/ 238 w 475"/>
                <a:gd name="T7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5" h="473">
                  <a:moveTo>
                    <a:pt x="238" y="0"/>
                  </a:moveTo>
                  <a:lnTo>
                    <a:pt x="280" y="3"/>
                  </a:lnTo>
                  <a:lnTo>
                    <a:pt x="321" y="14"/>
                  </a:lnTo>
                  <a:lnTo>
                    <a:pt x="357" y="32"/>
                  </a:lnTo>
                  <a:lnTo>
                    <a:pt x="391" y="55"/>
                  </a:lnTo>
                  <a:lnTo>
                    <a:pt x="420" y="84"/>
                  </a:lnTo>
                  <a:lnTo>
                    <a:pt x="443" y="117"/>
                  </a:lnTo>
                  <a:lnTo>
                    <a:pt x="460" y="154"/>
                  </a:lnTo>
                  <a:lnTo>
                    <a:pt x="471" y="194"/>
                  </a:lnTo>
                  <a:lnTo>
                    <a:pt x="475" y="236"/>
                  </a:lnTo>
                  <a:lnTo>
                    <a:pt x="471" y="279"/>
                  </a:lnTo>
                  <a:lnTo>
                    <a:pt x="460" y="319"/>
                  </a:lnTo>
                  <a:lnTo>
                    <a:pt x="443" y="356"/>
                  </a:lnTo>
                  <a:lnTo>
                    <a:pt x="420" y="389"/>
                  </a:lnTo>
                  <a:lnTo>
                    <a:pt x="391" y="417"/>
                  </a:lnTo>
                  <a:lnTo>
                    <a:pt x="357" y="440"/>
                  </a:lnTo>
                  <a:lnTo>
                    <a:pt x="321" y="457"/>
                  </a:lnTo>
                  <a:lnTo>
                    <a:pt x="280" y="469"/>
                  </a:lnTo>
                  <a:lnTo>
                    <a:pt x="238" y="473"/>
                  </a:lnTo>
                  <a:lnTo>
                    <a:pt x="195" y="469"/>
                  </a:lnTo>
                  <a:lnTo>
                    <a:pt x="156" y="457"/>
                  </a:lnTo>
                  <a:lnTo>
                    <a:pt x="118" y="440"/>
                  </a:lnTo>
                  <a:lnTo>
                    <a:pt x="84" y="417"/>
                  </a:lnTo>
                  <a:lnTo>
                    <a:pt x="57" y="389"/>
                  </a:lnTo>
                  <a:lnTo>
                    <a:pt x="34" y="356"/>
                  </a:lnTo>
                  <a:lnTo>
                    <a:pt x="16" y="319"/>
                  </a:lnTo>
                  <a:lnTo>
                    <a:pt x="5" y="279"/>
                  </a:lnTo>
                  <a:lnTo>
                    <a:pt x="0" y="236"/>
                  </a:lnTo>
                  <a:lnTo>
                    <a:pt x="5" y="194"/>
                  </a:lnTo>
                  <a:lnTo>
                    <a:pt x="16" y="154"/>
                  </a:lnTo>
                  <a:lnTo>
                    <a:pt x="34" y="117"/>
                  </a:lnTo>
                  <a:lnTo>
                    <a:pt x="57" y="84"/>
                  </a:lnTo>
                  <a:lnTo>
                    <a:pt x="84" y="55"/>
                  </a:lnTo>
                  <a:lnTo>
                    <a:pt x="118" y="32"/>
                  </a:lnTo>
                  <a:lnTo>
                    <a:pt x="156" y="14"/>
                  </a:lnTo>
                  <a:lnTo>
                    <a:pt x="195" y="3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024" y="2970"/>
              <a:ext cx="477" cy="416"/>
            </a:xfrm>
            <a:custGeom>
              <a:avLst/>
              <a:gdLst>
                <a:gd name="T0" fmla="*/ 717 w 1433"/>
                <a:gd name="T1" fmla="*/ 0 h 1247"/>
                <a:gd name="T2" fmla="*/ 794 w 1433"/>
                <a:gd name="T3" fmla="*/ 5 h 1247"/>
                <a:gd name="T4" fmla="*/ 871 w 1433"/>
                <a:gd name="T5" fmla="*/ 15 h 1247"/>
                <a:gd name="T6" fmla="*/ 944 w 1433"/>
                <a:gd name="T7" fmla="*/ 32 h 1247"/>
                <a:gd name="T8" fmla="*/ 1013 w 1433"/>
                <a:gd name="T9" fmla="*/ 55 h 1247"/>
                <a:gd name="T10" fmla="*/ 1079 w 1433"/>
                <a:gd name="T11" fmla="*/ 86 h 1247"/>
                <a:gd name="T12" fmla="*/ 1140 w 1433"/>
                <a:gd name="T13" fmla="*/ 121 h 1247"/>
                <a:gd name="T14" fmla="*/ 1196 w 1433"/>
                <a:gd name="T15" fmla="*/ 161 h 1247"/>
                <a:gd name="T16" fmla="*/ 1248 w 1433"/>
                <a:gd name="T17" fmla="*/ 206 h 1247"/>
                <a:gd name="T18" fmla="*/ 1295 w 1433"/>
                <a:gd name="T19" fmla="*/ 256 h 1247"/>
                <a:gd name="T20" fmla="*/ 1336 w 1433"/>
                <a:gd name="T21" fmla="*/ 309 h 1247"/>
                <a:gd name="T22" fmla="*/ 1369 w 1433"/>
                <a:gd name="T23" fmla="*/ 366 h 1247"/>
                <a:gd name="T24" fmla="*/ 1397 w 1433"/>
                <a:gd name="T25" fmla="*/ 427 h 1247"/>
                <a:gd name="T26" fmla="*/ 1417 w 1433"/>
                <a:gd name="T27" fmla="*/ 491 h 1247"/>
                <a:gd name="T28" fmla="*/ 1429 w 1433"/>
                <a:gd name="T29" fmla="*/ 556 h 1247"/>
                <a:gd name="T30" fmla="*/ 1433 w 1433"/>
                <a:gd name="T31" fmla="*/ 624 h 1247"/>
                <a:gd name="T32" fmla="*/ 1429 w 1433"/>
                <a:gd name="T33" fmla="*/ 693 h 1247"/>
                <a:gd name="T34" fmla="*/ 1417 w 1433"/>
                <a:gd name="T35" fmla="*/ 758 h 1247"/>
                <a:gd name="T36" fmla="*/ 1397 w 1433"/>
                <a:gd name="T37" fmla="*/ 822 h 1247"/>
                <a:gd name="T38" fmla="*/ 1369 w 1433"/>
                <a:gd name="T39" fmla="*/ 881 h 1247"/>
                <a:gd name="T40" fmla="*/ 1336 w 1433"/>
                <a:gd name="T41" fmla="*/ 940 h 1247"/>
                <a:gd name="T42" fmla="*/ 1295 w 1433"/>
                <a:gd name="T43" fmla="*/ 992 h 1247"/>
                <a:gd name="T44" fmla="*/ 1248 w 1433"/>
                <a:gd name="T45" fmla="*/ 1041 h 1247"/>
                <a:gd name="T46" fmla="*/ 1196 w 1433"/>
                <a:gd name="T47" fmla="*/ 1086 h 1247"/>
                <a:gd name="T48" fmla="*/ 1140 w 1433"/>
                <a:gd name="T49" fmla="*/ 1127 h 1247"/>
                <a:gd name="T50" fmla="*/ 1079 w 1433"/>
                <a:gd name="T51" fmla="*/ 1162 h 1247"/>
                <a:gd name="T52" fmla="*/ 1013 w 1433"/>
                <a:gd name="T53" fmla="*/ 1192 h 1247"/>
                <a:gd name="T54" fmla="*/ 944 w 1433"/>
                <a:gd name="T55" fmla="*/ 1215 h 1247"/>
                <a:gd name="T56" fmla="*/ 871 w 1433"/>
                <a:gd name="T57" fmla="*/ 1233 h 1247"/>
                <a:gd name="T58" fmla="*/ 794 w 1433"/>
                <a:gd name="T59" fmla="*/ 1244 h 1247"/>
                <a:gd name="T60" fmla="*/ 717 w 1433"/>
                <a:gd name="T61" fmla="*/ 1247 h 1247"/>
                <a:gd name="T62" fmla="*/ 639 w 1433"/>
                <a:gd name="T63" fmla="*/ 1244 h 1247"/>
                <a:gd name="T64" fmla="*/ 563 w 1433"/>
                <a:gd name="T65" fmla="*/ 1233 h 1247"/>
                <a:gd name="T66" fmla="*/ 491 w 1433"/>
                <a:gd name="T67" fmla="*/ 1215 h 1247"/>
                <a:gd name="T68" fmla="*/ 421 w 1433"/>
                <a:gd name="T69" fmla="*/ 1192 h 1247"/>
                <a:gd name="T70" fmla="*/ 356 w 1433"/>
                <a:gd name="T71" fmla="*/ 1162 h 1247"/>
                <a:gd name="T72" fmla="*/ 293 w 1433"/>
                <a:gd name="T73" fmla="*/ 1127 h 1247"/>
                <a:gd name="T74" fmla="*/ 237 w 1433"/>
                <a:gd name="T75" fmla="*/ 1086 h 1247"/>
                <a:gd name="T76" fmla="*/ 184 w 1433"/>
                <a:gd name="T77" fmla="*/ 1041 h 1247"/>
                <a:gd name="T78" fmla="*/ 138 w 1433"/>
                <a:gd name="T79" fmla="*/ 992 h 1247"/>
                <a:gd name="T80" fmla="*/ 99 w 1433"/>
                <a:gd name="T81" fmla="*/ 940 h 1247"/>
                <a:gd name="T82" fmla="*/ 64 w 1433"/>
                <a:gd name="T83" fmla="*/ 881 h 1247"/>
                <a:gd name="T84" fmla="*/ 36 w 1433"/>
                <a:gd name="T85" fmla="*/ 822 h 1247"/>
                <a:gd name="T86" fmla="*/ 17 w 1433"/>
                <a:gd name="T87" fmla="*/ 758 h 1247"/>
                <a:gd name="T88" fmla="*/ 4 w 1433"/>
                <a:gd name="T89" fmla="*/ 693 h 1247"/>
                <a:gd name="T90" fmla="*/ 0 w 1433"/>
                <a:gd name="T91" fmla="*/ 624 h 1247"/>
                <a:gd name="T92" fmla="*/ 4 w 1433"/>
                <a:gd name="T93" fmla="*/ 556 h 1247"/>
                <a:gd name="T94" fmla="*/ 17 w 1433"/>
                <a:gd name="T95" fmla="*/ 491 h 1247"/>
                <a:gd name="T96" fmla="*/ 36 w 1433"/>
                <a:gd name="T97" fmla="*/ 427 h 1247"/>
                <a:gd name="T98" fmla="*/ 64 w 1433"/>
                <a:gd name="T99" fmla="*/ 366 h 1247"/>
                <a:gd name="T100" fmla="*/ 99 w 1433"/>
                <a:gd name="T101" fmla="*/ 309 h 1247"/>
                <a:gd name="T102" fmla="*/ 138 w 1433"/>
                <a:gd name="T103" fmla="*/ 256 h 1247"/>
                <a:gd name="T104" fmla="*/ 184 w 1433"/>
                <a:gd name="T105" fmla="*/ 206 h 1247"/>
                <a:gd name="T106" fmla="*/ 237 w 1433"/>
                <a:gd name="T107" fmla="*/ 161 h 1247"/>
                <a:gd name="T108" fmla="*/ 293 w 1433"/>
                <a:gd name="T109" fmla="*/ 121 h 1247"/>
                <a:gd name="T110" fmla="*/ 356 w 1433"/>
                <a:gd name="T111" fmla="*/ 86 h 1247"/>
                <a:gd name="T112" fmla="*/ 421 w 1433"/>
                <a:gd name="T113" fmla="*/ 55 h 1247"/>
                <a:gd name="T114" fmla="*/ 491 w 1433"/>
                <a:gd name="T115" fmla="*/ 32 h 1247"/>
                <a:gd name="T116" fmla="*/ 563 w 1433"/>
                <a:gd name="T117" fmla="*/ 15 h 1247"/>
                <a:gd name="T118" fmla="*/ 639 w 1433"/>
                <a:gd name="T119" fmla="*/ 5 h 1247"/>
                <a:gd name="T120" fmla="*/ 717 w 1433"/>
                <a:gd name="T12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1247">
                  <a:moveTo>
                    <a:pt x="717" y="0"/>
                  </a:moveTo>
                  <a:lnTo>
                    <a:pt x="794" y="5"/>
                  </a:lnTo>
                  <a:lnTo>
                    <a:pt x="871" y="15"/>
                  </a:lnTo>
                  <a:lnTo>
                    <a:pt x="944" y="32"/>
                  </a:lnTo>
                  <a:lnTo>
                    <a:pt x="1013" y="55"/>
                  </a:lnTo>
                  <a:lnTo>
                    <a:pt x="1079" y="86"/>
                  </a:lnTo>
                  <a:lnTo>
                    <a:pt x="1140" y="121"/>
                  </a:lnTo>
                  <a:lnTo>
                    <a:pt x="1196" y="161"/>
                  </a:lnTo>
                  <a:lnTo>
                    <a:pt x="1248" y="206"/>
                  </a:lnTo>
                  <a:lnTo>
                    <a:pt x="1295" y="256"/>
                  </a:lnTo>
                  <a:lnTo>
                    <a:pt x="1336" y="309"/>
                  </a:lnTo>
                  <a:lnTo>
                    <a:pt x="1369" y="366"/>
                  </a:lnTo>
                  <a:lnTo>
                    <a:pt x="1397" y="427"/>
                  </a:lnTo>
                  <a:lnTo>
                    <a:pt x="1417" y="491"/>
                  </a:lnTo>
                  <a:lnTo>
                    <a:pt x="1429" y="556"/>
                  </a:lnTo>
                  <a:lnTo>
                    <a:pt x="1433" y="624"/>
                  </a:lnTo>
                  <a:lnTo>
                    <a:pt x="1429" y="693"/>
                  </a:lnTo>
                  <a:lnTo>
                    <a:pt x="1417" y="758"/>
                  </a:lnTo>
                  <a:lnTo>
                    <a:pt x="1397" y="822"/>
                  </a:lnTo>
                  <a:lnTo>
                    <a:pt x="1369" y="881"/>
                  </a:lnTo>
                  <a:lnTo>
                    <a:pt x="1336" y="940"/>
                  </a:lnTo>
                  <a:lnTo>
                    <a:pt x="1295" y="992"/>
                  </a:lnTo>
                  <a:lnTo>
                    <a:pt x="1248" y="1041"/>
                  </a:lnTo>
                  <a:lnTo>
                    <a:pt x="1196" y="1086"/>
                  </a:lnTo>
                  <a:lnTo>
                    <a:pt x="1140" y="1127"/>
                  </a:lnTo>
                  <a:lnTo>
                    <a:pt x="1079" y="1162"/>
                  </a:lnTo>
                  <a:lnTo>
                    <a:pt x="1013" y="1192"/>
                  </a:lnTo>
                  <a:lnTo>
                    <a:pt x="944" y="1215"/>
                  </a:lnTo>
                  <a:lnTo>
                    <a:pt x="871" y="1233"/>
                  </a:lnTo>
                  <a:lnTo>
                    <a:pt x="794" y="1244"/>
                  </a:lnTo>
                  <a:lnTo>
                    <a:pt x="717" y="1247"/>
                  </a:lnTo>
                  <a:lnTo>
                    <a:pt x="639" y="1244"/>
                  </a:lnTo>
                  <a:lnTo>
                    <a:pt x="563" y="1233"/>
                  </a:lnTo>
                  <a:lnTo>
                    <a:pt x="491" y="1215"/>
                  </a:lnTo>
                  <a:lnTo>
                    <a:pt x="421" y="1192"/>
                  </a:lnTo>
                  <a:lnTo>
                    <a:pt x="356" y="1162"/>
                  </a:lnTo>
                  <a:lnTo>
                    <a:pt x="293" y="1127"/>
                  </a:lnTo>
                  <a:lnTo>
                    <a:pt x="237" y="1086"/>
                  </a:lnTo>
                  <a:lnTo>
                    <a:pt x="184" y="1041"/>
                  </a:lnTo>
                  <a:lnTo>
                    <a:pt x="138" y="992"/>
                  </a:lnTo>
                  <a:lnTo>
                    <a:pt x="99" y="940"/>
                  </a:lnTo>
                  <a:lnTo>
                    <a:pt x="64" y="881"/>
                  </a:lnTo>
                  <a:lnTo>
                    <a:pt x="36" y="822"/>
                  </a:lnTo>
                  <a:lnTo>
                    <a:pt x="17" y="758"/>
                  </a:lnTo>
                  <a:lnTo>
                    <a:pt x="4" y="693"/>
                  </a:lnTo>
                  <a:lnTo>
                    <a:pt x="0" y="624"/>
                  </a:lnTo>
                  <a:lnTo>
                    <a:pt x="4" y="556"/>
                  </a:lnTo>
                  <a:lnTo>
                    <a:pt x="17" y="491"/>
                  </a:lnTo>
                  <a:lnTo>
                    <a:pt x="36" y="427"/>
                  </a:lnTo>
                  <a:lnTo>
                    <a:pt x="64" y="366"/>
                  </a:lnTo>
                  <a:lnTo>
                    <a:pt x="99" y="309"/>
                  </a:lnTo>
                  <a:lnTo>
                    <a:pt x="138" y="256"/>
                  </a:lnTo>
                  <a:lnTo>
                    <a:pt x="184" y="206"/>
                  </a:lnTo>
                  <a:lnTo>
                    <a:pt x="237" y="161"/>
                  </a:lnTo>
                  <a:lnTo>
                    <a:pt x="293" y="121"/>
                  </a:lnTo>
                  <a:lnTo>
                    <a:pt x="356" y="86"/>
                  </a:lnTo>
                  <a:lnTo>
                    <a:pt x="421" y="55"/>
                  </a:lnTo>
                  <a:lnTo>
                    <a:pt x="491" y="32"/>
                  </a:lnTo>
                  <a:lnTo>
                    <a:pt x="563" y="15"/>
                  </a:lnTo>
                  <a:lnTo>
                    <a:pt x="639" y="5"/>
                  </a:lnTo>
                  <a:lnTo>
                    <a:pt x="7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2788" y="3099"/>
              <a:ext cx="158" cy="158"/>
            </a:xfrm>
            <a:custGeom>
              <a:avLst/>
              <a:gdLst>
                <a:gd name="T0" fmla="*/ 238 w 473"/>
                <a:gd name="T1" fmla="*/ 0 h 473"/>
                <a:gd name="T2" fmla="*/ 280 w 473"/>
                <a:gd name="T3" fmla="*/ 3 h 473"/>
                <a:gd name="T4" fmla="*/ 321 w 473"/>
                <a:gd name="T5" fmla="*/ 14 h 473"/>
                <a:gd name="T6" fmla="*/ 357 w 473"/>
                <a:gd name="T7" fmla="*/ 32 h 473"/>
                <a:gd name="T8" fmla="*/ 390 w 473"/>
                <a:gd name="T9" fmla="*/ 55 h 473"/>
                <a:gd name="T10" fmla="*/ 418 w 473"/>
                <a:gd name="T11" fmla="*/ 84 h 473"/>
                <a:gd name="T12" fmla="*/ 441 w 473"/>
                <a:gd name="T13" fmla="*/ 117 h 473"/>
                <a:gd name="T14" fmla="*/ 459 w 473"/>
                <a:gd name="T15" fmla="*/ 154 h 473"/>
                <a:gd name="T16" fmla="*/ 470 w 473"/>
                <a:gd name="T17" fmla="*/ 194 h 473"/>
                <a:gd name="T18" fmla="*/ 473 w 473"/>
                <a:gd name="T19" fmla="*/ 236 h 473"/>
                <a:gd name="T20" fmla="*/ 470 w 473"/>
                <a:gd name="T21" fmla="*/ 279 h 473"/>
                <a:gd name="T22" fmla="*/ 459 w 473"/>
                <a:gd name="T23" fmla="*/ 319 h 473"/>
                <a:gd name="T24" fmla="*/ 441 w 473"/>
                <a:gd name="T25" fmla="*/ 356 h 473"/>
                <a:gd name="T26" fmla="*/ 418 w 473"/>
                <a:gd name="T27" fmla="*/ 389 h 473"/>
                <a:gd name="T28" fmla="*/ 390 w 473"/>
                <a:gd name="T29" fmla="*/ 417 h 473"/>
                <a:gd name="T30" fmla="*/ 357 w 473"/>
                <a:gd name="T31" fmla="*/ 440 h 473"/>
                <a:gd name="T32" fmla="*/ 321 w 473"/>
                <a:gd name="T33" fmla="*/ 457 h 473"/>
                <a:gd name="T34" fmla="*/ 280 w 473"/>
                <a:gd name="T35" fmla="*/ 469 h 473"/>
                <a:gd name="T36" fmla="*/ 238 w 473"/>
                <a:gd name="T37" fmla="*/ 473 h 473"/>
                <a:gd name="T38" fmla="*/ 194 w 473"/>
                <a:gd name="T39" fmla="*/ 469 h 473"/>
                <a:gd name="T40" fmla="*/ 155 w 473"/>
                <a:gd name="T41" fmla="*/ 457 h 473"/>
                <a:gd name="T42" fmla="*/ 117 w 473"/>
                <a:gd name="T43" fmla="*/ 440 h 473"/>
                <a:gd name="T44" fmla="*/ 86 w 473"/>
                <a:gd name="T45" fmla="*/ 417 h 473"/>
                <a:gd name="T46" fmla="*/ 57 w 473"/>
                <a:gd name="T47" fmla="*/ 389 h 473"/>
                <a:gd name="T48" fmla="*/ 33 w 473"/>
                <a:gd name="T49" fmla="*/ 356 h 473"/>
                <a:gd name="T50" fmla="*/ 16 w 473"/>
                <a:gd name="T51" fmla="*/ 319 h 473"/>
                <a:gd name="T52" fmla="*/ 4 w 473"/>
                <a:gd name="T53" fmla="*/ 279 h 473"/>
                <a:gd name="T54" fmla="*/ 0 w 473"/>
                <a:gd name="T55" fmla="*/ 236 h 473"/>
                <a:gd name="T56" fmla="*/ 4 w 473"/>
                <a:gd name="T57" fmla="*/ 194 h 473"/>
                <a:gd name="T58" fmla="*/ 16 w 473"/>
                <a:gd name="T59" fmla="*/ 154 h 473"/>
                <a:gd name="T60" fmla="*/ 33 w 473"/>
                <a:gd name="T61" fmla="*/ 117 h 473"/>
                <a:gd name="T62" fmla="*/ 57 w 473"/>
                <a:gd name="T63" fmla="*/ 84 h 473"/>
                <a:gd name="T64" fmla="*/ 86 w 473"/>
                <a:gd name="T65" fmla="*/ 55 h 473"/>
                <a:gd name="T66" fmla="*/ 117 w 473"/>
                <a:gd name="T67" fmla="*/ 32 h 473"/>
                <a:gd name="T68" fmla="*/ 155 w 473"/>
                <a:gd name="T69" fmla="*/ 14 h 473"/>
                <a:gd name="T70" fmla="*/ 194 w 473"/>
                <a:gd name="T71" fmla="*/ 3 h 473"/>
                <a:gd name="T72" fmla="*/ 238 w 473"/>
                <a:gd name="T7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3" h="473">
                  <a:moveTo>
                    <a:pt x="238" y="0"/>
                  </a:moveTo>
                  <a:lnTo>
                    <a:pt x="280" y="3"/>
                  </a:lnTo>
                  <a:lnTo>
                    <a:pt x="321" y="14"/>
                  </a:lnTo>
                  <a:lnTo>
                    <a:pt x="357" y="32"/>
                  </a:lnTo>
                  <a:lnTo>
                    <a:pt x="390" y="55"/>
                  </a:lnTo>
                  <a:lnTo>
                    <a:pt x="418" y="84"/>
                  </a:lnTo>
                  <a:lnTo>
                    <a:pt x="441" y="117"/>
                  </a:lnTo>
                  <a:lnTo>
                    <a:pt x="459" y="154"/>
                  </a:lnTo>
                  <a:lnTo>
                    <a:pt x="470" y="194"/>
                  </a:lnTo>
                  <a:lnTo>
                    <a:pt x="473" y="236"/>
                  </a:lnTo>
                  <a:lnTo>
                    <a:pt x="470" y="279"/>
                  </a:lnTo>
                  <a:lnTo>
                    <a:pt x="459" y="319"/>
                  </a:lnTo>
                  <a:lnTo>
                    <a:pt x="441" y="356"/>
                  </a:lnTo>
                  <a:lnTo>
                    <a:pt x="418" y="389"/>
                  </a:lnTo>
                  <a:lnTo>
                    <a:pt x="390" y="417"/>
                  </a:lnTo>
                  <a:lnTo>
                    <a:pt x="357" y="440"/>
                  </a:lnTo>
                  <a:lnTo>
                    <a:pt x="321" y="457"/>
                  </a:lnTo>
                  <a:lnTo>
                    <a:pt x="280" y="469"/>
                  </a:lnTo>
                  <a:lnTo>
                    <a:pt x="238" y="473"/>
                  </a:lnTo>
                  <a:lnTo>
                    <a:pt x="194" y="469"/>
                  </a:lnTo>
                  <a:lnTo>
                    <a:pt x="155" y="457"/>
                  </a:lnTo>
                  <a:lnTo>
                    <a:pt x="117" y="440"/>
                  </a:lnTo>
                  <a:lnTo>
                    <a:pt x="86" y="417"/>
                  </a:lnTo>
                  <a:lnTo>
                    <a:pt x="57" y="389"/>
                  </a:lnTo>
                  <a:lnTo>
                    <a:pt x="33" y="356"/>
                  </a:lnTo>
                  <a:lnTo>
                    <a:pt x="16" y="319"/>
                  </a:lnTo>
                  <a:lnTo>
                    <a:pt x="4" y="279"/>
                  </a:lnTo>
                  <a:lnTo>
                    <a:pt x="0" y="236"/>
                  </a:lnTo>
                  <a:lnTo>
                    <a:pt x="4" y="194"/>
                  </a:lnTo>
                  <a:lnTo>
                    <a:pt x="16" y="154"/>
                  </a:lnTo>
                  <a:lnTo>
                    <a:pt x="33" y="117"/>
                  </a:lnTo>
                  <a:lnTo>
                    <a:pt x="57" y="84"/>
                  </a:lnTo>
                  <a:lnTo>
                    <a:pt x="86" y="55"/>
                  </a:lnTo>
                  <a:lnTo>
                    <a:pt x="117" y="32"/>
                  </a:lnTo>
                  <a:lnTo>
                    <a:pt x="155" y="14"/>
                  </a:lnTo>
                  <a:lnTo>
                    <a:pt x="194" y="3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593" y="2782"/>
              <a:ext cx="365" cy="366"/>
            </a:xfrm>
            <a:custGeom>
              <a:avLst/>
              <a:gdLst>
                <a:gd name="T0" fmla="*/ 0 w 1095"/>
                <a:gd name="T1" fmla="*/ 0 h 1096"/>
                <a:gd name="T2" fmla="*/ 1095 w 1095"/>
                <a:gd name="T3" fmla="*/ 0 h 1096"/>
                <a:gd name="T4" fmla="*/ 684 w 1095"/>
                <a:gd name="T5" fmla="*/ 412 h 1096"/>
                <a:gd name="T6" fmla="*/ 688 w 1095"/>
                <a:gd name="T7" fmla="*/ 427 h 1096"/>
                <a:gd name="T8" fmla="*/ 691 w 1095"/>
                <a:gd name="T9" fmla="*/ 441 h 1096"/>
                <a:gd name="T10" fmla="*/ 693 w 1095"/>
                <a:gd name="T11" fmla="*/ 457 h 1096"/>
                <a:gd name="T12" fmla="*/ 690 w 1095"/>
                <a:gd name="T13" fmla="*/ 499 h 1096"/>
                <a:gd name="T14" fmla="*/ 678 w 1095"/>
                <a:gd name="T15" fmla="*/ 540 h 1096"/>
                <a:gd name="T16" fmla="*/ 661 w 1095"/>
                <a:gd name="T17" fmla="*/ 576 h 1096"/>
                <a:gd name="T18" fmla="*/ 638 w 1095"/>
                <a:gd name="T19" fmla="*/ 610 h 1096"/>
                <a:gd name="T20" fmla="*/ 609 w 1095"/>
                <a:gd name="T21" fmla="*/ 639 h 1096"/>
                <a:gd name="T22" fmla="*/ 575 w 1095"/>
                <a:gd name="T23" fmla="*/ 662 h 1096"/>
                <a:gd name="T24" fmla="*/ 539 w 1095"/>
                <a:gd name="T25" fmla="*/ 679 h 1096"/>
                <a:gd name="T26" fmla="*/ 498 w 1095"/>
                <a:gd name="T27" fmla="*/ 690 h 1096"/>
                <a:gd name="T28" fmla="*/ 456 w 1095"/>
                <a:gd name="T29" fmla="*/ 694 h 1096"/>
                <a:gd name="T30" fmla="*/ 440 w 1095"/>
                <a:gd name="T31" fmla="*/ 692 h 1096"/>
                <a:gd name="T32" fmla="*/ 426 w 1095"/>
                <a:gd name="T33" fmla="*/ 688 h 1096"/>
                <a:gd name="T34" fmla="*/ 411 w 1095"/>
                <a:gd name="T35" fmla="*/ 685 h 1096"/>
                <a:gd name="T36" fmla="*/ 0 w 1095"/>
                <a:gd name="T37" fmla="*/ 1096 h 1096"/>
                <a:gd name="T38" fmla="*/ 0 w 1095"/>
                <a:gd name="T39" fmla="*/ 0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5" h="1096">
                  <a:moveTo>
                    <a:pt x="0" y="0"/>
                  </a:moveTo>
                  <a:lnTo>
                    <a:pt x="1095" y="0"/>
                  </a:lnTo>
                  <a:lnTo>
                    <a:pt x="684" y="412"/>
                  </a:lnTo>
                  <a:lnTo>
                    <a:pt x="688" y="427"/>
                  </a:lnTo>
                  <a:lnTo>
                    <a:pt x="691" y="441"/>
                  </a:lnTo>
                  <a:lnTo>
                    <a:pt x="693" y="457"/>
                  </a:lnTo>
                  <a:lnTo>
                    <a:pt x="690" y="499"/>
                  </a:lnTo>
                  <a:lnTo>
                    <a:pt x="678" y="540"/>
                  </a:lnTo>
                  <a:lnTo>
                    <a:pt x="661" y="576"/>
                  </a:lnTo>
                  <a:lnTo>
                    <a:pt x="638" y="610"/>
                  </a:lnTo>
                  <a:lnTo>
                    <a:pt x="609" y="639"/>
                  </a:lnTo>
                  <a:lnTo>
                    <a:pt x="575" y="662"/>
                  </a:lnTo>
                  <a:lnTo>
                    <a:pt x="539" y="679"/>
                  </a:lnTo>
                  <a:lnTo>
                    <a:pt x="498" y="690"/>
                  </a:lnTo>
                  <a:lnTo>
                    <a:pt x="456" y="694"/>
                  </a:lnTo>
                  <a:lnTo>
                    <a:pt x="440" y="692"/>
                  </a:lnTo>
                  <a:lnTo>
                    <a:pt x="426" y="688"/>
                  </a:lnTo>
                  <a:lnTo>
                    <a:pt x="411" y="685"/>
                  </a:lnTo>
                  <a:lnTo>
                    <a:pt x="0" y="10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2593" y="3209"/>
              <a:ext cx="365" cy="365"/>
            </a:xfrm>
            <a:custGeom>
              <a:avLst/>
              <a:gdLst>
                <a:gd name="T0" fmla="*/ 0 w 1095"/>
                <a:gd name="T1" fmla="*/ 0 h 1095"/>
                <a:gd name="T2" fmla="*/ 411 w 1095"/>
                <a:gd name="T3" fmla="*/ 411 h 1095"/>
                <a:gd name="T4" fmla="*/ 426 w 1095"/>
                <a:gd name="T5" fmla="*/ 406 h 1095"/>
                <a:gd name="T6" fmla="*/ 440 w 1095"/>
                <a:gd name="T7" fmla="*/ 404 h 1095"/>
                <a:gd name="T8" fmla="*/ 456 w 1095"/>
                <a:gd name="T9" fmla="*/ 401 h 1095"/>
                <a:gd name="T10" fmla="*/ 498 w 1095"/>
                <a:gd name="T11" fmla="*/ 405 h 1095"/>
                <a:gd name="T12" fmla="*/ 539 w 1095"/>
                <a:gd name="T13" fmla="*/ 417 h 1095"/>
                <a:gd name="T14" fmla="*/ 575 w 1095"/>
                <a:gd name="T15" fmla="*/ 434 h 1095"/>
                <a:gd name="T16" fmla="*/ 609 w 1095"/>
                <a:gd name="T17" fmla="*/ 457 h 1095"/>
                <a:gd name="T18" fmla="*/ 638 w 1095"/>
                <a:gd name="T19" fmla="*/ 486 h 1095"/>
                <a:gd name="T20" fmla="*/ 661 w 1095"/>
                <a:gd name="T21" fmla="*/ 518 h 1095"/>
                <a:gd name="T22" fmla="*/ 678 w 1095"/>
                <a:gd name="T23" fmla="*/ 556 h 1095"/>
                <a:gd name="T24" fmla="*/ 690 w 1095"/>
                <a:gd name="T25" fmla="*/ 595 h 1095"/>
                <a:gd name="T26" fmla="*/ 693 w 1095"/>
                <a:gd name="T27" fmla="*/ 639 h 1095"/>
                <a:gd name="T28" fmla="*/ 691 w 1095"/>
                <a:gd name="T29" fmla="*/ 653 h 1095"/>
                <a:gd name="T30" fmla="*/ 688 w 1095"/>
                <a:gd name="T31" fmla="*/ 669 h 1095"/>
                <a:gd name="T32" fmla="*/ 684 w 1095"/>
                <a:gd name="T33" fmla="*/ 684 h 1095"/>
                <a:gd name="T34" fmla="*/ 1095 w 1095"/>
                <a:gd name="T35" fmla="*/ 1095 h 1095"/>
                <a:gd name="T36" fmla="*/ 0 w 1095"/>
                <a:gd name="T37" fmla="*/ 1095 h 1095"/>
                <a:gd name="T38" fmla="*/ 0 w 1095"/>
                <a:gd name="T3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5" h="1095">
                  <a:moveTo>
                    <a:pt x="0" y="0"/>
                  </a:moveTo>
                  <a:lnTo>
                    <a:pt x="411" y="411"/>
                  </a:lnTo>
                  <a:lnTo>
                    <a:pt x="426" y="406"/>
                  </a:lnTo>
                  <a:lnTo>
                    <a:pt x="440" y="404"/>
                  </a:lnTo>
                  <a:lnTo>
                    <a:pt x="456" y="401"/>
                  </a:lnTo>
                  <a:lnTo>
                    <a:pt x="498" y="405"/>
                  </a:lnTo>
                  <a:lnTo>
                    <a:pt x="539" y="417"/>
                  </a:lnTo>
                  <a:lnTo>
                    <a:pt x="575" y="434"/>
                  </a:lnTo>
                  <a:lnTo>
                    <a:pt x="609" y="457"/>
                  </a:lnTo>
                  <a:lnTo>
                    <a:pt x="638" y="486"/>
                  </a:lnTo>
                  <a:lnTo>
                    <a:pt x="661" y="518"/>
                  </a:lnTo>
                  <a:lnTo>
                    <a:pt x="678" y="556"/>
                  </a:lnTo>
                  <a:lnTo>
                    <a:pt x="690" y="595"/>
                  </a:lnTo>
                  <a:lnTo>
                    <a:pt x="693" y="639"/>
                  </a:lnTo>
                  <a:lnTo>
                    <a:pt x="691" y="653"/>
                  </a:lnTo>
                  <a:lnTo>
                    <a:pt x="688" y="669"/>
                  </a:lnTo>
                  <a:lnTo>
                    <a:pt x="684" y="684"/>
                  </a:lnTo>
                  <a:lnTo>
                    <a:pt x="1095" y="1095"/>
                  </a:lnTo>
                  <a:lnTo>
                    <a:pt x="0" y="109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3567" y="3209"/>
              <a:ext cx="365" cy="365"/>
            </a:xfrm>
            <a:custGeom>
              <a:avLst/>
              <a:gdLst>
                <a:gd name="T0" fmla="*/ 1096 w 1096"/>
                <a:gd name="T1" fmla="*/ 0 h 1095"/>
                <a:gd name="T2" fmla="*/ 1096 w 1096"/>
                <a:gd name="T3" fmla="*/ 1095 h 1095"/>
                <a:gd name="T4" fmla="*/ 0 w 1096"/>
                <a:gd name="T5" fmla="*/ 1095 h 1095"/>
                <a:gd name="T6" fmla="*/ 411 w 1096"/>
                <a:gd name="T7" fmla="*/ 682 h 1095"/>
                <a:gd name="T8" fmla="*/ 408 w 1096"/>
                <a:gd name="T9" fmla="*/ 668 h 1095"/>
                <a:gd name="T10" fmla="*/ 403 w 1096"/>
                <a:gd name="T11" fmla="*/ 653 h 1095"/>
                <a:gd name="T12" fmla="*/ 402 w 1096"/>
                <a:gd name="T13" fmla="*/ 639 h 1095"/>
                <a:gd name="T14" fmla="*/ 406 w 1096"/>
                <a:gd name="T15" fmla="*/ 595 h 1095"/>
                <a:gd name="T16" fmla="*/ 417 w 1096"/>
                <a:gd name="T17" fmla="*/ 556 h 1095"/>
                <a:gd name="T18" fmla="*/ 434 w 1096"/>
                <a:gd name="T19" fmla="*/ 518 h 1095"/>
                <a:gd name="T20" fmla="*/ 459 w 1096"/>
                <a:gd name="T21" fmla="*/ 486 h 1095"/>
                <a:gd name="T22" fmla="*/ 486 w 1096"/>
                <a:gd name="T23" fmla="*/ 457 h 1095"/>
                <a:gd name="T24" fmla="*/ 520 w 1096"/>
                <a:gd name="T25" fmla="*/ 434 h 1095"/>
                <a:gd name="T26" fmla="*/ 556 w 1096"/>
                <a:gd name="T27" fmla="*/ 417 h 1095"/>
                <a:gd name="T28" fmla="*/ 597 w 1096"/>
                <a:gd name="T29" fmla="*/ 405 h 1095"/>
                <a:gd name="T30" fmla="*/ 639 w 1096"/>
                <a:gd name="T31" fmla="*/ 401 h 1095"/>
                <a:gd name="T32" fmla="*/ 655 w 1096"/>
                <a:gd name="T33" fmla="*/ 404 h 1095"/>
                <a:gd name="T34" fmla="*/ 669 w 1096"/>
                <a:gd name="T35" fmla="*/ 406 h 1095"/>
                <a:gd name="T36" fmla="*/ 685 w 1096"/>
                <a:gd name="T37" fmla="*/ 411 h 1095"/>
                <a:gd name="T38" fmla="*/ 1096 w 1096"/>
                <a:gd name="T3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6" h="1095">
                  <a:moveTo>
                    <a:pt x="1096" y="0"/>
                  </a:moveTo>
                  <a:lnTo>
                    <a:pt x="1096" y="1095"/>
                  </a:lnTo>
                  <a:lnTo>
                    <a:pt x="0" y="1095"/>
                  </a:lnTo>
                  <a:lnTo>
                    <a:pt x="411" y="682"/>
                  </a:lnTo>
                  <a:lnTo>
                    <a:pt x="408" y="668"/>
                  </a:lnTo>
                  <a:lnTo>
                    <a:pt x="403" y="653"/>
                  </a:lnTo>
                  <a:lnTo>
                    <a:pt x="402" y="639"/>
                  </a:lnTo>
                  <a:lnTo>
                    <a:pt x="406" y="595"/>
                  </a:lnTo>
                  <a:lnTo>
                    <a:pt x="417" y="556"/>
                  </a:lnTo>
                  <a:lnTo>
                    <a:pt x="434" y="518"/>
                  </a:lnTo>
                  <a:lnTo>
                    <a:pt x="459" y="486"/>
                  </a:lnTo>
                  <a:lnTo>
                    <a:pt x="486" y="457"/>
                  </a:lnTo>
                  <a:lnTo>
                    <a:pt x="520" y="434"/>
                  </a:lnTo>
                  <a:lnTo>
                    <a:pt x="556" y="417"/>
                  </a:lnTo>
                  <a:lnTo>
                    <a:pt x="597" y="405"/>
                  </a:lnTo>
                  <a:lnTo>
                    <a:pt x="639" y="401"/>
                  </a:lnTo>
                  <a:lnTo>
                    <a:pt x="655" y="404"/>
                  </a:lnTo>
                  <a:lnTo>
                    <a:pt x="669" y="406"/>
                  </a:lnTo>
                  <a:lnTo>
                    <a:pt x="685" y="411"/>
                  </a:lnTo>
                  <a:lnTo>
                    <a:pt x="10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409" y="2483"/>
              <a:ext cx="158" cy="158"/>
            </a:xfrm>
            <a:custGeom>
              <a:avLst/>
              <a:gdLst>
                <a:gd name="T0" fmla="*/ 236 w 473"/>
                <a:gd name="T1" fmla="*/ 0 h 473"/>
                <a:gd name="T2" fmla="*/ 278 w 473"/>
                <a:gd name="T3" fmla="*/ 4 h 473"/>
                <a:gd name="T4" fmla="*/ 319 w 473"/>
                <a:gd name="T5" fmla="*/ 14 h 473"/>
                <a:gd name="T6" fmla="*/ 355 w 473"/>
                <a:gd name="T7" fmla="*/ 32 h 473"/>
                <a:gd name="T8" fmla="*/ 389 w 473"/>
                <a:gd name="T9" fmla="*/ 56 h 473"/>
                <a:gd name="T10" fmla="*/ 418 w 473"/>
                <a:gd name="T11" fmla="*/ 84 h 473"/>
                <a:gd name="T12" fmla="*/ 441 w 473"/>
                <a:gd name="T13" fmla="*/ 117 h 473"/>
                <a:gd name="T14" fmla="*/ 458 w 473"/>
                <a:gd name="T15" fmla="*/ 155 h 473"/>
                <a:gd name="T16" fmla="*/ 470 w 473"/>
                <a:gd name="T17" fmla="*/ 194 h 473"/>
                <a:gd name="T18" fmla="*/ 473 w 473"/>
                <a:gd name="T19" fmla="*/ 236 h 473"/>
                <a:gd name="T20" fmla="*/ 470 w 473"/>
                <a:gd name="T21" fmla="*/ 280 h 473"/>
                <a:gd name="T22" fmla="*/ 458 w 473"/>
                <a:gd name="T23" fmla="*/ 319 h 473"/>
                <a:gd name="T24" fmla="*/ 441 w 473"/>
                <a:gd name="T25" fmla="*/ 355 h 473"/>
                <a:gd name="T26" fmla="*/ 418 w 473"/>
                <a:gd name="T27" fmla="*/ 389 h 473"/>
                <a:gd name="T28" fmla="*/ 389 w 473"/>
                <a:gd name="T29" fmla="*/ 418 h 473"/>
                <a:gd name="T30" fmla="*/ 355 w 473"/>
                <a:gd name="T31" fmla="*/ 441 h 473"/>
                <a:gd name="T32" fmla="*/ 319 w 473"/>
                <a:gd name="T33" fmla="*/ 458 h 473"/>
                <a:gd name="T34" fmla="*/ 278 w 473"/>
                <a:gd name="T35" fmla="*/ 469 h 473"/>
                <a:gd name="T36" fmla="*/ 236 w 473"/>
                <a:gd name="T37" fmla="*/ 473 h 473"/>
                <a:gd name="T38" fmla="*/ 194 w 473"/>
                <a:gd name="T39" fmla="*/ 469 h 473"/>
                <a:gd name="T40" fmla="*/ 153 w 473"/>
                <a:gd name="T41" fmla="*/ 458 h 473"/>
                <a:gd name="T42" fmla="*/ 117 w 473"/>
                <a:gd name="T43" fmla="*/ 441 h 473"/>
                <a:gd name="T44" fmla="*/ 84 w 473"/>
                <a:gd name="T45" fmla="*/ 418 h 473"/>
                <a:gd name="T46" fmla="*/ 55 w 473"/>
                <a:gd name="T47" fmla="*/ 389 h 473"/>
                <a:gd name="T48" fmla="*/ 32 w 473"/>
                <a:gd name="T49" fmla="*/ 355 h 473"/>
                <a:gd name="T50" fmla="*/ 16 w 473"/>
                <a:gd name="T51" fmla="*/ 319 h 473"/>
                <a:gd name="T52" fmla="*/ 4 w 473"/>
                <a:gd name="T53" fmla="*/ 280 h 473"/>
                <a:gd name="T54" fmla="*/ 0 w 473"/>
                <a:gd name="T55" fmla="*/ 236 h 473"/>
                <a:gd name="T56" fmla="*/ 4 w 473"/>
                <a:gd name="T57" fmla="*/ 194 h 473"/>
                <a:gd name="T58" fmla="*/ 16 w 473"/>
                <a:gd name="T59" fmla="*/ 155 h 473"/>
                <a:gd name="T60" fmla="*/ 32 w 473"/>
                <a:gd name="T61" fmla="*/ 117 h 473"/>
                <a:gd name="T62" fmla="*/ 55 w 473"/>
                <a:gd name="T63" fmla="*/ 84 h 473"/>
                <a:gd name="T64" fmla="*/ 84 w 473"/>
                <a:gd name="T65" fmla="*/ 56 h 473"/>
                <a:gd name="T66" fmla="*/ 117 w 473"/>
                <a:gd name="T67" fmla="*/ 32 h 473"/>
                <a:gd name="T68" fmla="*/ 153 w 473"/>
                <a:gd name="T69" fmla="*/ 14 h 473"/>
                <a:gd name="T70" fmla="*/ 194 w 473"/>
                <a:gd name="T71" fmla="*/ 4 h 473"/>
                <a:gd name="T72" fmla="*/ 236 w 473"/>
                <a:gd name="T7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3" h="473">
                  <a:moveTo>
                    <a:pt x="236" y="0"/>
                  </a:moveTo>
                  <a:lnTo>
                    <a:pt x="278" y="4"/>
                  </a:lnTo>
                  <a:lnTo>
                    <a:pt x="319" y="14"/>
                  </a:lnTo>
                  <a:lnTo>
                    <a:pt x="355" y="32"/>
                  </a:lnTo>
                  <a:lnTo>
                    <a:pt x="389" y="56"/>
                  </a:lnTo>
                  <a:lnTo>
                    <a:pt x="418" y="84"/>
                  </a:lnTo>
                  <a:lnTo>
                    <a:pt x="441" y="117"/>
                  </a:lnTo>
                  <a:lnTo>
                    <a:pt x="458" y="155"/>
                  </a:lnTo>
                  <a:lnTo>
                    <a:pt x="470" y="194"/>
                  </a:lnTo>
                  <a:lnTo>
                    <a:pt x="473" y="236"/>
                  </a:lnTo>
                  <a:lnTo>
                    <a:pt x="470" y="280"/>
                  </a:lnTo>
                  <a:lnTo>
                    <a:pt x="458" y="319"/>
                  </a:lnTo>
                  <a:lnTo>
                    <a:pt x="441" y="355"/>
                  </a:lnTo>
                  <a:lnTo>
                    <a:pt x="418" y="389"/>
                  </a:lnTo>
                  <a:lnTo>
                    <a:pt x="389" y="418"/>
                  </a:lnTo>
                  <a:lnTo>
                    <a:pt x="355" y="441"/>
                  </a:lnTo>
                  <a:lnTo>
                    <a:pt x="319" y="458"/>
                  </a:lnTo>
                  <a:lnTo>
                    <a:pt x="278" y="469"/>
                  </a:lnTo>
                  <a:lnTo>
                    <a:pt x="236" y="473"/>
                  </a:lnTo>
                  <a:lnTo>
                    <a:pt x="194" y="469"/>
                  </a:lnTo>
                  <a:lnTo>
                    <a:pt x="153" y="458"/>
                  </a:lnTo>
                  <a:lnTo>
                    <a:pt x="117" y="441"/>
                  </a:lnTo>
                  <a:lnTo>
                    <a:pt x="84" y="418"/>
                  </a:lnTo>
                  <a:lnTo>
                    <a:pt x="55" y="389"/>
                  </a:lnTo>
                  <a:lnTo>
                    <a:pt x="32" y="355"/>
                  </a:lnTo>
                  <a:lnTo>
                    <a:pt x="16" y="319"/>
                  </a:lnTo>
                  <a:lnTo>
                    <a:pt x="4" y="280"/>
                  </a:lnTo>
                  <a:lnTo>
                    <a:pt x="0" y="236"/>
                  </a:lnTo>
                  <a:lnTo>
                    <a:pt x="4" y="194"/>
                  </a:lnTo>
                  <a:lnTo>
                    <a:pt x="16" y="155"/>
                  </a:lnTo>
                  <a:lnTo>
                    <a:pt x="32" y="117"/>
                  </a:lnTo>
                  <a:lnTo>
                    <a:pt x="55" y="84"/>
                  </a:lnTo>
                  <a:lnTo>
                    <a:pt x="84" y="56"/>
                  </a:lnTo>
                  <a:lnTo>
                    <a:pt x="117" y="32"/>
                  </a:lnTo>
                  <a:lnTo>
                    <a:pt x="153" y="14"/>
                  </a:lnTo>
                  <a:lnTo>
                    <a:pt x="194" y="4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2364" y="2084"/>
              <a:ext cx="1507" cy="895"/>
            </a:xfrm>
            <a:custGeom>
              <a:avLst/>
              <a:gdLst>
                <a:gd name="T0" fmla="*/ 3522 w 4520"/>
                <a:gd name="T1" fmla="*/ 0 h 2686"/>
                <a:gd name="T2" fmla="*/ 4048 w 4520"/>
                <a:gd name="T3" fmla="*/ 960 h 2686"/>
                <a:gd name="T4" fmla="*/ 4520 w 4520"/>
                <a:gd name="T5" fmla="*/ 1822 h 2686"/>
                <a:gd name="T6" fmla="*/ 3820 w 4520"/>
                <a:gd name="T7" fmla="*/ 1822 h 2686"/>
                <a:gd name="T8" fmla="*/ 3834 w 4520"/>
                <a:gd name="T9" fmla="*/ 1791 h 2686"/>
                <a:gd name="T10" fmla="*/ 3852 w 4520"/>
                <a:gd name="T11" fmla="*/ 1762 h 2686"/>
                <a:gd name="T12" fmla="*/ 3872 w 4520"/>
                <a:gd name="T13" fmla="*/ 1735 h 2686"/>
                <a:gd name="T14" fmla="*/ 3898 w 4520"/>
                <a:gd name="T15" fmla="*/ 1712 h 2686"/>
                <a:gd name="T16" fmla="*/ 3929 w 4520"/>
                <a:gd name="T17" fmla="*/ 1691 h 2686"/>
                <a:gd name="T18" fmla="*/ 3951 w 4520"/>
                <a:gd name="T19" fmla="*/ 1684 h 2686"/>
                <a:gd name="T20" fmla="*/ 3972 w 4520"/>
                <a:gd name="T21" fmla="*/ 1678 h 2686"/>
                <a:gd name="T22" fmla="*/ 4019 w 4520"/>
                <a:gd name="T23" fmla="*/ 1517 h 2686"/>
                <a:gd name="T24" fmla="*/ 3651 w 4520"/>
                <a:gd name="T25" fmla="*/ 843 h 2686"/>
                <a:gd name="T26" fmla="*/ 3490 w 4520"/>
                <a:gd name="T27" fmla="*/ 797 h 2686"/>
                <a:gd name="T28" fmla="*/ 3479 w 4520"/>
                <a:gd name="T29" fmla="*/ 807 h 2686"/>
                <a:gd name="T30" fmla="*/ 3467 w 4520"/>
                <a:gd name="T31" fmla="*/ 817 h 2686"/>
                <a:gd name="T32" fmla="*/ 3455 w 4520"/>
                <a:gd name="T33" fmla="*/ 826 h 2686"/>
                <a:gd name="T34" fmla="*/ 3416 w 4520"/>
                <a:gd name="T35" fmla="*/ 843 h 2686"/>
                <a:gd name="T36" fmla="*/ 3376 w 4520"/>
                <a:gd name="T37" fmla="*/ 854 h 2686"/>
                <a:gd name="T38" fmla="*/ 3335 w 4520"/>
                <a:gd name="T39" fmla="*/ 855 h 2686"/>
                <a:gd name="T40" fmla="*/ 3294 w 4520"/>
                <a:gd name="T41" fmla="*/ 851 h 2686"/>
                <a:gd name="T42" fmla="*/ 3255 w 4520"/>
                <a:gd name="T43" fmla="*/ 841 h 2686"/>
                <a:gd name="T44" fmla="*/ 3219 w 4520"/>
                <a:gd name="T45" fmla="*/ 822 h 2686"/>
                <a:gd name="T46" fmla="*/ 3185 w 4520"/>
                <a:gd name="T47" fmla="*/ 798 h 2686"/>
                <a:gd name="T48" fmla="*/ 3156 w 4520"/>
                <a:gd name="T49" fmla="*/ 768 h 2686"/>
                <a:gd name="T50" fmla="*/ 3133 w 4520"/>
                <a:gd name="T51" fmla="*/ 733 h 2686"/>
                <a:gd name="T52" fmla="*/ 3124 w 4520"/>
                <a:gd name="T53" fmla="*/ 711 h 2686"/>
                <a:gd name="T54" fmla="*/ 3119 w 4520"/>
                <a:gd name="T55" fmla="*/ 690 h 2686"/>
                <a:gd name="T56" fmla="*/ 2957 w 4520"/>
                <a:gd name="T57" fmla="*/ 642 h 2686"/>
                <a:gd name="T58" fmla="*/ 845 w 4520"/>
                <a:gd name="T59" fmla="*/ 1799 h 2686"/>
                <a:gd name="T60" fmla="*/ 838 w 4520"/>
                <a:gd name="T61" fmla="*/ 1822 h 2686"/>
                <a:gd name="T62" fmla="*/ 688 w 4520"/>
                <a:gd name="T63" fmla="*/ 1822 h 2686"/>
                <a:gd name="T64" fmla="*/ 639 w 4520"/>
                <a:gd name="T65" fmla="*/ 1826 h 2686"/>
                <a:gd name="T66" fmla="*/ 592 w 4520"/>
                <a:gd name="T67" fmla="*/ 1839 h 2686"/>
                <a:gd name="T68" fmla="*/ 550 w 4520"/>
                <a:gd name="T69" fmla="*/ 1860 h 2686"/>
                <a:gd name="T70" fmla="*/ 511 w 4520"/>
                <a:gd name="T71" fmla="*/ 1886 h 2686"/>
                <a:gd name="T72" fmla="*/ 479 w 4520"/>
                <a:gd name="T73" fmla="*/ 1919 h 2686"/>
                <a:gd name="T74" fmla="*/ 452 w 4520"/>
                <a:gd name="T75" fmla="*/ 1957 h 2686"/>
                <a:gd name="T76" fmla="*/ 431 w 4520"/>
                <a:gd name="T77" fmla="*/ 2001 h 2686"/>
                <a:gd name="T78" fmla="*/ 418 w 4520"/>
                <a:gd name="T79" fmla="*/ 2046 h 2686"/>
                <a:gd name="T80" fmla="*/ 414 w 4520"/>
                <a:gd name="T81" fmla="*/ 2095 h 2686"/>
                <a:gd name="T82" fmla="*/ 414 w 4520"/>
                <a:gd name="T83" fmla="*/ 2686 h 2686"/>
                <a:gd name="T84" fmla="*/ 0 w 4520"/>
                <a:gd name="T85" fmla="*/ 1928 h 2686"/>
                <a:gd name="T86" fmla="*/ 961 w 4520"/>
                <a:gd name="T87" fmla="*/ 1402 h 2686"/>
                <a:gd name="T88" fmla="*/ 2561 w 4520"/>
                <a:gd name="T89" fmla="*/ 525 h 2686"/>
                <a:gd name="T90" fmla="*/ 3522 w 4520"/>
                <a:gd name="T91" fmla="*/ 0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20" h="2686">
                  <a:moveTo>
                    <a:pt x="3522" y="0"/>
                  </a:moveTo>
                  <a:lnTo>
                    <a:pt x="4048" y="960"/>
                  </a:lnTo>
                  <a:lnTo>
                    <a:pt x="4520" y="1822"/>
                  </a:lnTo>
                  <a:lnTo>
                    <a:pt x="3820" y="1822"/>
                  </a:lnTo>
                  <a:lnTo>
                    <a:pt x="3834" y="1791"/>
                  </a:lnTo>
                  <a:lnTo>
                    <a:pt x="3852" y="1762"/>
                  </a:lnTo>
                  <a:lnTo>
                    <a:pt x="3872" y="1735"/>
                  </a:lnTo>
                  <a:lnTo>
                    <a:pt x="3898" y="1712"/>
                  </a:lnTo>
                  <a:lnTo>
                    <a:pt x="3929" y="1691"/>
                  </a:lnTo>
                  <a:lnTo>
                    <a:pt x="3951" y="1684"/>
                  </a:lnTo>
                  <a:lnTo>
                    <a:pt x="3972" y="1678"/>
                  </a:lnTo>
                  <a:lnTo>
                    <a:pt x="4019" y="1517"/>
                  </a:lnTo>
                  <a:lnTo>
                    <a:pt x="3651" y="843"/>
                  </a:lnTo>
                  <a:lnTo>
                    <a:pt x="3490" y="797"/>
                  </a:lnTo>
                  <a:lnTo>
                    <a:pt x="3479" y="807"/>
                  </a:lnTo>
                  <a:lnTo>
                    <a:pt x="3467" y="817"/>
                  </a:lnTo>
                  <a:lnTo>
                    <a:pt x="3455" y="826"/>
                  </a:lnTo>
                  <a:lnTo>
                    <a:pt x="3416" y="843"/>
                  </a:lnTo>
                  <a:lnTo>
                    <a:pt x="3376" y="854"/>
                  </a:lnTo>
                  <a:lnTo>
                    <a:pt x="3335" y="855"/>
                  </a:lnTo>
                  <a:lnTo>
                    <a:pt x="3294" y="851"/>
                  </a:lnTo>
                  <a:lnTo>
                    <a:pt x="3255" y="841"/>
                  </a:lnTo>
                  <a:lnTo>
                    <a:pt x="3219" y="822"/>
                  </a:lnTo>
                  <a:lnTo>
                    <a:pt x="3185" y="798"/>
                  </a:lnTo>
                  <a:lnTo>
                    <a:pt x="3156" y="768"/>
                  </a:lnTo>
                  <a:lnTo>
                    <a:pt x="3133" y="733"/>
                  </a:lnTo>
                  <a:lnTo>
                    <a:pt x="3124" y="711"/>
                  </a:lnTo>
                  <a:lnTo>
                    <a:pt x="3119" y="690"/>
                  </a:lnTo>
                  <a:lnTo>
                    <a:pt x="2957" y="642"/>
                  </a:lnTo>
                  <a:lnTo>
                    <a:pt x="845" y="1799"/>
                  </a:lnTo>
                  <a:lnTo>
                    <a:pt x="838" y="1822"/>
                  </a:lnTo>
                  <a:lnTo>
                    <a:pt x="688" y="1822"/>
                  </a:lnTo>
                  <a:lnTo>
                    <a:pt x="639" y="1826"/>
                  </a:lnTo>
                  <a:lnTo>
                    <a:pt x="592" y="1839"/>
                  </a:lnTo>
                  <a:lnTo>
                    <a:pt x="550" y="1860"/>
                  </a:lnTo>
                  <a:lnTo>
                    <a:pt x="511" y="1886"/>
                  </a:lnTo>
                  <a:lnTo>
                    <a:pt x="479" y="1919"/>
                  </a:lnTo>
                  <a:lnTo>
                    <a:pt x="452" y="1957"/>
                  </a:lnTo>
                  <a:lnTo>
                    <a:pt x="431" y="2001"/>
                  </a:lnTo>
                  <a:lnTo>
                    <a:pt x="418" y="2046"/>
                  </a:lnTo>
                  <a:lnTo>
                    <a:pt x="414" y="2095"/>
                  </a:lnTo>
                  <a:lnTo>
                    <a:pt x="414" y="2686"/>
                  </a:lnTo>
                  <a:lnTo>
                    <a:pt x="0" y="1928"/>
                  </a:lnTo>
                  <a:lnTo>
                    <a:pt x="961" y="1402"/>
                  </a:lnTo>
                  <a:lnTo>
                    <a:pt x="2561" y="525"/>
                  </a:lnTo>
                  <a:lnTo>
                    <a:pt x="35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2929" y="2537"/>
              <a:ext cx="440" cy="154"/>
            </a:xfrm>
            <a:custGeom>
              <a:avLst/>
              <a:gdLst>
                <a:gd name="T0" fmla="*/ 739 w 1320"/>
                <a:gd name="T1" fmla="*/ 0 h 463"/>
                <a:gd name="T2" fmla="*/ 806 w 1320"/>
                <a:gd name="T3" fmla="*/ 6 h 463"/>
                <a:gd name="T4" fmla="*/ 870 w 1320"/>
                <a:gd name="T5" fmla="*/ 16 h 463"/>
                <a:gd name="T6" fmla="*/ 931 w 1320"/>
                <a:gd name="T7" fmla="*/ 32 h 463"/>
                <a:gd name="T8" fmla="*/ 991 w 1320"/>
                <a:gd name="T9" fmla="*/ 55 h 463"/>
                <a:gd name="T10" fmla="*/ 1047 w 1320"/>
                <a:gd name="T11" fmla="*/ 83 h 463"/>
                <a:gd name="T12" fmla="*/ 1099 w 1320"/>
                <a:gd name="T13" fmla="*/ 116 h 463"/>
                <a:gd name="T14" fmla="*/ 1147 w 1320"/>
                <a:gd name="T15" fmla="*/ 154 h 463"/>
                <a:gd name="T16" fmla="*/ 1192 w 1320"/>
                <a:gd name="T17" fmla="*/ 199 h 463"/>
                <a:gd name="T18" fmla="*/ 1232 w 1320"/>
                <a:gd name="T19" fmla="*/ 247 h 463"/>
                <a:gd name="T20" fmla="*/ 1265 w 1320"/>
                <a:gd name="T21" fmla="*/ 302 h 463"/>
                <a:gd name="T22" fmla="*/ 1290 w 1320"/>
                <a:gd name="T23" fmla="*/ 354 h 463"/>
                <a:gd name="T24" fmla="*/ 1307 w 1320"/>
                <a:gd name="T25" fmla="*/ 408 h 463"/>
                <a:gd name="T26" fmla="*/ 1320 w 1320"/>
                <a:gd name="T27" fmla="*/ 463 h 463"/>
                <a:gd name="T28" fmla="*/ 0 w 1320"/>
                <a:gd name="T29" fmla="*/ 463 h 463"/>
                <a:gd name="T30" fmla="*/ 31 w 1320"/>
                <a:gd name="T31" fmla="*/ 402 h 463"/>
                <a:gd name="T32" fmla="*/ 67 w 1320"/>
                <a:gd name="T33" fmla="*/ 342 h 463"/>
                <a:gd name="T34" fmla="*/ 109 w 1320"/>
                <a:gd name="T35" fmla="*/ 286 h 463"/>
                <a:gd name="T36" fmla="*/ 159 w 1320"/>
                <a:gd name="T37" fmla="*/ 232 h 463"/>
                <a:gd name="T38" fmla="*/ 212 w 1320"/>
                <a:gd name="T39" fmla="*/ 184 h 463"/>
                <a:gd name="T40" fmla="*/ 272 w 1320"/>
                <a:gd name="T41" fmla="*/ 139 h 463"/>
                <a:gd name="T42" fmla="*/ 337 w 1320"/>
                <a:gd name="T43" fmla="*/ 99 h 463"/>
                <a:gd name="T44" fmla="*/ 404 w 1320"/>
                <a:gd name="T45" fmla="*/ 67 h 463"/>
                <a:gd name="T46" fmla="*/ 471 w 1320"/>
                <a:gd name="T47" fmla="*/ 40 h 463"/>
                <a:gd name="T48" fmla="*/ 538 w 1320"/>
                <a:gd name="T49" fmla="*/ 22 h 463"/>
                <a:gd name="T50" fmla="*/ 606 w 1320"/>
                <a:gd name="T51" fmla="*/ 9 h 463"/>
                <a:gd name="T52" fmla="*/ 673 w 1320"/>
                <a:gd name="T53" fmla="*/ 1 h 463"/>
                <a:gd name="T54" fmla="*/ 739 w 1320"/>
                <a:gd name="T55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0" h="463">
                  <a:moveTo>
                    <a:pt x="739" y="0"/>
                  </a:moveTo>
                  <a:lnTo>
                    <a:pt x="806" y="6"/>
                  </a:lnTo>
                  <a:lnTo>
                    <a:pt x="870" y="16"/>
                  </a:lnTo>
                  <a:lnTo>
                    <a:pt x="931" y="32"/>
                  </a:lnTo>
                  <a:lnTo>
                    <a:pt x="991" y="55"/>
                  </a:lnTo>
                  <a:lnTo>
                    <a:pt x="1047" y="83"/>
                  </a:lnTo>
                  <a:lnTo>
                    <a:pt x="1099" y="116"/>
                  </a:lnTo>
                  <a:lnTo>
                    <a:pt x="1147" y="154"/>
                  </a:lnTo>
                  <a:lnTo>
                    <a:pt x="1192" y="199"/>
                  </a:lnTo>
                  <a:lnTo>
                    <a:pt x="1232" y="247"/>
                  </a:lnTo>
                  <a:lnTo>
                    <a:pt x="1265" y="302"/>
                  </a:lnTo>
                  <a:lnTo>
                    <a:pt x="1290" y="354"/>
                  </a:lnTo>
                  <a:lnTo>
                    <a:pt x="1307" y="408"/>
                  </a:lnTo>
                  <a:lnTo>
                    <a:pt x="1320" y="463"/>
                  </a:lnTo>
                  <a:lnTo>
                    <a:pt x="0" y="463"/>
                  </a:lnTo>
                  <a:lnTo>
                    <a:pt x="31" y="402"/>
                  </a:lnTo>
                  <a:lnTo>
                    <a:pt x="67" y="342"/>
                  </a:lnTo>
                  <a:lnTo>
                    <a:pt x="109" y="286"/>
                  </a:lnTo>
                  <a:lnTo>
                    <a:pt x="159" y="232"/>
                  </a:lnTo>
                  <a:lnTo>
                    <a:pt x="212" y="184"/>
                  </a:lnTo>
                  <a:lnTo>
                    <a:pt x="272" y="139"/>
                  </a:lnTo>
                  <a:lnTo>
                    <a:pt x="337" y="99"/>
                  </a:lnTo>
                  <a:lnTo>
                    <a:pt x="404" y="67"/>
                  </a:lnTo>
                  <a:lnTo>
                    <a:pt x="471" y="40"/>
                  </a:lnTo>
                  <a:lnTo>
                    <a:pt x="538" y="22"/>
                  </a:lnTo>
                  <a:lnTo>
                    <a:pt x="606" y="9"/>
                  </a:lnTo>
                  <a:lnTo>
                    <a:pt x="673" y="1"/>
                  </a:lnTo>
                  <a:lnTo>
                    <a:pt x="7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10387803" y="472855"/>
            <a:ext cx="631187" cy="456149"/>
          </a:xfrm>
          <a:custGeom>
            <a:avLst/>
            <a:gdLst>
              <a:gd name="T0" fmla="*/ 2355 w 3689"/>
              <a:gd name="T1" fmla="*/ 1659 h 3003"/>
              <a:gd name="T2" fmla="*/ 3553 w 3689"/>
              <a:gd name="T3" fmla="*/ 2953 h 3003"/>
              <a:gd name="T4" fmla="*/ 3560 w 3689"/>
              <a:gd name="T5" fmla="*/ 2984 h 3003"/>
              <a:gd name="T6" fmla="*/ 3541 w 3689"/>
              <a:gd name="T7" fmla="*/ 3001 h 3003"/>
              <a:gd name="T8" fmla="*/ 121 w 3689"/>
              <a:gd name="T9" fmla="*/ 3003 h 3003"/>
              <a:gd name="T10" fmla="*/ 83 w 3689"/>
              <a:gd name="T11" fmla="*/ 2995 h 3003"/>
              <a:gd name="T12" fmla="*/ 54 w 3689"/>
              <a:gd name="T13" fmla="*/ 2977 h 3003"/>
              <a:gd name="T14" fmla="*/ 47 w 3689"/>
              <a:gd name="T15" fmla="*/ 2961 h 3003"/>
              <a:gd name="T16" fmla="*/ 53 w 3689"/>
              <a:gd name="T17" fmla="*/ 2943 h 3003"/>
              <a:gd name="T18" fmla="*/ 1387 w 3689"/>
              <a:gd name="T19" fmla="*/ 1702 h 3003"/>
              <a:gd name="T20" fmla="*/ 1409 w 3689"/>
              <a:gd name="T21" fmla="*/ 1693 h 3003"/>
              <a:gd name="T22" fmla="*/ 1774 w 3689"/>
              <a:gd name="T23" fmla="*/ 1898 h 3003"/>
              <a:gd name="T24" fmla="*/ 1835 w 3689"/>
              <a:gd name="T25" fmla="*/ 1919 h 3003"/>
              <a:gd name="T26" fmla="*/ 1896 w 3689"/>
              <a:gd name="T27" fmla="*/ 1911 h 3003"/>
              <a:gd name="T28" fmla="*/ 2326 w 3689"/>
              <a:gd name="T29" fmla="*/ 1662 h 3003"/>
              <a:gd name="T30" fmla="*/ 2348 w 3689"/>
              <a:gd name="T31" fmla="*/ 1656 h 3003"/>
              <a:gd name="T32" fmla="*/ 47 w 3689"/>
              <a:gd name="T33" fmla="*/ 910 h 3003"/>
              <a:gd name="T34" fmla="*/ 1098 w 3689"/>
              <a:gd name="T35" fmla="*/ 1512 h 3003"/>
              <a:gd name="T36" fmla="*/ 1104 w 3689"/>
              <a:gd name="T37" fmla="*/ 1529 h 3003"/>
              <a:gd name="T38" fmla="*/ 1100 w 3689"/>
              <a:gd name="T39" fmla="*/ 1548 h 3003"/>
              <a:gd name="T40" fmla="*/ 50 w 3689"/>
              <a:gd name="T41" fmla="*/ 2521 h 3003"/>
              <a:gd name="T42" fmla="*/ 40 w 3689"/>
              <a:gd name="T43" fmla="*/ 2528 h 3003"/>
              <a:gd name="T44" fmla="*/ 19 w 3689"/>
              <a:gd name="T45" fmla="*/ 2529 h 3003"/>
              <a:gd name="T46" fmla="*/ 2 w 3689"/>
              <a:gd name="T47" fmla="*/ 2512 h 3003"/>
              <a:gd name="T48" fmla="*/ 0 w 3689"/>
              <a:gd name="T49" fmla="*/ 937 h 3003"/>
              <a:gd name="T50" fmla="*/ 7 w 3689"/>
              <a:gd name="T51" fmla="*/ 917 h 3003"/>
              <a:gd name="T52" fmla="*/ 31 w 3689"/>
              <a:gd name="T53" fmla="*/ 908 h 3003"/>
              <a:gd name="T54" fmla="*/ 3674 w 3689"/>
              <a:gd name="T55" fmla="*/ 887 h 3003"/>
              <a:gd name="T56" fmla="*/ 3688 w 3689"/>
              <a:gd name="T57" fmla="*/ 902 h 3003"/>
              <a:gd name="T58" fmla="*/ 3689 w 3689"/>
              <a:gd name="T59" fmla="*/ 2568 h 3003"/>
              <a:gd name="T60" fmla="*/ 3681 w 3689"/>
              <a:gd name="T61" fmla="*/ 2589 h 3003"/>
              <a:gd name="T62" fmla="*/ 3667 w 3689"/>
              <a:gd name="T63" fmla="*/ 2598 h 3003"/>
              <a:gd name="T64" fmla="*/ 3658 w 3689"/>
              <a:gd name="T65" fmla="*/ 2600 h 3003"/>
              <a:gd name="T66" fmla="*/ 3634 w 3689"/>
              <a:gd name="T67" fmla="*/ 2588 h 3003"/>
              <a:gd name="T68" fmla="*/ 2636 w 3689"/>
              <a:gd name="T69" fmla="*/ 1505 h 3003"/>
              <a:gd name="T70" fmla="*/ 2638 w 3689"/>
              <a:gd name="T71" fmla="*/ 1484 h 3003"/>
              <a:gd name="T72" fmla="*/ 2648 w 3689"/>
              <a:gd name="T73" fmla="*/ 1471 h 3003"/>
              <a:gd name="T74" fmla="*/ 3651 w 3689"/>
              <a:gd name="T75" fmla="*/ 881 h 3003"/>
              <a:gd name="T76" fmla="*/ 121 w 3689"/>
              <a:gd name="T77" fmla="*/ 0 h 3003"/>
              <a:gd name="T78" fmla="*/ 3591 w 3689"/>
              <a:gd name="T79" fmla="*/ 2 h 3003"/>
              <a:gd name="T80" fmla="*/ 3636 w 3689"/>
              <a:gd name="T81" fmla="*/ 20 h 3003"/>
              <a:gd name="T82" fmla="*/ 3670 w 3689"/>
              <a:gd name="T83" fmla="*/ 55 h 3003"/>
              <a:gd name="T84" fmla="*/ 3687 w 3689"/>
              <a:gd name="T85" fmla="*/ 97 h 3003"/>
              <a:gd name="T86" fmla="*/ 3689 w 3689"/>
              <a:gd name="T87" fmla="*/ 499 h 3003"/>
              <a:gd name="T88" fmla="*/ 3683 w 3689"/>
              <a:gd name="T89" fmla="*/ 519 h 3003"/>
              <a:gd name="T90" fmla="*/ 3662 w 3689"/>
              <a:gd name="T91" fmla="*/ 526 h 3003"/>
              <a:gd name="T92" fmla="*/ 3619 w 3689"/>
              <a:gd name="T93" fmla="*/ 546 h 3003"/>
              <a:gd name="T94" fmla="*/ 1861 w 3689"/>
              <a:gd name="T95" fmla="*/ 1578 h 3003"/>
              <a:gd name="T96" fmla="*/ 1854 w 3689"/>
              <a:gd name="T97" fmla="*/ 1580 h 3003"/>
              <a:gd name="T98" fmla="*/ 1844 w 3689"/>
              <a:gd name="T99" fmla="*/ 1580 h 3003"/>
              <a:gd name="T100" fmla="*/ 1836 w 3689"/>
              <a:gd name="T101" fmla="*/ 1578 h 3003"/>
              <a:gd name="T102" fmla="*/ 24 w 3689"/>
              <a:gd name="T103" fmla="*/ 546 h 3003"/>
              <a:gd name="T104" fmla="*/ 2 w 3689"/>
              <a:gd name="T105" fmla="*/ 524 h 3003"/>
              <a:gd name="T106" fmla="*/ 0 w 3689"/>
              <a:gd name="T107" fmla="*/ 122 h 3003"/>
              <a:gd name="T108" fmla="*/ 9 w 3689"/>
              <a:gd name="T109" fmla="*/ 75 h 3003"/>
              <a:gd name="T110" fmla="*/ 35 w 3689"/>
              <a:gd name="T111" fmla="*/ 36 h 3003"/>
              <a:gd name="T112" fmla="*/ 74 w 3689"/>
              <a:gd name="T113" fmla="*/ 9 h 3003"/>
              <a:gd name="T114" fmla="*/ 121 w 3689"/>
              <a:gd name="T115" fmla="*/ 0 h 3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9" h="3003">
                <a:moveTo>
                  <a:pt x="2348" y="1656"/>
                </a:moveTo>
                <a:lnTo>
                  <a:pt x="2355" y="1659"/>
                </a:lnTo>
                <a:lnTo>
                  <a:pt x="2362" y="1667"/>
                </a:lnTo>
                <a:lnTo>
                  <a:pt x="3553" y="2953"/>
                </a:lnTo>
                <a:lnTo>
                  <a:pt x="3560" y="2968"/>
                </a:lnTo>
                <a:lnTo>
                  <a:pt x="3560" y="2984"/>
                </a:lnTo>
                <a:lnTo>
                  <a:pt x="3552" y="2995"/>
                </a:lnTo>
                <a:lnTo>
                  <a:pt x="3541" y="3001"/>
                </a:lnTo>
                <a:lnTo>
                  <a:pt x="3529" y="3003"/>
                </a:lnTo>
                <a:lnTo>
                  <a:pt x="121" y="3003"/>
                </a:lnTo>
                <a:lnTo>
                  <a:pt x="103" y="3001"/>
                </a:lnTo>
                <a:lnTo>
                  <a:pt x="83" y="2995"/>
                </a:lnTo>
                <a:lnTo>
                  <a:pt x="63" y="2984"/>
                </a:lnTo>
                <a:lnTo>
                  <a:pt x="54" y="2977"/>
                </a:lnTo>
                <a:lnTo>
                  <a:pt x="49" y="2970"/>
                </a:lnTo>
                <a:lnTo>
                  <a:pt x="47" y="2961"/>
                </a:lnTo>
                <a:lnTo>
                  <a:pt x="48" y="2950"/>
                </a:lnTo>
                <a:lnTo>
                  <a:pt x="53" y="2943"/>
                </a:lnTo>
                <a:lnTo>
                  <a:pt x="58" y="2937"/>
                </a:lnTo>
                <a:lnTo>
                  <a:pt x="1387" y="1702"/>
                </a:lnTo>
                <a:lnTo>
                  <a:pt x="1398" y="1695"/>
                </a:lnTo>
                <a:lnTo>
                  <a:pt x="1409" y="1693"/>
                </a:lnTo>
                <a:lnTo>
                  <a:pt x="1421" y="1698"/>
                </a:lnTo>
                <a:lnTo>
                  <a:pt x="1774" y="1898"/>
                </a:lnTo>
                <a:lnTo>
                  <a:pt x="1804" y="1911"/>
                </a:lnTo>
                <a:lnTo>
                  <a:pt x="1835" y="1919"/>
                </a:lnTo>
                <a:lnTo>
                  <a:pt x="1865" y="1919"/>
                </a:lnTo>
                <a:lnTo>
                  <a:pt x="1896" y="1911"/>
                </a:lnTo>
                <a:lnTo>
                  <a:pt x="1928" y="1898"/>
                </a:lnTo>
                <a:lnTo>
                  <a:pt x="2326" y="1662"/>
                </a:lnTo>
                <a:lnTo>
                  <a:pt x="2337" y="1657"/>
                </a:lnTo>
                <a:lnTo>
                  <a:pt x="2348" y="1656"/>
                </a:lnTo>
                <a:close/>
                <a:moveTo>
                  <a:pt x="31" y="908"/>
                </a:moveTo>
                <a:lnTo>
                  <a:pt x="47" y="910"/>
                </a:lnTo>
                <a:lnTo>
                  <a:pt x="1089" y="1505"/>
                </a:lnTo>
                <a:lnTo>
                  <a:pt x="1098" y="1512"/>
                </a:lnTo>
                <a:lnTo>
                  <a:pt x="1103" y="1520"/>
                </a:lnTo>
                <a:lnTo>
                  <a:pt x="1104" y="1529"/>
                </a:lnTo>
                <a:lnTo>
                  <a:pt x="1103" y="1540"/>
                </a:lnTo>
                <a:lnTo>
                  <a:pt x="1100" y="1548"/>
                </a:lnTo>
                <a:lnTo>
                  <a:pt x="1093" y="1552"/>
                </a:lnTo>
                <a:lnTo>
                  <a:pt x="50" y="2521"/>
                </a:lnTo>
                <a:lnTo>
                  <a:pt x="47" y="2526"/>
                </a:lnTo>
                <a:lnTo>
                  <a:pt x="40" y="2528"/>
                </a:lnTo>
                <a:lnTo>
                  <a:pt x="31" y="2529"/>
                </a:lnTo>
                <a:lnTo>
                  <a:pt x="19" y="2529"/>
                </a:lnTo>
                <a:lnTo>
                  <a:pt x="9" y="2521"/>
                </a:lnTo>
                <a:lnTo>
                  <a:pt x="2" y="2512"/>
                </a:lnTo>
                <a:lnTo>
                  <a:pt x="0" y="2502"/>
                </a:lnTo>
                <a:lnTo>
                  <a:pt x="0" y="937"/>
                </a:lnTo>
                <a:lnTo>
                  <a:pt x="2" y="926"/>
                </a:lnTo>
                <a:lnTo>
                  <a:pt x="7" y="917"/>
                </a:lnTo>
                <a:lnTo>
                  <a:pt x="16" y="910"/>
                </a:lnTo>
                <a:lnTo>
                  <a:pt x="31" y="908"/>
                </a:lnTo>
                <a:close/>
                <a:moveTo>
                  <a:pt x="3661" y="881"/>
                </a:moveTo>
                <a:lnTo>
                  <a:pt x="3674" y="887"/>
                </a:lnTo>
                <a:lnTo>
                  <a:pt x="3683" y="893"/>
                </a:lnTo>
                <a:lnTo>
                  <a:pt x="3688" y="902"/>
                </a:lnTo>
                <a:lnTo>
                  <a:pt x="3689" y="913"/>
                </a:lnTo>
                <a:lnTo>
                  <a:pt x="3689" y="2568"/>
                </a:lnTo>
                <a:lnTo>
                  <a:pt x="3687" y="2580"/>
                </a:lnTo>
                <a:lnTo>
                  <a:pt x="3681" y="2589"/>
                </a:lnTo>
                <a:lnTo>
                  <a:pt x="3670" y="2596"/>
                </a:lnTo>
                <a:lnTo>
                  <a:pt x="3667" y="2598"/>
                </a:lnTo>
                <a:lnTo>
                  <a:pt x="3664" y="2600"/>
                </a:lnTo>
                <a:lnTo>
                  <a:pt x="3658" y="2600"/>
                </a:lnTo>
                <a:lnTo>
                  <a:pt x="3647" y="2596"/>
                </a:lnTo>
                <a:lnTo>
                  <a:pt x="3634" y="2588"/>
                </a:lnTo>
                <a:lnTo>
                  <a:pt x="2644" y="1518"/>
                </a:lnTo>
                <a:lnTo>
                  <a:pt x="2636" y="1505"/>
                </a:lnTo>
                <a:lnTo>
                  <a:pt x="2636" y="1494"/>
                </a:lnTo>
                <a:lnTo>
                  <a:pt x="2638" y="1484"/>
                </a:lnTo>
                <a:lnTo>
                  <a:pt x="2641" y="1476"/>
                </a:lnTo>
                <a:lnTo>
                  <a:pt x="2648" y="1471"/>
                </a:lnTo>
                <a:lnTo>
                  <a:pt x="3642" y="887"/>
                </a:lnTo>
                <a:lnTo>
                  <a:pt x="3651" y="881"/>
                </a:lnTo>
                <a:lnTo>
                  <a:pt x="3661" y="881"/>
                </a:lnTo>
                <a:close/>
                <a:moveTo>
                  <a:pt x="121" y="0"/>
                </a:moveTo>
                <a:lnTo>
                  <a:pt x="3564" y="0"/>
                </a:lnTo>
                <a:lnTo>
                  <a:pt x="3591" y="2"/>
                </a:lnTo>
                <a:lnTo>
                  <a:pt x="3614" y="9"/>
                </a:lnTo>
                <a:lnTo>
                  <a:pt x="3636" y="20"/>
                </a:lnTo>
                <a:lnTo>
                  <a:pt x="3655" y="36"/>
                </a:lnTo>
                <a:lnTo>
                  <a:pt x="3670" y="55"/>
                </a:lnTo>
                <a:lnTo>
                  <a:pt x="3680" y="75"/>
                </a:lnTo>
                <a:lnTo>
                  <a:pt x="3687" y="97"/>
                </a:lnTo>
                <a:lnTo>
                  <a:pt x="3689" y="122"/>
                </a:lnTo>
                <a:lnTo>
                  <a:pt x="3689" y="499"/>
                </a:lnTo>
                <a:lnTo>
                  <a:pt x="3688" y="510"/>
                </a:lnTo>
                <a:lnTo>
                  <a:pt x="3683" y="519"/>
                </a:lnTo>
                <a:lnTo>
                  <a:pt x="3675" y="524"/>
                </a:lnTo>
                <a:lnTo>
                  <a:pt x="3662" y="526"/>
                </a:lnTo>
                <a:lnTo>
                  <a:pt x="3640" y="532"/>
                </a:lnTo>
                <a:lnTo>
                  <a:pt x="3619" y="546"/>
                </a:lnTo>
                <a:lnTo>
                  <a:pt x="1865" y="1576"/>
                </a:lnTo>
                <a:lnTo>
                  <a:pt x="1861" y="1578"/>
                </a:lnTo>
                <a:lnTo>
                  <a:pt x="1858" y="1579"/>
                </a:lnTo>
                <a:lnTo>
                  <a:pt x="1854" y="1580"/>
                </a:lnTo>
                <a:lnTo>
                  <a:pt x="1849" y="1580"/>
                </a:lnTo>
                <a:lnTo>
                  <a:pt x="1844" y="1580"/>
                </a:lnTo>
                <a:lnTo>
                  <a:pt x="1839" y="1579"/>
                </a:lnTo>
                <a:lnTo>
                  <a:pt x="1836" y="1578"/>
                </a:lnTo>
                <a:lnTo>
                  <a:pt x="1833" y="1576"/>
                </a:lnTo>
                <a:lnTo>
                  <a:pt x="24" y="546"/>
                </a:lnTo>
                <a:lnTo>
                  <a:pt x="10" y="534"/>
                </a:lnTo>
                <a:lnTo>
                  <a:pt x="2" y="524"/>
                </a:lnTo>
                <a:lnTo>
                  <a:pt x="0" y="514"/>
                </a:lnTo>
                <a:lnTo>
                  <a:pt x="0" y="122"/>
                </a:lnTo>
                <a:lnTo>
                  <a:pt x="2" y="97"/>
                </a:lnTo>
                <a:lnTo>
                  <a:pt x="9" y="75"/>
                </a:lnTo>
                <a:lnTo>
                  <a:pt x="20" y="55"/>
                </a:lnTo>
                <a:lnTo>
                  <a:pt x="35" y="36"/>
                </a:lnTo>
                <a:lnTo>
                  <a:pt x="54" y="20"/>
                </a:lnTo>
                <a:lnTo>
                  <a:pt x="74" y="9"/>
                </a:lnTo>
                <a:lnTo>
                  <a:pt x="97" y="2"/>
                </a:lnTo>
                <a:lnTo>
                  <a:pt x="12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24"/>
          <p:cNvGrpSpPr>
            <a:grpSpLocks noChangeAspect="1"/>
          </p:cNvGrpSpPr>
          <p:nvPr/>
        </p:nvGrpSpPr>
        <p:grpSpPr bwMode="auto">
          <a:xfrm>
            <a:off x="7241631" y="2809828"/>
            <a:ext cx="712537" cy="652602"/>
            <a:chOff x="1362" y="1805"/>
            <a:chExt cx="2877" cy="2635"/>
          </a:xfrm>
          <a:solidFill>
            <a:schemeClr val="bg1"/>
          </a:solidFill>
        </p:grpSpPr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1362" y="2654"/>
              <a:ext cx="1374" cy="1786"/>
            </a:xfrm>
            <a:custGeom>
              <a:avLst/>
              <a:gdLst>
                <a:gd name="T0" fmla="*/ 230 w 2748"/>
                <a:gd name="T1" fmla="*/ 44 h 3573"/>
                <a:gd name="T2" fmla="*/ 302 w 2748"/>
                <a:gd name="T3" fmla="*/ 191 h 3573"/>
                <a:gd name="T4" fmla="*/ 335 w 2748"/>
                <a:gd name="T5" fmla="*/ 414 h 3573"/>
                <a:gd name="T6" fmla="*/ 349 w 2748"/>
                <a:gd name="T7" fmla="*/ 535 h 3573"/>
                <a:gd name="T8" fmla="*/ 368 w 2748"/>
                <a:gd name="T9" fmla="*/ 722 h 3573"/>
                <a:gd name="T10" fmla="*/ 387 w 2748"/>
                <a:gd name="T11" fmla="*/ 886 h 3573"/>
                <a:gd name="T12" fmla="*/ 366 w 2748"/>
                <a:gd name="T13" fmla="*/ 946 h 3573"/>
                <a:gd name="T14" fmla="*/ 274 w 2748"/>
                <a:gd name="T15" fmla="*/ 1000 h 3573"/>
                <a:gd name="T16" fmla="*/ 249 w 2748"/>
                <a:gd name="T17" fmla="*/ 1108 h 3573"/>
                <a:gd name="T18" fmla="*/ 347 w 2748"/>
                <a:gd name="T19" fmla="*/ 1265 h 3573"/>
                <a:gd name="T20" fmla="*/ 593 w 2748"/>
                <a:gd name="T21" fmla="*/ 1601 h 3573"/>
                <a:gd name="T22" fmla="*/ 654 w 2748"/>
                <a:gd name="T23" fmla="*/ 1695 h 3573"/>
                <a:gd name="T24" fmla="*/ 750 w 2748"/>
                <a:gd name="T25" fmla="*/ 1765 h 3573"/>
                <a:gd name="T26" fmla="*/ 847 w 2748"/>
                <a:gd name="T27" fmla="*/ 1827 h 3573"/>
                <a:gd name="T28" fmla="*/ 826 w 2748"/>
                <a:gd name="T29" fmla="*/ 1790 h 3573"/>
                <a:gd name="T30" fmla="*/ 706 w 2748"/>
                <a:gd name="T31" fmla="*/ 1666 h 3573"/>
                <a:gd name="T32" fmla="*/ 647 w 2748"/>
                <a:gd name="T33" fmla="*/ 1584 h 3573"/>
                <a:gd name="T34" fmla="*/ 572 w 2748"/>
                <a:gd name="T35" fmla="*/ 1473 h 3573"/>
                <a:gd name="T36" fmla="*/ 469 w 2748"/>
                <a:gd name="T37" fmla="*/ 1330 h 3573"/>
                <a:gd name="T38" fmla="*/ 378 w 2748"/>
                <a:gd name="T39" fmla="*/ 1203 h 3573"/>
                <a:gd name="T40" fmla="*/ 337 w 2748"/>
                <a:gd name="T41" fmla="*/ 1148 h 3573"/>
                <a:gd name="T42" fmla="*/ 316 w 2748"/>
                <a:gd name="T43" fmla="*/ 1057 h 3573"/>
                <a:gd name="T44" fmla="*/ 378 w 2748"/>
                <a:gd name="T45" fmla="*/ 1010 h 3573"/>
                <a:gd name="T46" fmla="*/ 462 w 2748"/>
                <a:gd name="T47" fmla="*/ 1002 h 3573"/>
                <a:gd name="T48" fmla="*/ 530 w 2748"/>
                <a:gd name="T49" fmla="*/ 1023 h 3573"/>
                <a:gd name="T50" fmla="*/ 692 w 2748"/>
                <a:gd name="T51" fmla="*/ 1106 h 3573"/>
                <a:gd name="T52" fmla="*/ 933 w 2748"/>
                <a:gd name="T53" fmla="*/ 1311 h 3573"/>
                <a:gd name="T54" fmla="*/ 1130 w 2748"/>
                <a:gd name="T55" fmla="*/ 1552 h 3573"/>
                <a:gd name="T56" fmla="*/ 1257 w 2748"/>
                <a:gd name="T57" fmla="*/ 1678 h 3573"/>
                <a:gd name="T58" fmla="*/ 1379 w 2748"/>
                <a:gd name="T59" fmla="*/ 1744 h 3573"/>
                <a:gd name="T60" fmla="*/ 1751 w 2748"/>
                <a:gd name="T61" fmla="*/ 1793 h 3573"/>
                <a:gd name="T62" fmla="*/ 1989 w 2748"/>
                <a:gd name="T63" fmla="*/ 1863 h 3573"/>
                <a:gd name="T64" fmla="*/ 2120 w 2748"/>
                <a:gd name="T65" fmla="*/ 1926 h 3573"/>
                <a:gd name="T66" fmla="*/ 2169 w 2748"/>
                <a:gd name="T67" fmla="*/ 1961 h 3573"/>
                <a:gd name="T68" fmla="*/ 2277 w 2748"/>
                <a:gd name="T69" fmla="*/ 2050 h 3573"/>
                <a:gd name="T70" fmla="*/ 2441 w 2748"/>
                <a:gd name="T71" fmla="*/ 2222 h 3573"/>
                <a:gd name="T72" fmla="*/ 2612 w 2748"/>
                <a:gd name="T73" fmla="*/ 2470 h 3573"/>
                <a:gd name="T74" fmla="*/ 2732 w 2748"/>
                <a:gd name="T75" fmla="*/ 2793 h 3573"/>
                <a:gd name="T76" fmla="*/ 2748 w 2748"/>
                <a:gd name="T77" fmla="*/ 2935 h 3573"/>
                <a:gd name="T78" fmla="*/ 2727 w 2748"/>
                <a:gd name="T79" fmla="*/ 3143 h 3573"/>
                <a:gd name="T80" fmla="*/ 1744 w 2748"/>
                <a:gd name="T81" fmla="*/ 3206 h 3573"/>
                <a:gd name="T82" fmla="*/ 1691 w 2748"/>
                <a:gd name="T83" fmla="*/ 3039 h 3573"/>
                <a:gd name="T84" fmla="*/ 1595 w 2748"/>
                <a:gd name="T85" fmla="*/ 2924 h 3573"/>
                <a:gd name="T86" fmla="*/ 1541 w 2748"/>
                <a:gd name="T87" fmla="*/ 2879 h 3573"/>
                <a:gd name="T88" fmla="*/ 1451 w 2748"/>
                <a:gd name="T89" fmla="*/ 2826 h 3573"/>
                <a:gd name="T90" fmla="*/ 1273 w 2748"/>
                <a:gd name="T91" fmla="*/ 2720 h 3573"/>
                <a:gd name="T92" fmla="*/ 1050 w 2748"/>
                <a:gd name="T93" fmla="*/ 2585 h 3573"/>
                <a:gd name="T94" fmla="*/ 823 w 2748"/>
                <a:gd name="T95" fmla="*/ 2442 h 3573"/>
                <a:gd name="T96" fmla="*/ 635 w 2748"/>
                <a:gd name="T97" fmla="*/ 2312 h 3573"/>
                <a:gd name="T98" fmla="*/ 527 w 2748"/>
                <a:gd name="T99" fmla="*/ 2222 h 3573"/>
                <a:gd name="T100" fmla="*/ 443 w 2748"/>
                <a:gd name="T101" fmla="*/ 2089 h 3573"/>
                <a:gd name="T102" fmla="*/ 331 w 2748"/>
                <a:gd name="T103" fmla="*/ 1867 h 3573"/>
                <a:gd name="T104" fmla="*/ 209 w 2748"/>
                <a:gd name="T105" fmla="*/ 1605 h 3573"/>
                <a:gd name="T106" fmla="*/ 99 w 2748"/>
                <a:gd name="T107" fmla="*/ 1348 h 3573"/>
                <a:gd name="T108" fmla="*/ 23 w 2748"/>
                <a:gd name="T109" fmla="*/ 1147 h 3573"/>
                <a:gd name="T110" fmla="*/ 0 w 2748"/>
                <a:gd name="T111" fmla="*/ 1012 h 3573"/>
                <a:gd name="T112" fmla="*/ 5 w 2748"/>
                <a:gd name="T113" fmla="*/ 778 h 3573"/>
                <a:gd name="T114" fmla="*/ 21 w 2748"/>
                <a:gd name="T115" fmla="*/ 531 h 3573"/>
                <a:gd name="T116" fmla="*/ 37 w 2748"/>
                <a:gd name="T117" fmla="*/ 350 h 3573"/>
                <a:gd name="T118" fmla="*/ 45 w 2748"/>
                <a:gd name="T119" fmla="*/ 262 h 3573"/>
                <a:gd name="T120" fmla="*/ 68 w 2748"/>
                <a:gd name="T121" fmla="*/ 98 h 3573"/>
                <a:gd name="T122" fmla="*/ 110 w 2748"/>
                <a:gd name="T123" fmla="*/ 7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48" h="3573">
                  <a:moveTo>
                    <a:pt x="148" y="0"/>
                  </a:moveTo>
                  <a:lnTo>
                    <a:pt x="169" y="5"/>
                  </a:lnTo>
                  <a:lnTo>
                    <a:pt x="202" y="21"/>
                  </a:lnTo>
                  <a:lnTo>
                    <a:pt x="230" y="44"/>
                  </a:lnTo>
                  <a:lnTo>
                    <a:pt x="255" y="72"/>
                  </a:lnTo>
                  <a:lnTo>
                    <a:pt x="274" y="107"/>
                  </a:lnTo>
                  <a:lnTo>
                    <a:pt x="289" y="147"/>
                  </a:lnTo>
                  <a:lnTo>
                    <a:pt x="302" y="191"/>
                  </a:lnTo>
                  <a:lnTo>
                    <a:pt x="312" y="241"/>
                  </a:lnTo>
                  <a:lnTo>
                    <a:pt x="321" y="294"/>
                  </a:lnTo>
                  <a:lnTo>
                    <a:pt x="328" y="353"/>
                  </a:lnTo>
                  <a:lnTo>
                    <a:pt x="335" y="414"/>
                  </a:lnTo>
                  <a:lnTo>
                    <a:pt x="337" y="434"/>
                  </a:lnTo>
                  <a:lnTo>
                    <a:pt x="340" y="460"/>
                  </a:lnTo>
                  <a:lnTo>
                    <a:pt x="343" y="495"/>
                  </a:lnTo>
                  <a:lnTo>
                    <a:pt x="349" y="535"/>
                  </a:lnTo>
                  <a:lnTo>
                    <a:pt x="352" y="579"/>
                  </a:lnTo>
                  <a:lnTo>
                    <a:pt x="357" y="626"/>
                  </a:lnTo>
                  <a:lnTo>
                    <a:pt x="363" y="675"/>
                  </a:lnTo>
                  <a:lnTo>
                    <a:pt x="368" y="722"/>
                  </a:lnTo>
                  <a:lnTo>
                    <a:pt x="373" y="769"/>
                  </a:lnTo>
                  <a:lnTo>
                    <a:pt x="378" y="813"/>
                  </a:lnTo>
                  <a:lnTo>
                    <a:pt x="382" y="851"/>
                  </a:lnTo>
                  <a:lnTo>
                    <a:pt x="387" y="886"/>
                  </a:lnTo>
                  <a:lnTo>
                    <a:pt x="389" y="912"/>
                  </a:lnTo>
                  <a:lnTo>
                    <a:pt x="392" y="932"/>
                  </a:lnTo>
                  <a:lnTo>
                    <a:pt x="394" y="940"/>
                  </a:lnTo>
                  <a:lnTo>
                    <a:pt x="366" y="946"/>
                  </a:lnTo>
                  <a:lnTo>
                    <a:pt x="340" y="953"/>
                  </a:lnTo>
                  <a:lnTo>
                    <a:pt x="316" y="965"/>
                  </a:lnTo>
                  <a:lnTo>
                    <a:pt x="293" y="981"/>
                  </a:lnTo>
                  <a:lnTo>
                    <a:pt x="274" y="1000"/>
                  </a:lnTo>
                  <a:lnTo>
                    <a:pt x="260" y="1023"/>
                  </a:lnTo>
                  <a:lnTo>
                    <a:pt x="249" y="1049"/>
                  </a:lnTo>
                  <a:lnTo>
                    <a:pt x="246" y="1077"/>
                  </a:lnTo>
                  <a:lnTo>
                    <a:pt x="249" y="1108"/>
                  </a:lnTo>
                  <a:lnTo>
                    <a:pt x="262" y="1143"/>
                  </a:lnTo>
                  <a:lnTo>
                    <a:pt x="281" y="1182"/>
                  </a:lnTo>
                  <a:lnTo>
                    <a:pt x="312" y="1224"/>
                  </a:lnTo>
                  <a:lnTo>
                    <a:pt x="347" y="1265"/>
                  </a:lnTo>
                  <a:lnTo>
                    <a:pt x="455" y="1400"/>
                  </a:lnTo>
                  <a:lnTo>
                    <a:pt x="495" y="1454"/>
                  </a:lnTo>
                  <a:lnTo>
                    <a:pt x="534" y="1510"/>
                  </a:lnTo>
                  <a:lnTo>
                    <a:pt x="593" y="1601"/>
                  </a:lnTo>
                  <a:lnTo>
                    <a:pt x="609" y="1627"/>
                  </a:lnTo>
                  <a:lnTo>
                    <a:pt x="622" y="1657"/>
                  </a:lnTo>
                  <a:lnTo>
                    <a:pt x="640" y="1681"/>
                  </a:lnTo>
                  <a:lnTo>
                    <a:pt x="654" y="1695"/>
                  </a:lnTo>
                  <a:lnTo>
                    <a:pt x="673" y="1711"/>
                  </a:lnTo>
                  <a:lnTo>
                    <a:pt x="697" y="1729"/>
                  </a:lnTo>
                  <a:lnTo>
                    <a:pt x="722" y="1746"/>
                  </a:lnTo>
                  <a:lnTo>
                    <a:pt x="750" y="1765"/>
                  </a:lnTo>
                  <a:lnTo>
                    <a:pt x="778" y="1783"/>
                  </a:lnTo>
                  <a:lnTo>
                    <a:pt x="804" y="1799"/>
                  </a:lnTo>
                  <a:lnTo>
                    <a:pt x="826" y="1814"/>
                  </a:lnTo>
                  <a:lnTo>
                    <a:pt x="847" y="1827"/>
                  </a:lnTo>
                  <a:lnTo>
                    <a:pt x="865" y="1837"/>
                  </a:lnTo>
                  <a:lnTo>
                    <a:pt x="875" y="1844"/>
                  </a:lnTo>
                  <a:lnTo>
                    <a:pt x="879" y="1846"/>
                  </a:lnTo>
                  <a:lnTo>
                    <a:pt x="826" y="1790"/>
                  </a:lnTo>
                  <a:lnTo>
                    <a:pt x="774" y="1734"/>
                  </a:lnTo>
                  <a:lnTo>
                    <a:pt x="752" y="1711"/>
                  </a:lnTo>
                  <a:lnTo>
                    <a:pt x="729" y="1688"/>
                  </a:lnTo>
                  <a:lnTo>
                    <a:pt x="706" y="1666"/>
                  </a:lnTo>
                  <a:lnTo>
                    <a:pt x="685" y="1640"/>
                  </a:lnTo>
                  <a:lnTo>
                    <a:pt x="663" y="1608"/>
                  </a:lnTo>
                  <a:lnTo>
                    <a:pt x="657" y="1599"/>
                  </a:lnTo>
                  <a:lnTo>
                    <a:pt x="647" y="1584"/>
                  </a:lnTo>
                  <a:lnTo>
                    <a:pt x="633" y="1563"/>
                  </a:lnTo>
                  <a:lnTo>
                    <a:pt x="616" y="1536"/>
                  </a:lnTo>
                  <a:lnTo>
                    <a:pt x="595" y="1507"/>
                  </a:lnTo>
                  <a:lnTo>
                    <a:pt x="572" y="1473"/>
                  </a:lnTo>
                  <a:lnTo>
                    <a:pt x="546" y="1439"/>
                  </a:lnTo>
                  <a:lnTo>
                    <a:pt x="521" y="1404"/>
                  </a:lnTo>
                  <a:lnTo>
                    <a:pt x="495" y="1367"/>
                  </a:lnTo>
                  <a:lnTo>
                    <a:pt x="469" y="1330"/>
                  </a:lnTo>
                  <a:lnTo>
                    <a:pt x="443" y="1293"/>
                  </a:lnTo>
                  <a:lnTo>
                    <a:pt x="420" y="1260"/>
                  </a:lnTo>
                  <a:lnTo>
                    <a:pt x="398" y="1231"/>
                  </a:lnTo>
                  <a:lnTo>
                    <a:pt x="378" y="1203"/>
                  </a:lnTo>
                  <a:lnTo>
                    <a:pt x="361" y="1182"/>
                  </a:lnTo>
                  <a:lnTo>
                    <a:pt x="349" y="1164"/>
                  </a:lnTo>
                  <a:lnTo>
                    <a:pt x="340" y="1154"/>
                  </a:lnTo>
                  <a:lnTo>
                    <a:pt x="337" y="1148"/>
                  </a:lnTo>
                  <a:lnTo>
                    <a:pt x="319" y="1122"/>
                  </a:lnTo>
                  <a:lnTo>
                    <a:pt x="312" y="1098"/>
                  </a:lnTo>
                  <a:lnTo>
                    <a:pt x="310" y="1077"/>
                  </a:lnTo>
                  <a:lnTo>
                    <a:pt x="316" y="1057"/>
                  </a:lnTo>
                  <a:lnTo>
                    <a:pt x="326" y="1042"/>
                  </a:lnTo>
                  <a:lnTo>
                    <a:pt x="342" y="1030"/>
                  </a:lnTo>
                  <a:lnTo>
                    <a:pt x="359" y="1019"/>
                  </a:lnTo>
                  <a:lnTo>
                    <a:pt x="378" y="1010"/>
                  </a:lnTo>
                  <a:lnTo>
                    <a:pt x="401" y="1005"/>
                  </a:lnTo>
                  <a:lnTo>
                    <a:pt x="422" y="1002"/>
                  </a:lnTo>
                  <a:lnTo>
                    <a:pt x="443" y="1000"/>
                  </a:lnTo>
                  <a:lnTo>
                    <a:pt x="462" y="1002"/>
                  </a:lnTo>
                  <a:lnTo>
                    <a:pt x="480" y="1003"/>
                  </a:lnTo>
                  <a:lnTo>
                    <a:pt x="493" y="1009"/>
                  </a:lnTo>
                  <a:lnTo>
                    <a:pt x="507" y="1014"/>
                  </a:lnTo>
                  <a:lnTo>
                    <a:pt x="530" y="1023"/>
                  </a:lnTo>
                  <a:lnTo>
                    <a:pt x="561" y="1035"/>
                  </a:lnTo>
                  <a:lnTo>
                    <a:pt x="600" y="1052"/>
                  </a:lnTo>
                  <a:lnTo>
                    <a:pt x="643" y="1077"/>
                  </a:lnTo>
                  <a:lnTo>
                    <a:pt x="692" y="1106"/>
                  </a:lnTo>
                  <a:lnTo>
                    <a:pt x="748" y="1143"/>
                  </a:lnTo>
                  <a:lnTo>
                    <a:pt x="806" y="1190"/>
                  </a:lnTo>
                  <a:lnTo>
                    <a:pt x="868" y="1246"/>
                  </a:lnTo>
                  <a:lnTo>
                    <a:pt x="933" y="1311"/>
                  </a:lnTo>
                  <a:lnTo>
                    <a:pt x="997" y="1386"/>
                  </a:lnTo>
                  <a:lnTo>
                    <a:pt x="1065" y="1475"/>
                  </a:lnTo>
                  <a:lnTo>
                    <a:pt x="1097" y="1515"/>
                  </a:lnTo>
                  <a:lnTo>
                    <a:pt x="1130" y="1552"/>
                  </a:lnTo>
                  <a:lnTo>
                    <a:pt x="1163" y="1587"/>
                  </a:lnTo>
                  <a:lnTo>
                    <a:pt x="1196" y="1624"/>
                  </a:lnTo>
                  <a:lnTo>
                    <a:pt x="1224" y="1653"/>
                  </a:lnTo>
                  <a:lnTo>
                    <a:pt x="1257" y="1678"/>
                  </a:lnTo>
                  <a:lnTo>
                    <a:pt x="1292" y="1702"/>
                  </a:lnTo>
                  <a:lnTo>
                    <a:pt x="1320" y="1722"/>
                  </a:lnTo>
                  <a:lnTo>
                    <a:pt x="1350" y="1737"/>
                  </a:lnTo>
                  <a:lnTo>
                    <a:pt x="1379" y="1744"/>
                  </a:lnTo>
                  <a:lnTo>
                    <a:pt x="1486" y="1753"/>
                  </a:lnTo>
                  <a:lnTo>
                    <a:pt x="1583" y="1765"/>
                  </a:lnTo>
                  <a:lnTo>
                    <a:pt x="1670" y="1778"/>
                  </a:lnTo>
                  <a:lnTo>
                    <a:pt x="1751" y="1793"/>
                  </a:lnTo>
                  <a:lnTo>
                    <a:pt x="1822" y="1811"/>
                  </a:lnTo>
                  <a:lnTo>
                    <a:pt x="1885" y="1828"/>
                  </a:lnTo>
                  <a:lnTo>
                    <a:pt x="1941" y="1846"/>
                  </a:lnTo>
                  <a:lnTo>
                    <a:pt x="1989" y="1863"/>
                  </a:lnTo>
                  <a:lnTo>
                    <a:pt x="2031" y="1881"/>
                  </a:lnTo>
                  <a:lnTo>
                    <a:pt x="2068" y="1898"/>
                  </a:lnTo>
                  <a:lnTo>
                    <a:pt x="2096" y="1912"/>
                  </a:lnTo>
                  <a:lnTo>
                    <a:pt x="2120" y="1926"/>
                  </a:lnTo>
                  <a:lnTo>
                    <a:pt x="2138" y="1938"/>
                  </a:lnTo>
                  <a:lnTo>
                    <a:pt x="2150" y="1947"/>
                  </a:lnTo>
                  <a:lnTo>
                    <a:pt x="2157" y="1952"/>
                  </a:lnTo>
                  <a:lnTo>
                    <a:pt x="2169" y="1961"/>
                  </a:lnTo>
                  <a:lnTo>
                    <a:pt x="2188" y="1975"/>
                  </a:lnTo>
                  <a:lnTo>
                    <a:pt x="2213" y="1994"/>
                  </a:lnTo>
                  <a:lnTo>
                    <a:pt x="2242" y="2021"/>
                  </a:lnTo>
                  <a:lnTo>
                    <a:pt x="2277" y="2050"/>
                  </a:lnTo>
                  <a:lnTo>
                    <a:pt x="2314" y="2085"/>
                  </a:lnTo>
                  <a:lnTo>
                    <a:pt x="2356" y="2125"/>
                  </a:lnTo>
                  <a:lnTo>
                    <a:pt x="2398" y="2171"/>
                  </a:lnTo>
                  <a:lnTo>
                    <a:pt x="2441" y="2222"/>
                  </a:lnTo>
                  <a:lnTo>
                    <a:pt x="2485" y="2277"/>
                  </a:lnTo>
                  <a:lnTo>
                    <a:pt x="2528" y="2337"/>
                  </a:lnTo>
                  <a:lnTo>
                    <a:pt x="2572" y="2402"/>
                  </a:lnTo>
                  <a:lnTo>
                    <a:pt x="2612" y="2470"/>
                  </a:lnTo>
                  <a:lnTo>
                    <a:pt x="2649" y="2545"/>
                  </a:lnTo>
                  <a:lnTo>
                    <a:pt x="2682" y="2624"/>
                  </a:lnTo>
                  <a:lnTo>
                    <a:pt x="2710" y="2706"/>
                  </a:lnTo>
                  <a:lnTo>
                    <a:pt x="2732" y="2793"/>
                  </a:lnTo>
                  <a:lnTo>
                    <a:pt x="2738" y="2819"/>
                  </a:lnTo>
                  <a:lnTo>
                    <a:pt x="2741" y="2854"/>
                  </a:lnTo>
                  <a:lnTo>
                    <a:pt x="2746" y="2893"/>
                  </a:lnTo>
                  <a:lnTo>
                    <a:pt x="2748" y="2935"/>
                  </a:lnTo>
                  <a:lnTo>
                    <a:pt x="2748" y="2977"/>
                  </a:lnTo>
                  <a:lnTo>
                    <a:pt x="2744" y="3015"/>
                  </a:lnTo>
                  <a:lnTo>
                    <a:pt x="2738" y="3050"/>
                  </a:lnTo>
                  <a:lnTo>
                    <a:pt x="2727" y="3143"/>
                  </a:lnTo>
                  <a:lnTo>
                    <a:pt x="2718" y="3235"/>
                  </a:lnTo>
                  <a:lnTo>
                    <a:pt x="2717" y="3573"/>
                  </a:lnTo>
                  <a:lnTo>
                    <a:pt x="1744" y="3573"/>
                  </a:lnTo>
                  <a:lnTo>
                    <a:pt x="1744" y="3206"/>
                  </a:lnTo>
                  <a:lnTo>
                    <a:pt x="1738" y="3160"/>
                  </a:lnTo>
                  <a:lnTo>
                    <a:pt x="1728" y="3116"/>
                  </a:lnTo>
                  <a:lnTo>
                    <a:pt x="1712" y="3076"/>
                  </a:lnTo>
                  <a:lnTo>
                    <a:pt x="1691" y="3039"/>
                  </a:lnTo>
                  <a:lnTo>
                    <a:pt x="1669" y="3005"/>
                  </a:lnTo>
                  <a:lnTo>
                    <a:pt x="1643" y="2973"/>
                  </a:lnTo>
                  <a:lnTo>
                    <a:pt x="1618" y="2947"/>
                  </a:lnTo>
                  <a:lnTo>
                    <a:pt x="1595" y="2924"/>
                  </a:lnTo>
                  <a:lnTo>
                    <a:pt x="1575" y="2905"/>
                  </a:lnTo>
                  <a:lnTo>
                    <a:pt x="1557" y="2891"/>
                  </a:lnTo>
                  <a:lnTo>
                    <a:pt x="1545" y="2880"/>
                  </a:lnTo>
                  <a:lnTo>
                    <a:pt x="1541" y="2879"/>
                  </a:lnTo>
                  <a:lnTo>
                    <a:pt x="1529" y="2872"/>
                  </a:lnTo>
                  <a:lnTo>
                    <a:pt x="1510" y="2859"/>
                  </a:lnTo>
                  <a:lnTo>
                    <a:pt x="1484" y="2845"/>
                  </a:lnTo>
                  <a:lnTo>
                    <a:pt x="1451" y="2826"/>
                  </a:lnTo>
                  <a:lnTo>
                    <a:pt x="1412" y="2804"/>
                  </a:lnTo>
                  <a:lnTo>
                    <a:pt x="1370" y="2777"/>
                  </a:lnTo>
                  <a:lnTo>
                    <a:pt x="1323" y="2751"/>
                  </a:lnTo>
                  <a:lnTo>
                    <a:pt x="1273" y="2720"/>
                  </a:lnTo>
                  <a:lnTo>
                    <a:pt x="1221" y="2688"/>
                  </a:lnTo>
                  <a:lnTo>
                    <a:pt x="1165" y="2655"/>
                  </a:lnTo>
                  <a:lnTo>
                    <a:pt x="1107" y="2620"/>
                  </a:lnTo>
                  <a:lnTo>
                    <a:pt x="1050" y="2585"/>
                  </a:lnTo>
                  <a:lnTo>
                    <a:pt x="992" y="2548"/>
                  </a:lnTo>
                  <a:lnTo>
                    <a:pt x="935" y="2513"/>
                  </a:lnTo>
                  <a:lnTo>
                    <a:pt x="879" y="2477"/>
                  </a:lnTo>
                  <a:lnTo>
                    <a:pt x="823" y="2442"/>
                  </a:lnTo>
                  <a:lnTo>
                    <a:pt x="771" y="2407"/>
                  </a:lnTo>
                  <a:lnTo>
                    <a:pt x="722" y="2374"/>
                  </a:lnTo>
                  <a:lnTo>
                    <a:pt x="677" y="2342"/>
                  </a:lnTo>
                  <a:lnTo>
                    <a:pt x="635" y="2312"/>
                  </a:lnTo>
                  <a:lnTo>
                    <a:pt x="600" y="2286"/>
                  </a:lnTo>
                  <a:lnTo>
                    <a:pt x="568" y="2262"/>
                  </a:lnTo>
                  <a:lnTo>
                    <a:pt x="544" y="2239"/>
                  </a:lnTo>
                  <a:lnTo>
                    <a:pt x="527" y="2222"/>
                  </a:lnTo>
                  <a:lnTo>
                    <a:pt x="509" y="2199"/>
                  </a:lnTo>
                  <a:lnTo>
                    <a:pt x="490" y="2169"/>
                  </a:lnTo>
                  <a:lnTo>
                    <a:pt x="467" y="2132"/>
                  </a:lnTo>
                  <a:lnTo>
                    <a:pt x="443" y="2089"/>
                  </a:lnTo>
                  <a:lnTo>
                    <a:pt x="417" y="2040"/>
                  </a:lnTo>
                  <a:lnTo>
                    <a:pt x="389" y="1986"/>
                  </a:lnTo>
                  <a:lnTo>
                    <a:pt x="361" y="1928"/>
                  </a:lnTo>
                  <a:lnTo>
                    <a:pt x="331" y="1867"/>
                  </a:lnTo>
                  <a:lnTo>
                    <a:pt x="300" y="1804"/>
                  </a:lnTo>
                  <a:lnTo>
                    <a:pt x="269" y="1737"/>
                  </a:lnTo>
                  <a:lnTo>
                    <a:pt x="239" y="1671"/>
                  </a:lnTo>
                  <a:lnTo>
                    <a:pt x="209" y="1605"/>
                  </a:lnTo>
                  <a:lnTo>
                    <a:pt x="180" y="1538"/>
                  </a:lnTo>
                  <a:lnTo>
                    <a:pt x="150" y="1472"/>
                  </a:lnTo>
                  <a:lnTo>
                    <a:pt x="124" y="1409"/>
                  </a:lnTo>
                  <a:lnTo>
                    <a:pt x="99" y="1348"/>
                  </a:lnTo>
                  <a:lnTo>
                    <a:pt x="77" y="1292"/>
                  </a:lnTo>
                  <a:lnTo>
                    <a:pt x="56" y="1238"/>
                  </a:lnTo>
                  <a:lnTo>
                    <a:pt x="38" y="1190"/>
                  </a:lnTo>
                  <a:lnTo>
                    <a:pt x="23" y="1147"/>
                  </a:lnTo>
                  <a:lnTo>
                    <a:pt x="12" y="1112"/>
                  </a:lnTo>
                  <a:lnTo>
                    <a:pt x="5" y="1082"/>
                  </a:lnTo>
                  <a:lnTo>
                    <a:pt x="2" y="1061"/>
                  </a:lnTo>
                  <a:lnTo>
                    <a:pt x="0" y="1012"/>
                  </a:lnTo>
                  <a:lnTo>
                    <a:pt x="0" y="958"/>
                  </a:lnTo>
                  <a:lnTo>
                    <a:pt x="2" y="900"/>
                  </a:lnTo>
                  <a:lnTo>
                    <a:pt x="3" y="841"/>
                  </a:lnTo>
                  <a:lnTo>
                    <a:pt x="5" y="778"/>
                  </a:lnTo>
                  <a:lnTo>
                    <a:pt x="9" y="713"/>
                  </a:lnTo>
                  <a:lnTo>
                    <a:pt x="12" y="650"/>
                  </a:lnTo>
                  <a:lnTo>
                    <a:pt x="17" y="589"/>
                  </a:lnTo>
                  <a:lnTo>
                    <a:pt x="21" y="531"/>
                  </a:lnTo>
                  <a:lnTo>
                    <a:pt x="26" y="477"/>
                  </a:lnTo>
                  <a:lnTo>
                    <a:pt x="30" y="428"/>
                  </a:lnTo>
                  <a:lnTo>
                    <a:pt x="33" y="385"/>
                  </a:lnTo>
                  <a:lnTo>
                    <a:pt x="37" y="350"/>
                  </a:lnTo>
                  <a:lnTo>
                    <a:pt x="40" y="323"/>
                  </a:lnTo>
                  <a:lnTo>
                    <a:pt x="42" y="306"/>
                  </a:lnTo>
                  <a:lnTo>
                    <a:pt x="42" y="301"/>
                  </a:lnTo>
                  <a:lnTo>
                    <a:pt x="45" y="262"/>
                  </a:lnTo>
                  <a:lnTo>
                    <a:pt x="49" y="220"/>
                  </a:lnTo>
                  <a:lnTo>
                    <a:pt x="54" y="178"/>
                  </a:lnTo>
                  <a:lnTo>
                    <a:pt x="61" y="136"/>
                  </a:lnTo>
                  <a:lnTo>
                    <a:pt x="68" y="98"/>
                  </a:lnTo>
                  <a:lnTo>
                    <a:pt x="75" y="65"/>
                  </a:lnTo>
                  <a:lnTo>
                    <a:pt x="84" y="39"/>
                  </a:lnTo>
                  <a:lnTo>
                    <a:pt x="94" y="23"/>
                  </a:lnTo>
                  <a:lnTo>
                    <a:pt x="110" y="7"/>
                  </a:lnTo>
                  <a:lnTo>
                    <a:pt x="129" y="0"/>
                  </a:lnTo>
                  <a:lnTo>
                    <a:pt x="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2866" y="2654"/>
              <a:ext cx="1373" cy="1786"/>
            </a:xfrm>
            <a:custGeom>
              <a:avLst/>
              <a:gdLst>
                <a:gd name="T0" fmla="*/ 2655 w 2746"/>
                <a:gd name="T1" fmla="*/ 23 h 3573"/>
                <a:gd name="T2" fmla="*/ 2688 w 2746"/>
                <a:gd name="T3" fmla="*/ 136 h 3573"/>
                <a:gd name="T4" fmla="*/ 2706 w 2746"/>
                <a:gd name="T5" fmla="*/ 301 h 3573"/>
                <a:gd name="T6" fmla="*/ 2715 w 2746"/>
                <a:gd name="T7" fmla="*/ 385 h 3573"/>
                <a:gd name="T8" fmla="*/ 2730 w 2746"/>
                <a:gd name="T9" fmla="*/ 589 h 3573"/>
                <a:gd name="T10" fmla="*/ 2744 w 2746"/>
                <a:gd name="T11" fmla="*/ 839 h 3573"/>
                <a:gd name="T12" fmla="*/ 2736 w 2746"/>
                <a:gd name="T13" fmla="*/ 1110 h 3573"/>
                <a:gd name="T14" fmla="*/ 2673 w 2746"/>
                <a:gd name="T15" fmla="*/ 1292 h 3573"/>
                <a:gd name="T16" fmla="*/ 2568 w 2746"/>
                <a:gd name="T17" fmla="*/ 1538 h 3573"/>
                <a:gd name="T18" fmla="*/ 2448 w 2746"/>
                <a:gd name="T19" fmla="*/ 1804 h 3573"/>
                <a:gd name="T20" fmla="*/ 2331 w 2746"/>
                <a:gd name="T21" fmla="*/ 2040 h 3573"/>
                <a:gd name="T22" fmla="*/ 2239 w 2746"/>
                <a:gd name="T23" fmla="*/ 2199 h 3573"/>
                <a:gd name="T24" fmla="*/ 2150 w 2746"/>
                <a:gd name="T25" fmla="*/ 2286 h 3573"/>
                <a:gd name="T26" fmla="*/ 1977 w 2746"/>
                <a:gd name="T27" fmla="*/ 2407 h 3573"/>
                <a:gd name="T28" fmla="*/ 1756 w 2746"/>
                <a:gd name="T29" fmla="*/ 2548 h 3573"/>
                <a:gd name="T30" fmla="*/ 1527 w 2746"/>
                <a:gd name="T31" fmla="*/ 2688 h 3573"/>
                <a:gd name="T32" fmla="*/ 1335 w 2746"/>
                <a:gd name="T33" fmla="*/ 2804 h 3573"/>
                <a:gd name="T34" fmla="*/ 1219 w 2746"/>
                <a:gd name="T35" fmla="*/ 2872 h 3573"/>
                <a:gd name="T36" fmla="*/ 1175 w 2746"/>
                <a:gd name="T37" fmla="*/ 2905 h 3573"/>
                <a:gd name="T38" fmla="*/ 1081 w 2746"/>
                <a:gd name="T39" fmla="*/ 3005 h 3573"/>
                <a:gd name="T40" fmla="*/ 1009 w 2746"/>
                <a:gd name="T41" fmla="*/ 3160 h 3573"/>
                <a:gd name="T42" fmla="*/ 29 w 2746"/>
                <a:gd name="T43" fmla="*/ 3235 h 3573"/>
                <a:gd name="T44" fmla="*/ 0 w 2746"/>
                <a:gd name="T45" fmla="*/ 2977 h 3573"/>
                <a:gd name="T46" fmla="*/ 10 w 2746"/>
                <a:gd name="T47" fmla="*/ 2819 h 3573"/>
                <a:gd name="T48" fmla="*/ 99 w 2746"/>
                <a:gd name="T49" fmla="*/ 2545 h 3573"/>
                <a:gd name="T50" fmla="*/ 263 w 2746"/>
                <a:gd name="T51" fmla="*/ 2277 h 3573"/>
                <a:gd name="T52" fmla="*/ 434 w 2746"/>
                <a:gd name="T53" fmla="*/ 2085 h 3573"/>
                <a:gd name="T54" fmla="*/ 559 w 2746"/>
                <a:gd name="T55" fmla="*/ 1975 h 3573"/>
                <a:gd name="T56" fmla="*/ 610 w 2746"/>
                <a:gd name="T57" fmla="*/ 1938 h 3573"/>
                <a:gd name="T58" fmla="*/ 716 w 2746"/>
                <a:gd name="T59" fmla="*/ 1881 h 3573"/>
                <a:gd name="T60" fmla="*/ 926 w 2746"/>
                <a:gd name="T61" fmla="*/ 1811 h 3573"/>
                <a:gd name="T62" fmla="*/ 1262 w 2746"/>
                <a:gd name="T63" fmla="*/ 1753 h 3573"/>
                <a:gd name="T64" fmla="*/ 1456 w 2746"/>
                <a:gd name="T65" fmla="*/ 1702 h 3573"/>
                <a:gd name="T66" fmla="*/ 1585 w 2746"/>
                <a:gd name="T67" fmla="*/ 1587 h 3573"/>
                <a:gd name="T68" fmla="*/ 1750 w 2746"/>
                <a:gd name="T69" fmla="*/ 1386 h 3573"/>
                <a:gd name="T70" fmla="*/ 2000 w 2746"/>
                <a:gd name="T71" fmla="*/ 1143 h 3573"/>
                <a:gd name="T72" fmla="*/ 2186 w 2746"/>
                <a:gd name="T73" fmla="*/ 1035 h 3573"/>
                <a:gd name="T74" fmla="*/ 2268 w 2746"/>
                <a:gd name="T75" fmla="*/ 1003 h 3573"/>
                <a:gd name="T76" fmla="*/ 2347 w 2746"/>
                <a:gd name="T77" fmla="*/ 1005 h 3573"/>
                <a:gd name="T78" fmla="*/ 2422 w 2746"/>
                <a:gd name="T79" fmla="*/ 1042 h 3573"/>
                <a:gd name="T80" fmla="*/ 2429 w 2746"/>
                <a:gd name="T81" fmla="*/ 1122 h 3573"/>
                <a:gd name="T82" fmla="*/ 2387 w 2746"/>
                <a:gd name="T83" fmla="*/ 1182 h 3573"/>
                <a:gd name="T84" fmla="*/ 2305 w 2746"/>
                <a:gd name="T85" fmla="*/ 1293 h 3573"/>
                <a:gd name="T86" fmla="*/ 2202 w 2746"/>
                <a:gd name="T87" fmla="*/ 1439 h 3573"/>
                <a:gd name="T88" fmla="*/ 2115 w 2746"/>
                <a:gd name="T89" fmla="*/ 1563 h 3573"/>
                <a:gd name="T90" fmla="*/ 2062 w 2746"/>
                <a:gd name="T91" fmla="*/ 1640 h 3573"/>
                <a:gd name="T92" fmla="*/ 1974 w 2746"/>
                <a:gd name="T93" fmla="*/ 1734 h 3573"/>
                <a:gd name="T94" fmla="*/ 1883 w 2746"/>
                <a:gd name="T95" fmla="*/ 1837 h 3573"/>
                <a:gd name="T96" fmla="*/ 1972 w 2746"/>
                <a:gd name="T97" fmla="*/ 1783 h 3573"/>
                <a:gd name="T98" fmla="*/ 2075 w 2746"/>
                <a:gd name="T99" fmla="*/ 1711 h 3573"/>
                <a:gd name="T100" fmla="*/ 2139 w 2746"/>
                <a:gd name="T101" fmla="*/ 1627 h 3573"/>
                <a:gd name="T102" fmla="*/ 2253 w 2746"/>
                <a:gd name="T103" fmla="*/ 1454 h 3573"/>
                <a:gd name="T104" fmla="*/ 2467 w 2746"/>
                <a:gd name="T105" fmla="*/ 1182 h 3573"/>
                <a:gd name="T106" fmla="*/ 2498 w 2746"/>
                <a:gd name="T107" fmla="*/ 1049 h 3573"/>
                <a:gd name="T108" fmla="*/ 2432 w 2746"/>
                <a:gd name="T109" fmla="*/ 965 h 3573"/>
                <a:gd name="T110" fmla="*/ 2355 w 2746"/>
                <a:gd name="T111" fmla="*/ 932 h 3573"/>
                <a:gd name="T112" fmla="*/ 2369 w 2746"/>
                <a:gd name="T113" fmla="*/ 813 h 3573"/>
                <a:gd name="T114" fmla="*/ 2390 w 2746"/>
                <a:gd name="T115" fmla="*/ 626 h 3573"/>
                <a:gd name="T116" fmla="*/ 2408 w 2746"/>
                <a:gd name="T117" fmla="*/ 460 h 3573"/>
                <a:gd name="T118" fmla="*/ 2427 w 2746"/>
                <a:gd name="T119" fmla="*/ 294 h 3573"/>
                <a:gd name="T120" fmla="*/ 2474 w 2746"/>
                <a:gd name="T121" fmla="*/ 107 h 3573"/>
                <a:gd name="T122" fmla="*/ 2579 w 2746"/>
                <a:gd name="T123" fmla="*/ 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46" h="3573">
                  <a:moveTo>
                    <a:pt x="2600" y="0"/>
                  </a:moveTo>
                  <a:lnTo>
                    <a:pt x="2619" y="0"/>
                  </a:lnTo>
                  <a:lnTo>
                    <a:pt x="2638" y="7"/>
                  </a:lnTo>
                  <a:lnTo>
                    <a:pt x="2655" y="23"/>
                  </a:lnTo>
                  <a:lnTo>
                    <a:pt x="2664" y="39"/>
                  </a:lnTo>
                  <a:lnTo>
                    <a:pt x="2673" y="65"/>
                  </a:lnTo>
                  <a:lnTo>
                    <a:pt x="2681" y="98"/>
                  </a:lnTo>
                  <a:lnTo>
                    <a:pt x="2688" y="136"/>
                  </a:lnTo>
                  <a:lnTo>
                    <a:pt x="2694" y="177"/>
                  </a:lnTo>
                  <a:lnTo>
                    <a:pt x="2699" y="220"/>
                  </a:lnTo>
                  <a:lnTo>
                    <a:pt x="2702" y="262"/>
                  </a:lnTo>
                  <a:lnTo>
                    <a:pt x="2706" y="301"/>
                  </a:lnTo>
                  <a:lnTo>
                    <a:pt x="2706" y="306"/>
                  </a:lnTo>
                  <a:lnTo>
                    <a:pt x="2708" y="323"/>
                  </a:lnTo>
                  <a:lnTo>
                    <a:pt x="2711" y="350"/>
                  </a:lnTo>
                  <a:lnTo>
                    <a:pt x="2715" y="385"/>
                  </a:lnTo>
                  <a:lnTo>
                    <a:pt x="2718" y="428"/>
                  </a:lnTo>
                  <a:lnTo>
                    <a:pt x="2722" y="477"/>
                  </a:lnTo>
                  <a:lnTo>
                    <a:pt x="2727" y="531"/>
                  </a:lnTo>
                  <a:lnTo>
                    <a:pt x="2730" y="589"/>
                  </a:lnTo>
                  <a:lnTo>
                    <a:pt x="2736" y="650"/>
                  </a:lnTo>
                  <a:lnTo>
                    <a:pt x="2739" y="713"/>
                  </a:lnTo>
                  <a:lnTo>
                    <a:pt x="2743" y="778"/>
                  </a:lnTo>
                  <a:lnTo>
                    <a:pt x="2744" y="839"/>
                  </a:lnTo>
                  <a:lnTo>
                    <a:pt x="2746" y="869"/>
                  </a:lnTo>
                  <a:lnTo>
                    <a:pt x="2746" y="1061"/>
                  </a:lnTo>
                  <a:lnTo>
                    <a:pt x="2743" y="1082"/>
                  </a:lnTo>
                  <a:lnTo>
                    <a:pt x="2736" y="1110"/>
                  </a:lnTo>
                  <a:lnTo>
                    <a:pt x="2725" y="1147"/>
                  </a:lnTo>
                  <a:lnTo>
                    <a:pt x="2709" y="1190"/>
                  </a:lnTo>
                  <a:lnTo>
                    <a:pt x="2692" y="1238"/>
                  </a:lnTo>
                  <a:lnTo>
                    <a:pt x="2673" y="1292"/>
                  </a:lnTo>
                  <a:lnTo>
                    <a:pt x="2648" y="1348"/>
                  </a:lnTo>
                  <a:lnTo>
                    <a:pt x="2624" y="1409"/>
                  </a:lnTo>
                  <a:lnTo>
                    <a:pt x="2598" y="1472"/>
                  </a:lnTo>
                  <a:lnTo>
                    <a:pt x="2568" y="1538"/>
                  </a:lnTo>
                  <a:lnTo>
                    <a:pt x="2540" y="1605"/>
                  </a:lnTo>
                  <a:lnTo>
                    <a:pt x="2509" y="1671"/>
                  </a:lnTo>
                  <a:lnTo>
                    <a:pt x="2479" y="1737"/>
                  </a:lnTo>
                  <a:lnTo>
                    <a:pt x="2448" y="1804"/>
                  </a:lnTo>
                  <a:lnTo>
                    <a:pt x="2418" y="1867"/>
                  </a:lnTo>
                  <a:lnTo>
                    <a:pt x="2387" y="1928"/>
                  </a:lnTo>
                  <a:lnTo>
                    <a:pt x="2359" y="1986"/>
                  </a:lnTo>
                  <a:lnTo>
                    <a:pt x="2331" y="2040"/>
                  </a:lnTo>
                  <a:lnTo>
                    <a:pt x="2305" y="2089"/>
                  </a:lnTo>
                  <a:lnTo>
                    <a:pt x="2280" y="2132"/>
                  </a:lnTo>
                  <a:lnTo>
                    <a:pt x="2258" y="2169"/>
                  </a:lnTo>
                  <a:lnTo>
                    <a:pt x="2239" y="2199"/>
                  </a:lnTo>
                  <a:lnTo>
                    <a:pt x="2221" y="2222"/>
                  </a:lnTo>
                  <a:lnTo>
                    <a:pt x="2204" y="2239"/>
                  </a:lnTo>
                  <a:lnTo>
                    <a:pt x="2179" y="2262"/>
                  </a:lnTo>
                  <a:lnTo>
                    <a:pt x="2150" y="2286"/>
                  </a:lnTo>
                  <a:lnTo>
                    <a:pt x="2113" y="2312"/>
                  </a:lnTo>
                  <a:lnTo>
                    <a:pt x="2071" y="2342"/>
                  </a:lnTo>
                  <a:lnTo>
                    <a:pt x="2026" y="2374"/>
                  </a:lnTo>
                  <a:lnTo>
                    <a:pt x="1977" y="2407"/>
                  </a:lnTo>
                  <a:lnTo>
                    <a:pt x="1925" y="2442"/>
                  </a:lnTo>
                  <a:lnTo>
                    <a:pt x="1869" y="2477"/>
                  </a:lnTo>
                  <a:lnTo>
                    <a:pt x="1813" y="2513"/>
                  </a:lnTo>
                  <a:lnTo>
                    <a:pt x="1756" y="2548"/>
                  </a:lnTo>
                  <a:lnTo>
                    <a:pt x="1698" y="2585"/>
                  </a:lnTo>
                  <a:lnTo>
                    <a:pt x="1641" y="2620"/>
                  </a:lnTo>
                  <a:lnTo>
                    <a:pt x="1583" y="2655"/>
                  </a:lnTo>
                  <a:lnTo>
                    <a:pt x="1527" y="2688"/>
                  </a:lnTo>
                  <a:lnTo>
                    <a:pt x="1475" y="2720"/>
                  </a:lnTo>
                  <a:lnTo>
                    <a:pt x="1424" y="2749"/>
                  </a:lnTo>
                  <a:lnTo>
                    <a:pt x="1377" y="2777"/>
                  </a:lnTo>
                  <a:lnTo>
                    <a:pt x="1335" y="2804"/>
                  </a:lnTo>
                  <a:lnTo>
                    <a:pt x="1297" y="2826"/>
                  </a:lnTo>
                  <a:lnTo>
                    <a:pt x="1266" y="2844"/>
                  </a:lnTo>
                  <a:lnTo>
                    <a:pt x="1239" y="2859"/>
                  </a:lnTo>
                  <a:lnTo>
                    <a:pt x="1219" y="2872"/>
                  </a:lnTo>
                  <a:lnTo>
                    <a:pt x="1206" y="2879"/>
                  </a:lnTo>
                  <a:lnTo>
                    <a:pt x="1203" y="2880"/>
                  </a:lnTo>
                  <a:lnTo>
                    <a:pt x="1191" y="2891"/>
                  </a:lnTo>
                  <a:lnTo>
                    <a:pt x="1175" y="2905"/>
                  </a:lnTo>
                  <a:lnTo>
                    <a:pt x="1154" y="2924"/>
                  </a:lnTo>
                  <a:lnTo>
                    <a:pt x="1130" y="2947"/>
                  </a:lnTo>
                  <a:lnTo>
                    <a:pt x="1105" y="2973"/>
                  </a:lnTo>
                  <a:lnTo>
                    <a:pt x="1081" y="3005"/>
                  </a:lnTo>
                  <a:lnTo>
                    <a:pt x="1056" y="3039"/>
                  </a:lnTo>
                  <a:lnTo>
                    <a:pt x="1035" y="3076"/>
                  </a:lnTo>
                  <a:lnTo>
                    <a:pt x="1020" y="3116"/>
                  </a:lnTo>
                  <a:lnTo>
                    <a:pt x="1009" y="3160"/>
                  </a:lnTo>
                  <a:lnTo>
                    <a:pt x="1004" y="3204"/>
                  </a:lnTo>
                  <a:lnTo>
                    <a:pt x="1004" y="3573"/>
                  </a:lnTo>
                  <a:lnTo>
                    <a:pt x="31" y="3573"/>
                  </a:lnTo>
                  <a:lnTo>
                    <a:pt x="29" y="3235"/>
                  </a:lnTo>
                  <a:lnTo>
                    <a:pt x="22" y="3143"/>
                  </a:lnTo>
                  <a:lnTo>
                    <a:pt x="10" y="3050"/>
                  </a:lnTo>
                  <a:lnTo>
                    <a:pt x="3" y="3015"/>
                  </a:lnTo>
                  <a:lnTo>
                    <a:pt x="0" y="2977"/>
                  </a:lnTo>
                  <a:lnTo>
                    <a:pt x="0" y="2935"/>
                  </a:lnTo>
                  <a:lnTo>
                    <a:pt x="2" y="2893"/>
                  </a:lnTo>
                  <a:lnTo>
                    <a:pt x="7" y="2854"/>
                  </a:lnTo>
                  <a:lnTo>
                    <a:pt x="10" y="2819"/>
                  </a:lnTo>
                  <a:lnTo>
                    <a:pt x="15" y="2793"/>
                  </a:lnTo>
                  <a:lnTo>
                    <a:pt x="38" y="2706"/>
                  </a:lnTo>
                  <a:lnTo>
                    <a:pt x="66" y="2622"/>
                  </a:lnTo>
                  <a:lnTo>
                    <a:pt x="99" y="2545"/>
                  </a:lnTo>
                  <a:lnTo>
                    <a:pt x="138" y="2470"/>
                  </a:lnTo>
                  <a:lnTo>
                    <a:pt x="176" y="2402"/>
                  </a:lnTo>
                  <a:lnTo>
                    <a:pt x="219" y="2337"/>
                  </a:lnTo>
                  <a:lnTo>
                    <a:pt x="263" y="2277"/>
                  </a:lnTo>
                  <a:lnTo>
                    <a:pt x="307" y="2222"/>
                  </a:lnTo>
                  <a:lnTo>
                    <a:pt x="350" y="2171"/>
                  </a:lnTo>
                  <a:lnTo>
                    <a:pt x="392" y="2125"/>
                  </a:lnTo>
                  <a:lnTo>
                    <a:pt x="434" y="2085"/>
                  </a:lnTo>
                  <a:lnTo>
                    <a:pt x="471" y="2050"/>
                  </a:lnTo>
                  <a:lnTo>
                    <a:pt x="505" y="2021"/>
                  </a:lnTo>
                  <a:lnTo>
                    <a:pt x="535" y="1994"/>
                  </a:lnTo>
                  <a:lnTo>
                    <a:pt x="559" y="1975"/>
                  </a:lnTo>
                  <a:lnTo>
                    <a:pt x="579" y="1961"/>
                  </a:lnTo>
                  <a:lnTo>
                    <a:pt x="591" y="1952"/>
                  </a:lnTo>
                  <a:lnTo>
                    <a:pt x="598" y="1947"/>
                  </a:lnTo>
                  <a:lnTo>
                    <a:pt x="610" y="1938"/>
                  </a:lnTo>
                  <a:lnTo>
                    <a:pt x="627" y="1926"/>
                  </a:lnTo>
                  <a:lnTo>
                    <a:pt x="652" y="1912"/>
                  </a:lnTo>
                  <a:lnTo>
                    <a:pt x="680" y="1898"/>
                  </a:lnTo>
                  <a:lnTo>
                    <a:pt x="716" y="1881"/>
                  </a:lnTo>
                  <a:lnTo>
                    <a:pt x="758" y="1863"/>
                  </a:lnTo>
                  <a:lnTo>
                    <a:pt x="807" y="1846"/>
                  </a:lnTo>
                  <a:lnTo>
                    <a:pt x="863" y="1828"/>
                  </a:lnTo>
                  <a:lnTo>
                    <a:pt x="926" y="1811"/>
                  </a:lnTo>
                  <a:lnTo>
                    <a:pt x="997" y="1793"/>
                  </a:lnTo>
                  <a:lnTo>
                    <a:pt x="1077" y="1778"/>
                  </a:lnTo>
                  <a:lnTo>
                    <a:pt x="1165" y="1765"/>
                  </a:lnTo>
                  <a:lnTo>
                    <a:pt x="1262" y="1753"/>
                  </a:lnTo>
                  <a:lnTo>
                    <a:pt x="1369" y="1744"/>
                  </a:lnTo>
                  <a:lnTo>
                    <a:pt x="1398" y="1737"/>
                  </a:lnTo>
                  <a:lnTo>
                    <a:pt x="1428" y="1722"/>
                  </a:lnTo>
                  <a:lnTo>
                    <a:pt x="1456" y="1702"/>
                  </a:lnTo>
                  <a:lnTo>
                    <a:pt x="1491" y="1678"/>
                  </a:lnTo>
                  <a:lnTo>
                    <a:pt x="1524" y="1653"/>
                  </a:lnTo>
                  <a:lnTo>
                    <a:pt x="1553" y="1624"/>
                  </a:lnTo>
                  <a:lnTo>
                    <a:pt x="1585" y="1587"/>
                  </a:lnTo>
                  <a:lnTo>
                    <a:pt x="1618" y="1552"/>
                  </a:lnTo>
                  <a:lnTo>
                    <a:pt x="1651" y="1515"/>
                  </a:lnTo>
                  <a:lnTo>
                    <a:pt x="1682" y="1475"/>
                  </a:lnTo>
                  <a:lnTo>
                    <a:pt x="1750" y="1386"/>
                  </a:lnTo>
                  <a:lnTo>
                    <a:pt x="1817" y="1311"/>
                  </a:lnTo>
                  <a:lnTo>
                    <a:pt x="1879" y="1246"/>
                  </a:lnTo>
                  <a:lnTo>
                    <a:pt x="1942" y="1190"/>
                  </a:lnTo>
                  <a:lnTo>
                    <a:pt x="2000" y="1143"/>
                  </a:lnTo>
                  <a:lnTo>
                    <a:pt x="2056" y="1106"/>
                  </a:lnTo>
                  <a:lnTo>
                    <a:pt x="2104" y="1077"/>
                  </a:lnTo>
                  <a:lnTo>
                    <a:pt x="2148" y="1052"/>
                  </a:lnTo>
                  <a:lnTo>
                    <a:pt x="2186" y="1035"/>
                  </a:lnTo>
                  <a:lnTo>
                    <a:pt x="2218" y="1023"/>
                  </a:lnTo>
                  <a:lnTo>
                    <a:pt x="2240" y="1014"/>
                  </a:lnTo>
                  <a:lnTo>
                    <a:pt x="2254" y="1009"/>
                  </a:lnTo>
                  <a:lnTo>
                    <a:pt x="2268" y="1003"/>
                  </a:lnTo>
                  <a:lnTo>
                    <a:pt x="2286" y="1002"/>
                  </a:lnTo>
                  <a:lnTo>
                    <a:pt x="2305" y="1000"/>
                  </a:lnTo>
                  <a:lnTo>
                    <a:pt x="2326" y="1002"/>
                  </a:lnTo>
                  <a:lnTo>
                    <a:pt x="2347" y="1005"/>
                  </a:lnTo>
                  <a:lnTo>
                    <a:pt x="2369" y="1010"/>
                  </a:lnTo>
                  <a:lnTo>
                    <a:pt x="2389" y="1019"/>
                  </a:lnTo>
                  <a:lnTo>
                    <a:pt x="2408" y="1030"/>
                  </a:lnTo>
                  <a:lnTo>
                    <a:pt x="2422" y="1042"/>
                  </a:lnTo>
                  <a:lnTo>
                    <a:pt x="2432" y="1057"/>
                  </a:lnTo>
                  <a:lnTo>
                    <a:pt x="2437" y="1077"/>
                  </a:lnTo>
                  <a:lnTo>
                    <a:pt x="2436" y="1098"/>
                  </a:lnTo>
                  <a:lnTo>
                    <a:pt x="2429" y="1122"/>
                  </a:lnTo>
                  <a:lnTo>
                    <a:pt x="2411" y="1148"/>
                  </a:lnTo>
                  <a:lnTo>
                    <a:pt x="2408" y="1152"/>
                  </a:lnTo>
                  <a:lnTo>
                    <a:pt x="2399" y="1164"/>
                  </a:lnTo>
                  <a:lnTo>
                    <a:pt x="2387" y="1182"/>
                  </a:lnTo>
                  <a:lnTo>
                    <a:pt x="2371" y="1203"/>
                  </a:lnTo>
                  <a:lnTo>
                    <a:pt x="2350" y="1231"/>
                  </a:lnTo>
                  <a:lnTo>
                    <a:pt x="2329" y="1260"/>
                  </a:lnTo>
                  <a:lnTo>
                    <a:pt x="2305" y="1293"/>
                  </a:lnTo>
                  <a:lnTo>
                    <a:pt x="2279" y="1330"/>
                  </a:lnTo>
                  <a:lnTo>
                    <a:pt x="2253" y="1367"/>
                  </a:lnTo>
                  <a:lnTo>
                    <a:pt x="2226" y="1404"/>
                  </a:lnTo>
                  <a:lnTo>
                    <a:pt x="2202" y="1439"/>
                  </a:lnTo>
                  <a:lnTo>
                    <a:pt x="2178" y="1473"/>
                  </a:lnTo>
                  <a:lnTo>
                    <a:pt x="2153" y="1507"/>
                  </a:lnTo>
                  <a:lnTo>
                    <a:pt x="2132" y="1536"/>
                  </a:lnTo>
                  <a:lnTo>
                    <a:pt x="2115" y="1563"/>
                  </a:lnTo>
                  <a:lnTo>
                    <a:pt x="2101" y="1584"/>
                  </a:lnTo>
                  <a:lnTo>
                    <a:pt x="2090" y="1599"/>
                  </a:lnTo>
                  <a:lnTo>
                    <a:pt x="2085" y="1608"/>
                  </a:lnTo>
                  <a:lnTo>
                    <a:pt x="2062" y="1640"/>
                  </a:lnTo>
                  <a:lnTo>
                    <a:pt x="2042" y="1666"/>
                  </a:lnTo>
                  <a:lnTo>
                    <a:pt x="2019" y="1688"/>
                  </a:lnTo>
                  <a:lnTo>
                    <a:pt x="1996" y="1711"/>
                  </a:lnTo>
                  <a:lnTo>
                    <a:pt x="1974" y="1734"/>
                  </a:lnTo>
                  <a:lnTo>
                    <a:pt x="1921" y="1790"/>
                  </a:lnTo>
                  <a:lnTo>
                    <a:pt x="1869" y="1846"/>
                  </a:lnTo>
                  <a:lnTo>
                    <a:pt x="1872" y="1844"/>
                  </a:lnTo>
                  <a:lnTo>
                    <a:pt x="1883" y="1837"/>
                  </a:lnTo>
                  <a:lnTo>
                    <a:pt x="1900" y="1827"/>
                  </a:lnTo>
                  <a:lnTo>
                    <a:pt x="1921" y="1814"/>
                  </a:lnTo>
                  <a:lnTo>
                    <a:pt x="1944" y="1799"/>
                  </a:lnTo>
                  <a:lnTo>
                    <a:pt x="1972" y="1783"/>
                  </a:lnTo>
                  <a:lnTo>
                    <a:pt x="1998" y="1765"/>
                  </a:lnTo>
                  <a:lnTo>
                    <a:pt x="2026" y="1746"/>
                  </a:lnTo>
                  <a:lnTo>
                    <a:pt x="2050" y="1729"/>
                  </a:lnTo>
                  <a:lnTo>
                    <a:pt x="2075" y="1711"/>
                  </a:lnTo>
                  <a:lnTo>
                    <a:pt x="2094" y="1695"/>
                  </a:lnTo>
                  <a:lnTo>
                    <a:pt x="2108" y="1681"/>
                  </a:lnTo>
                  <a:lnTo>
                    <a:pt x="2125" y="1657"/>
                  </a:lnTo>
                  <a:lnTo>
                    <a:pt x="2139" y="1627"/>
                  </a:lnTo>
                  <a:lnTo>
                    <a:pt x="2155" y="1601"/>
                  </a:lnTo>
                  <a:lnTo>
                    <a:pt x="2185" y="1554"/>
                  </a:lnTo>
                  <a:lnTo>
                    <a:pt x="2214" y="1510"/>
                  </a:lnTo>
                  <a:lnTo>
                    <a:pt x="2253" y="1454"/>
                  </a:lnTo>
                  <a:lnTo>
                    <a:pt x="2293" y="1400"/>
                  </a:lnTo>
                  <a:lnTo>
                    <a:pt x="2401" y="1265"/>
                  </a:lnTo>
                  <a:lnTo>
                    <a:pt x="2436" y="1224"/>
                  </a:lnTo>
                  <a:lnTo>
                    <a:pt x="2467" y="1182"/>
                  </a:lnTo>
                  <a:lnTo>
                    <a:pt x="2486" y="1143"/>
                  </a:lnTo>
                  <a:lnTo>
                    <a:pt x="2498" y="1108"/>
                  </a:lnTo>
                  <a:lnTo>
                    <a:pt x="2502" y="1077"/>
                  </a:lnTo>
                  <a:lnTo>
                    <a:pt x="2498" y="1049"/>
                  </a:lnTo>
                  <a:lnTo>
                    <a:pt x="2488" y="1023"/>
                  </a:lnTo>
                  <a:lnTo>
                    <a:pt x="2474" y="1000"/>
                  </a:lnTo>
                  <a:lnTo>
                    <a:pt x="2455" y="981"/>
                  </a:lnTo>
                  <a:lnTo>
                    <a:pt x="2432" y="965"/>
                  </a:lnTo>
                  <a:lnTo>
                    <a:pt x="2408" y="953"/>
                  </a:lnTo>
                  <a:lnTo>
                    <a:pt x="2382" y="946"/>
                  </a:lnTo>
                  <a:lnTo>
                    <a:pt x="2355" y="940"/>
                  </a:lnTo>
                  <a:lnTo>
                    <a:pt x="2355" y="932"/>
                  </a:lnTo>
                  <a:lnTo>
                    <a:pt x="2359" y="912"/>
                  </a:lnTo>
                  <a:lnTo>
                    <a:pt x="2362" y="886"/>
                  </a:lnTo>
                  <a:lnTo>
                    <a:pt x="2366" y="851"/>
                  </a:lnTo>
                  <a:lnTo>
                    <a:pt x="2369" y="813"/>
                  </a:lnTo>
                  <a:lnTo>
                    <a:pt x="2375" y="769"/>
                  </a:lnTo>
                  <a:lnTo>
                    <a:pt x="2380" y="722"/>
                  </a:lnTo>
                  <a:lnTo>
                    <a:pt x="2385" y="675"/>
                  </a:lnTo>
                  <a:lnTo>
                    <a:pt x="2390" y="626"/>
                  </a:lnTo>
                  <a:lnTo>
                    <a:pt x="2396" y="579"/>
                  </a:lnTo>
                  <a:lnTo>
                    <a:pt x="2401" y="535"/>
                  </a:lnTo>
                  <a:lnTo>
                    <a:pt x="2404" y="495"/>
                  </a:lnTo>
                  <a:lnTo>
                    <a:pt x="2408" y="460"/>
                  </a:lnTo>
                  <a:lnTo>
                    <a:pt x="2411" y="434"/>
                  </a:lnTo>
                  <a:lnTo>
                    <a:pt x="2413" y="414"/>
                  </a:lnTo>
                  <a:lnTo>
                    <a:pt x="2420" y="351"/>
                  </a:lnTo>
                  <a:lnTo>
                    <a:pt x="2427" y="294"/>
                  </a:lnTo>
                  <a:lnTo>
                    <a:pt x="2436" y="241"/>
                  </a:lnTo>
                  <a:lnTo>
                    <a:pt x="2446" y="191"/>
                  </a:lnTo>
                  <a:lnTo>
                    <a:pt x="2458" y="147"/>
                  </a:lnTo>
                  <a:lnTo>
                    <a:pt x="2474" y="107"/>
                  </a:lnTo>
                  <a:lnTo>
                    <a:pt x="2493" y="72"/>
                  </a:lnTo>
                  <a:lnTo>
                    <a:pt x="2518" y="44"/>
                  </a:lnTo>
                  <a:lnTo>
                    <a:pt x="2545" y="21"/>
                  </a:lnTo>
                  <a:lnTo>
                    <a:pt x="2579" y="5"/>
                  </a:lnTo>
                  <a:lnTo>
                    <a:pt x="26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8"/>
            <p:cNvSpPr>
              <a:spLocks noEditPoints="1"/>
            </p:cNvSpPr>
            <p:nvPr/>
          </p:nvSpPr>
          <p:spPr bwMode="auto">
            <a:xfrm>
              <a:off x="1882" y="1805"/>
              <a:ext cx="1839" cy="1596"/>
            </a:xfrm>
            <a:custGeom>
              <a:avLst/>
              <a:gdLst>
                <a:gd name="T0" fmla="*/ 881 w 3679"/>
                <a:gd name="T1" fmla="*/ 1516 h 3193"/>
                <a:gd name="T2" fmla="*/ 1446 w 3679"/>
                <a:gd name="T3" fmla="*/ 2912 h 3193"/>
                <a:gd name="T4" fmla="*/ 1798 w 3679"/>
                <a:gd name="T5" fmla="*/ 2112 h 3193"/>
                <a:gd name="T6" fmla="*/ 2230 w 3679"/>
                <a:gd name="T7" fmla="*/ 2113 h 3193"/>
                <a:gd name="T8" fmla="*/ 2799 w 3679"/>
                <a:gd name="T9" fmla="*/ 2912 h 3193"/>
                <a:gd name="T10" fmla="*/ 1840 w 3679"/>
                <a:gd name="T11" fmla="*/ 568 h 3193"/>
                <a:gd name="T12" fmla="*/ 1840 w 3679"/>
                <a:gd name="T13" fmla="*/ 0 h 3193"/>
                <a:gd name="T14" fmla="*/ 1876 w 3679"/>
                <a:gd name="T15" fmla="*/ 4 h 3193"/>
                <a:gd name="T16" fmla="*/ 1911 w 3679"/>
                <a:gd name="T17" fmla="*/ 12 h 3193"/>
                <a:gd name="T18" fmla="*/ 1976 w 3679"/>
                <a:gd name="T19" fmla="*/ 46 h 3193"/>
                <a:gd name="T20" fmla="*/ 3610 w 3679"/>
                <a:gd name="T21" fmla="*/ 1657 h 3193"/>
                <a:gd name="T22" fmla="*/ 3658 w 3679"/>
                <a:gd name="T23" fmla="*/ 1725 h 3193"/>
                <a:gd name="T24" fmla="*/ 3679 w 3679"/>
                <a:gd name="T25" fmla="*/ 1802 h 3193"/>
                <a:gd name="T26" fmla="*/ 3672 w 3679"/>
                <a:gd name="T27" fmla="*/ 1881 h 3193"/>
                <a:gd name="T28" fmla="*/ 3637 w 3679"/>
                <a:gd name="T29" fmla="*/ 1956 h 3193"/>
                <a:gd name="T30" fmla="*/ 3580 w 3679"/>
                <a:gd name="T31" fmla="*/ 2012 h 3193"/>
                <a:gd name="T32" fmla="*/ 3514 w 3679"/>
                <a:gd name="T33" fmla="*/ 2045 h 3193"/>
                <a:gd name="T34" fmla="*/ 3442 w 3679"/>
                <a:gd name="T35" fmla="*/ 2056 h 3193"/>
                <a:gd name="T36" fmla="*/ 3353 w 3679"/>
                <a:gd name="T37" fmla="*/ 2038 h 3193"/>
                <a:gd name="T38" fmla="*/ 3275 w 3679"/>
                <a:gd name="T39" fmla="*/ 1987 h 3193"/>
                <a:gd name="T40" fmla="*/ 3114 w 3679"/>
                <a:gd name="T41" fmla="*/ 3193 h 3193"/>
                <a:gd name="T42" fmla="*/ 565 w 3679"/>
                <a:gd name="T43" fmla="*/ 3193 h 3193"/>
                <a:gd name="T44" fmla="*/ 403 w 3679"/>
                <a:gd name="T45" fmla="*/ 1987 h 3193"/>
                <a:gd name="T46" fmla="*/ 325 w 3679"/>
                <a:gd name="T47" fmla="*/ 2038 h 3193"/>
                <a:gd name="T48" fmla="*/ 236 w 3679"/>
                <a:gd name="T49" fmla="*/ 2056 h 3193"/>
                <a:gd name="T50" fmla="*/ 164 w 3679"/>
                <a:gd name="T51" fmla="*/ 2045 h 3193"/>
                <a:gd name="T52" fmla="*/ 98 w 3679"/>
                <a:gd name="T53" fmla="*/ 2012 h 3193"/>
                <a:gd name="T54" fmla="*/ 40 w 3679"/>
                <a:gd name="T55" fmla="*/ 1956 h 3193"/>
                <a:gd name="T56" fmla="*/ 7 w 3679"/>
                <a:gd name="T57" fmla="*/ 1881 h 3193"/>
                <a:gd name="T58" fmla="*/ 0 w 3679"/>
                <a:gd name="T59" fmla="*/ 1802 h 3193"/>
                <a:gd name="T60" fmla="*/ 19 w 3679"/>
                <a:gd name="T61" fmla="*/ 1725 h 3193"/>
                <a:gd name="T62" fmla="*/ 68 w 3679"/>
                <a:gd name="T63" fmla="*/ 1657 h 3193"/>
                <a:gd name="T64" fmla="*/ 1702 w 3679"/>
                <a:gd name="T65" fmla="*/ 46 h 3193"/>
                <a:gd name="T66" fmla="*/ 1767 w 3679"/>
                <a:gd name="T67" fmla="*/ 12 h 3193"/>
                <a:gd name="T68" fmla="*/ 1801 w 3679"/>
                <a:gd name="T69" fmla="*/ 4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9" h="3193">
                  <a:moveTo>
                    <a:pt x="1840" y="568"/>
                  </a:moveTo>
                  <a:lnTo>
                    <a:pt x="881" y="1516"/>
                  </a:lnTo>
                  <a:lnTo>
                    <a:pt x="881" y="2912"/>
                  </a:lnTo>
                  <a:lnTo>
                    <a:pt x="1446" y="2912"/>
                  </a:lnTo>
                  <a:lnTo>
                    <a:pt x="1446" y="2113"/>
                  </a:lnTo>
                  <a:lnTo>
                    <a:pt x="1798" y="2112"/>
                  </a:lnTo>
                  <a:lnTo>
                    <a:pt x="1873" y="2112"/>
                  </a:lnTo>
                  <a:lnTo>
                    <a:pt x="2230" y="2113"/>
                  </a:lnTo>
                  <a:lnTo>
                    <a:pt x="2232" y="2912"/>
                  </a:lnTo>
                  <a:lnTo>
                    <a:pt x="2799" y="2912"/>
                  </a:lnTo>
                  <a:lnTo>
                    <a:pt x="2797" y="1516"/>
                  </a:lnTo>
                  <a:lnTo>
                    <a:pt x="1840" y="568"/>
                  </a:lnTo>
                  <a:close/>
                  <a:moveTo>
                    <a:pt x="1836" y="0"/>
                  </a:moveTo>
                  <a:lnTo>
                    <a:pt x="1840" y="0"/>
                  </a:lnTo>
                  <a:lnTo>
                    <a:pt x="1841" y="0"/>
                  </a:lnTo>
                  <a:lnTo>
                    <a:pt x="1876" y="4"/>
                  </a:lnTo>
                  <a:lnTo>
                    <a:pt x="1876" y="4"/>
                  </a:lnTo>
                  <a:lnTo>
                    <a:pt x="1911" y="12"/>
                  </a:lnTo>
                  <a:lnTo>
                    <a:pt x="1944" y="26"/>
                  </a:lnTo>
                  <a:lnTo>
                    <a:pt x="1976" y="46"/>
                  </a:lnTo>
                  <a:lnTo>
                    <a:pt x="2004" y="68"/>
                  </a:lnTo>
                  <a:lnTo>
                    <a:pt x="3610" y="1657"/>
                  </a:lnTo>
                  <a:lnTo>
                    <a:pt x="3637" y="1689"/>
                  </a:lnTo>
                  <a:lnTo>
                    <a:pt x="3658" y="1725"/>
                  </a:lnTo>
                  <a:lnTo>
                    <a:pt x="3672" y="1764"/>
                  </a:lnTo>
                  <a:lnTo>
                    <a:pt x="3679" y="1802"/>
                  </a:lnTo>
                  <a:lnTo>
                    <a:pt x="3679" y="1842"/>
                  </a:lnTo>
                  <a:lnTo>
                    <a:pt x="3672" y="1881"/>
                  </a:lnTo>
                  <a:lnTo>
                    <a:pt x="3658" y="1919"/>
                  </a:lnTo>
                  <a:lnTo>
                    <a:pt x="3637" y="1956"/>
                  </a:lnTo>
                  <a:lnTo>
                    <a:pt x="3610" y="1987"/>
                  </a:lnTo>
                  <a:lnTo>
                    <a:pt x="3580" y="2012"/>
                  </a:lnTo>
                  <a:lnTo>
                    <a:pt x="3549" y="2031"/>
                  </a:lnTo>
                  <a:lnTo>
                    <a:pt x="3514" y="2045"/>
                  </a:lnTo>
                  <a:lnTo>
                    <a:pt x="3479" y="2052"/>
                  </a:lnTo>
                  <a:lnTo>
                    <a:pt x="3442" y="2056"/>
                  </a:lnTo>
                  <a:lnTo>
                    <a:pt x="3397" y="2050"/>
                  </a:lnTo>
                  <a:lnTo>
                    <a:pt x="3353" y="2038"/>
                  </a:lnTo>
                  <a:lnTo>
                    <a:pt x="3311" y="2017"/>
                  </a:lnTo>
                  <a:lnTo>
                    <a:pt x="3275" y="1987"/>
                  </a:lnTo>
                  <a:lnTo>
                    <a:pt x="3113" y="1828"/>
                  </a:lnTo>
                  <a:lnTo>
                    <a:pt x="3114" y="3193"/>
                  </a:lnTo>
                  <a:lnTo>
                    <a:pt x="1840" y="3192"/>
                  </a:lnTo>
                  <a:lnTo>
                    <a:pt x="565" y="3193"/>
                  </a:lnTo>
                  <a:lnTo>
                    <a:pt x="565" y="1828"/>
                  </a:lnTo>
                  <a:lnTo>
                    <a:pt x="403" y="1987"/>
                  </a:lnTo>
                  <a:lnTo>
                    <a:pt x="366" y="2017"/>
                  </a:lnTo>
                  <a:lnTo>
                    <a:pt x="325" y="2038"/>
                  </a:lnTo>
                  <a:lnTo>
                    <a:pt x="281" y="2052"/>
                  </a:lnTo>
                  <a:lnTo>
                    <a:pt x="236" y="2056"/>
                  </a:lnTo>
                  <a:lnTo>
                    <a:pt x="199" y="2052"/>
                  </a:lnTo>
                  <a:lnTo>
                    <a:pt x="164" y="2045"/>
                  </a:lnTo>
                  <a:lnTo>
                    <a:pt x="129" y="2031"/>
                  </a:lnTo>
                  <a:lnTo>
                    <a:pt x="98" y="2012"/>
                  </a:lnTo>
                  <a:lnTo>
                    <a:pt x="68" y="1987"/>
                  </a:lnTo>
                  <a:lnTo>
                    <a:pt x="40" y="1956"/>
                  </a:lnTo>
                  <a:lnTo>
                    <a:pt x="19" y="1919"/>
                  </a:lnTo>
                  <a:lnTo>
                    <a:pt x="7" y="1881"/>
                  </a:lnTo>
                  <a:lnTo>
                    <a:pt x="0" y="1842"/>
                  </a:lnTo>
                  <a:lnTo>
                    <a:pt x="0" y="1802"/>
                  </a:lnTo>
                  <a:lnTo>
                    <a:pt x="5" y="1764"/>
                  </a:lnTo>
                  <a:lnTo>
                    <a:pt x="19" y="1725"/>
                  </a:lnTo>
                  <a:lnTo>
                    <a:pt x="40" y="1690"/>
                  </a:lnTo>
                  <a:lnTo>
                    <a:pt x="68" y="1657"/>
                  </a:lnTo>
                  <a:lnTo>
                    <a:pt x="1674" y="68"/>
                  </a:lnTo>
                  <a:lnTo>
                    <a:pt x="1702" y="46"/>
                  </a:lnTo>
                  <a:lnTo>
                    <a:pt x="1733" y="26"/>
                  </a:lnTo>
                  <a:lnTo>
                    <a:pt x="1767" y="12"/>
                  </a:lnTo>
                  <a:lnTo>
                    <a:pt x="1801" y="4"/>
                  </a:lnTo>
                  <a:lnTo>
                    <a:pt x="1801" y="4"/>
                  </a:lnTo>
                  <a:lnTo>
                    <a:pt x="18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31"/>
          <p:cNvGrpSpPr>
            <a:grpSpLocks noChangeAspect="1"/>
          </p:cNvGrpSpPr>
          <p:nvPr/>
        </p:nvGrpSpPr>
        <p:grpSpPr bwMode="auto">
          <a:xfrm>
            <a:off x="4282818" y="362258"/>
            <a:ext cx="588556" cy="592539"/>
            <a:chOff x="1695" y="1"/>
            <a:chExt cx="4285" cy="4314"/>
          </a:xfrm>
          <a:solidFill>
            <a:schemeClr val="bg1"/>
          </a:solidFill>
        </p:grpSpPr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4099" y="1"/>
              <a:ext cx="1029" cy="982"/>
            </a:xfrm>
            <a:custGeom>
              <a:avLst/>
              <a:gdLst>
                <a:gd name="T0" fmla="*/ 518 w 1029"/>
                <a:gd name="T1" fmla="*/ 0 h 982"/>
                <a:gd name="T2" fmla="*/ 518 w 1029"/>
                <a:gd name="T3" fmla="*/ 0 h 982"/>
                <a:gd name="T4" fmla="*/ 573 w 1029"/>
                <a:gd name="T5" fmla="*/ 3 h 982"/>
                <a:gd name="T6" fmla="*/ 628 w 1029"/>
                <a:gd name="T7" fmla="*/ 12 h 982"/>
                <a:gd name="T8" fmla="*/ 682 w 1029"/>
                <a:gd name="T9" fmla="*/ 26 h 982"/>
                <a:gd name="T10" fmla="*/ 734 w 1029"/>
                <a:gd name="T11" fmla="*/ 49 h 982"/>
                <a:gd name="T12" fmla="*/ 784 w 1029"/>
                <a:gd name="T13" fmla="*/ 76 h 982"/>
                <a:gd name="T14" fmla="*/ 832 w 1029"/>
                <a:gd name="T15" fmla="*/ 110 h 982"/>
                <a:gd name="T16" fmla="*/ 840 w 1029"/>
                <a:gd name="T17" fmla="*/ 117 h 982"/>
                <a:gd name="T18" fmla="*/ 885 w 1029"/>
                <a:gd name="T19" fmla="*/ 156 h 982"/>
                <a:gd name="T20" fmla="*/ 922 w 1029"/>
                <a:gd name="T21" fmla="*/ 199 h 982"/>
                <a:gd name="T22" fmla="*/ 954 w 1029"/>
                <a:gd name="T23" fmla="*/ 245 h 982"/>
                <a:gd name="T24" fmla="*/ 981 w 1029"/>
                <a:gd name="T25" fmla="*/ 295 h 982"/>
                <a:gd name="T26" fmla="*/ 1002 w 1029"/>
                <a:gd name="T27" fmla="*/ 346 h 982"/>
                <a:gd name="T28" fmla="*/ 1017 w 1029"/>
                <a:gd name="T29" fmla="*/ 400 h 982"/>
                <a:gd name="T30" fmla="*/ 1026 w 1029"/>
                <a:gd name="T31" fmla="*/ 453 h 982"/>
                <a:gd name="T32" fmla="*/ 1029 w 1029"/>
                <a:gd name="T33" fmla="*/ 510 h 982"/>
                <a:gd name="T34" fmla="*/ 1026 w 1029"/>
                <a:gd name="T35" fmla="*/ 565 h 982"/>
                <a:gd name="T36" fmla="*/ 1017 w 1029"/>
                <a:gd name="T37" fmla="*/ 620 h 982"/>
                <a:gd name="T38" fmla="*/ 1002 w 1029"/>
                <a:gd name="T39" fmla="*/ 673 h 982"/>
                <a:gd name="T40" fmla="*/ 980 w 1029"/>
                <a:gd name="T41" fmla="*/ 726 h 982"/>
                <a:gd name="T42" fmla="*/ 953 w 1029"/>
                <a:gd name="T43" fmla="*/ 775 h 982"/>
                <a:gd name="T44" fmla="*/ 919 w 1029"/>
                <a:gd name="T45" fmla="*/ 824 h 982"/>
                <a:gd name="T46" fmla="*/ 793 w 1029"/>
                <a:gd name="T47" fmla="*/ 982 h 982"/>
                <a:gd name="T48" fmla="*/ 0 w 1029"/>
                <a:gd name="T49" fmla="*/ 347 h 982"/>
                <a:gd name="T50" fmla="*/ 125 w 1029"/>
                <a:gd name="T51" fmla="*/ 189 h 982"/>
                <a:gd name="T52" fmla="*/ 165 w 1029"/>
                <a:gd name="T53" fmla="*/ 146 h 982"/>
                <a:gd name="T54" fmla="*/ 208 w 1029"/>
                <a:gd name="T55" fmla="*/ 108 h 982"/>
                <a:gd name="T56" fmla="*/ 255 w 1029"/>
                <a:gd name="T57" fmla="*/ 75 h 982"/>
                <a:gd name="T58" fmla="*/ 303 w 1029"/>
                <a:gd name="T59" fmla="*/ 47 h 982"/>
                <a:gd name="T60" fmla="*/ 356 w 1029"/>
                <a:gd name="T61" fmla="*/ 26 h 982"/>
                <a:gd name="T62" fmla="*/ 408 w 1029"/>
                <a:gd name="T63" fmla="*/ 12 h 982"/>
                <a:gd name="T64" fmla="*/ 463 w 1029"/>
                <a:gd name="T65" fmla="*/ 3 h 982"/>
                <a:gd name="T66" fmla="*/ 518 w 1029"/>
                <a:gd name="T6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9" h="982">
                  <a:moveTo>
                    <a:pt x="518" y="0"/>
                  </a:moveTo>
                  <a:lnTo>
                    <a:pt x="518" y="0"/>
                  </a:lnTo>
                  <a:lnTo>
                    <a:pt x="573" y="3"/>
                  </a:lnTo>
                  <a:lnTo>
                    <a:pt x="628" y="12"/>
                  </a:lnTo>
                  <a:lnTo>
                    <a:pt x="682" y="26"/>
                  </a:lnTo>
                  <a:lnTo>
                    <a:pt x="734" y="49"/>
                  </a:lnTo>
                  <a:lnTo>
                    <a:pt x="784" y="76"/>
                  </a:lnTo>
                  <a:lnTo>
                    <a:pt x="832" y="110"/>
                  </a:lnTo>
                  <a:lnTo>
                    <a:pt x="840" y="117"/>
                  </a:lnTo>
                  <a:lnTo>
                    <a:pt x="885" y="156"/>
                  </a:lnTo>
                  <a:lnTo>
                    <a:pt x="922" y="199"/>
                  </a:lnTo>
                  <a:lnTo>
                    <a:pt x="954" y="245"/>
                  </a:lnTo>
                  <a:lnTo>
                    <a:pt x="981" y="295"/>
                  </a:lnTo>
                  <a:lnTo>
                    <a:pt x="1002" y="346"/>
                  </a:lnTo>
                  <a:lnTo>
                    <a:pt x="1017" y="400"/>
                  </a:lnTo>
                  <a:lnTo>
                    <a:pt x="1026" y="453"/>
                  </a:lnTo>
                  <a:lnTo>
                    <a:pt x="1029" y="510"/>
                  </a:lnTo>
                  <a:lnTo>
                    <a:pt x="1026" y="565"/>
                  </a:lnTo>
                  <a:lnTo>
                    <a:pt x="1017" y="620"/>
                  </a:lnTo>
                  <a:lnTo>
                    <a:pt x="1002" y="673"/>
                  </a:lnTo>
                  <a:lnTo>
                    <a:pt x="980" y="726"/>
                  </a:lnTo>
                  <a:lnTo>
                    <a:pt x="953" y="775"/>
                  </a:lnTo>
                  <a:lnTo>
                    <a:pt x="919" y="824"/>
                  </a:lnTo>
                  <a:lnTo>
                    <a:pt x="793" y="982"/>
                  </a:lnTo>
                  <a:lnTo>
                    <a:pt x="0" y="347"/>
                  </a:lnTo>
                  <a:lnTo>
                    <a:pt x="125" y="189"/>
                  </a:lnTo>
                  <a:lnTo>
                    <a:pt x="165" y="146"/>
                  </a:lnTo>
                  <a:lnTo>
                    <a:pt x="208" y="108"/>
                  </a:lnTo>
                  <a:lnTo>
                    <a:pt x="255" y="75"/>
                  </a:lnTo>
                  <a:lnTo>
                    <a:pt x="303" y="47"/>
                  </a:lnTo>
                  <a:lnTo>
                    <a:pt x="356" y="26"/>
                  </a:lnTo>
                  <a:lnTo>
                    <a:pt x="408" y="12"/>
                  </a:lnTo>
                  <a:lnTo>
                    <a:pt x="463" y="3"/>
                  </a:lnTo>
                  <a:lnTo>
                    <a:pt x="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1971" y="473"/>
              <a:ext cx="3320" cy="3169"/>
            </a:xfrm>
            <a:custGeom>
              <a:avLst/>
              <a:gdLst>
                <a:gd name="T0" fmla="*/ 2028 w 3320"/>
                <a:gd name="T1" fmla="*/ 0 h 3169"/>
                <a:gd name="T2" fmla="*/ 2820 w 3320"/>
                <a:gd name="T3" fmla="*/ 634 h 3169"/>
                <a:gd name="T4" fmla="*/ 2820 w 3320"/>
                <a:gd name="T5" fmla="*/ 636 h 3169"/>
                <a:gd name="T6" fmla="*/ 2965 w 3320"/>
                <a:gd name="T7" fmla="*/ 752 h 3169"/>
                <a:gd name="T8" fmla="*/ 3049 w 3320"/>
                <a:gd name="T9" fmla="*/ 646 h 3169"/>
                <a:gd name="T10" fmla="*/ 3071 w 3320"/>
                <a:gd name="T11" fmla="*/ 624 h 3169"/>
                <a:gd name="T12" fmla="*/ 3095 w 3320"/>
                <a:gd name="T13" fmla="*/ 607 h 3169"/>
                <a:gd name="T14" fmla="*/ 3122 w 3320"/>
                <a:gd name="T15" fmla="*/ 595 h 3169"/>
                <a:gd name="T16" fmla="*/ 3150 w 3320"/>
                <a:gd name="T17" fmla="*/ 589 h 3169"/>
                <a:gd name="T18" fmla="*/ 3179 w 3320"/>
                <a:gd name="T19" fmla="*/ 587 h 3169"/>
                <a:gd name="T20" fmla="*/ 3208 w 3320"/>
                <a:gd name="T21" fmla="*/ 591 h 3169"/>
                <a:gd name="T22" fmla="*/ 3235 w 3320"/>
                <a:gd name="T23" fmla="*/ 602 h 3169"/>
                <a:gd name="T24" fmla="*/ 3261 w 3320"/>
                <a:gd name="T25" fmla="*/ 617 h 3169"/>
                <a:gd name="T26" fmla="*/ 3284 w 3320"/>
                <a:gd name="T27" fmla="*/ 638 h 3169"/>
                <a:gd name="T28" fmla="*/ 3302 w 3320"/>
                <a:gd name="T29" fmla="*/ 663 h 3169"/>
                <a:gd name="T30" fmla="*/ 3314 w 3320"/>
                <a:gd name="T31" fmla="*/ 691 h 3169"/>
                <a:gd name="T32" fmla="*/ 3320 w 3320"/>
                <a:gd name="T33" fmla="*/ 720 h 3169"/>
                <a:gd name="T34" fmla="*/ 3320 w 3320"/>
                <a:gd name="T35" fmla="*/ 748 h 3169"/>
                <a:gd name="T36" fmla="*/ 3316 w 3320"/>
                <a:gd name="T37" fmla="*/ 777 h 3169"/>
                <a:gd name="T38" fmla="*/ 3304 w 3320"/>
                <a:gd name="T39" fmla="*/ 806 h 3169"/>
                <a:gd name="T40" fmla="*/ 3287 w 3320"/>
                <a:gd name="T41" fmla="*/ 832 h 3169"/>
                <a:gd name="T42" fmla="*/ 2418 w 3320"/>
                <a:gd name="T43" fmla="*/ 1920 h 3169"/>
                <a:gd name="T44" fmla="*/ 2397 w 3320"/>
                <a:gd name="T45" fmla="*/ 1942 h 3169"/>
                <a:gd name="T46" fmla="*/ 2372 w 3320"/>
                <a:gd name="T47" fmla="*/ 1958 h 3169"/>
                <a:gd name="T48" fmla="*/ 2345 w 3320"/>
                <a:gd name="T49" fmla="*/ 1970 h 3169"/>
                <a:gd name="T50" fmla="*/ 2317 w 3320"/>
                <a:gd name="T51" fmla="*/ 1975 h 3169"/>
                <a:gd name="T52" fmla="*/ 2287 w 3320"/>
                <a:gd name="T53" fmla="*/ 1976 h 3169"/>
                <a:gd name="T54" fmla="*/ 2258 w 3320"/>
                <a:gd name="T55" fmla="*/ 1971 h 3169"/>
                <a:gd name="T56" fmla="*/ 2231 w 3320"/>
                <a:gd name="T57" fmla="*/ 1961 h 3169"/>
                <a:gd name="T58" fmla="*/ 2206 w 3320"/>
                <a:gd name="T59" fmla="*/ 1944 h 3169"/>
                <a:gd name="T60" fmla="*/ 2184 w 3320"/>
                <a:gd name="T61" fmla="*/ 1921 h 3169"/>
                <a:gd name="T62" fmla="*/ 2167 w 3320"/>
                <a:gd name="T63" fmla="*/ 1898 h 3169"/>
                <a:gd name="T64" fmla="*/ 2156 w 3320"/>
                <a:gd name="T65" fmla="*/ 1870 h 3169"/>
                <a:gd name="T66" fmla="*/ 2150 w 3320"/>
                <a:gd name="T67" fmla="*/ 1841 h 3169"/>
                <a:gd name="T68" fmla="*/ 2150 w 3320"/>
                <a:gd name="T69" fmla="*/ 1813 h 3169"/>
                <a:gd name="T70" fmla="*/ 2155 w 3320"/>
                <a:gd name="T71" fmla="*/ 1784 h 3169"/>
                <a:gd name="T72" fmla="*/ 2166 w 3320"/>
                <a:gd name="T73" fmla="*/ 1756 h 3169"/>
                <a:gd name="T74" fmla="*/ 2183 w 3320"/>
                <a:gd name="T75" fmla="*/ 1732 h 3169"/>
                <a:gd name="T76" fmla="*/ 2777 w 3320"/>
                <a:gd name="T77" fmla="*/ 988 h 3169"/>
                <a:gd name="T78" fmla="*/ 2632 w 3320"/>
                <a:gd name="T79" fmla="*/ 871 h 3169"/>
                <a:gd name="T80" fmla="*/ 792 w 3320"/>
                <a:gd name="T81" fmla="*/ 3169 h 3169"/>
                <a:gd name="T82" fmla="*/ 0 w 3320"/>
                <a:gd name="T83" fmla="*/ 2534 h 3169"/>
                <a:gd name="T84" fmla="*/ 2028 w 3320"/>
                <a:gd name="T85" fmla="*/ 0 h 3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20" h="3169">
                  <a:moveTo>
                    <a:pt x="2028" y="0"/>
                  </a:moveTo>
                  <a:lnTo>
                    <a:pt x="2820" y="634"/>
                  </a:lnTo>
                  <a:lnTo>
                    <a:pt x="2820" y="636"/>
                  </a:lnTo>
                  <a:lnTo>
                    <a:pt x="2965" y="752"/>
                  </a:lnTo>
                  <a:lnTo>
                    <a:pt x="3049" y="646"/>
                  </a:lnTo>
                  <a:lnTo>
                    <a:pt x="3071" y="624"/>
                  </a:lnTo>
                  <a:lnTo>
                    <a:pt x="3095" y="607"/>
                  </a:lnTo>
                  <a:lnTo>
                    <a:pt x="3122" y="595"/>
                  </a:lnTo>
                  <a:lnTo>
                    <a:pt x="3150" y="589"/>
                  </a:lnTo>
                  <a:lnTo>
                    <a:pt x="3179" y="587"/>
                  </a:lnTo>
                  <a:lnTo>
                    <a:pt x="3208" y="591"/>
                  </a:lnTo>
                  <a:lnTo>
                    <a:pt x="3235" y="602"/>
                  </a:lnTo>
                  <a:lnTo>
                    <a:pt x="3261" y="617"/>
                  </a:lnTo>
                  <a:lnTo>
                    <a:pt x="3284" y="638"/>
                  </a:lnTo>
                  <a:lnTo>
                    <a:pt x="3302" y="663"/>
                  </a:lnTo>
                  <a:lnTo>
                    <a:pt x="3314" y="691"/>
                  </a:lnTo>
                  <a:lnTo>
                    <a:pt x="3320" y="720"/>
                  </a:lnTo>
                  <a:lnTo>
                    <a:pt x="3320" y="748"/>
                  </a:lnTo>
                  <a:lnTo>
                    <a:pt x="3316" y="777"/>
                  </a:lnTo>
                  <a:lnTo>
                    <a:pt x="3304" y="806"/>
                  </a:lnTo>
                  <a:lnTo>
                    <a:pt x="3287" y="832"/>
                  </a:lnTo>
                  <a:lnTo>
                    <a:pt x="2418" y="1920"/>
                  </a:lnTo>
                  <a:lnTo>
                    <a:pt x="2397" y="1942"/>
                  </a:lnTo>
                  <a:lnTo>
                    <a:pt x="2372" y="1958"/>
                  </a:lnTo>
                  <a:lnTo>
                    <a:pt x="2345" y="1970"/>
                  </a:lnTo>
                  <a:lnTo>
                    <a:pt x="2317" y="1975"/>
                  </a:lnTo>
                  <a:lnTo>
                    <a:pt x="2287" y="1976"/>
                  </a:lnTo>
                  <a:lnTo>
                    <a:pt x="2258" y="1971"/>
                  </a:lnTo>
                  <a:lnTo>
                    <a:pt x="2231" y="1961"/>
                  </a:lnTo>
                  <a:lnTo>
                    <a:pt x="2206" y="1944"/>
                  </a:lnTo>
                  <a:lnTo>
                    <a:pt x="2184" y="1921"/>
                  </a:lnTo>
                  <a:lnTo>
                    <a:pt x="2167" y="1898"/>
                  </a:lnTo>
                  <a:lnTo>
                    <a:pt x="2156" y="1870"/>
                  </a:lnTo>
                  <a:lnTo>
                    <a:pt x="2150" y="1841"/>
                  </a:lnTo>
                  <a:lnTo>
                    <a:pt x="2150" y="1813"/>
                  </a:lnTo>
                  <a:lnTo>
                    <a:pt x="2155" y="1784"/>
                  </a:lnTo>
                  <a:lnTo>
                    <a:pt x="2166" y="1756"/>
                  </a:lnTo>
                  <a:lnTo>
                    <a:pt x="2183" y="1732"/>
                  </a:lnTo>
                  <a:lnTo>
                    <a:pt x="2777" y="988"/>
                  </a:lnTo>
                  <a:lnTo>
                    <a:pt x="2632" y="871"/>
                  </a:lnTo>
                  <a:lnTo>
                    <a:pt x="792" y="3169"/>
                  </a:lnTo>
                  <a:lnTo>
                    <a:pt x="0" y="2534"/>
                  </a:lnTo>
                  <a:lnTo>
                    <a:pt x="2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1695" y="3161"/>
              <a:ext cx="937" cy="986"/>
            </a:xfrm>
            <a:custGeom>
              <a:avLst/>
              <a:gdLst>
                <a:gd name="T0" fmla="*/ 190 w 937"/>
                <a:gd name="T1" fmla="*/ 0 h 986"/>
                <a:gd name="T2" fmla="*/ 937 w 937"/>
                <a:gd name="T3" fmla="*/ 599 h 986"/>
                <a:gd name="T4" fmla="*/ 919 w 937"/>
                <a:gd name="T5" fmla="*/ 608 h 986"/>
                <a:gd name="T6" fmla="*/ 902 w 937"/>
                <a:gd name="T7" fmla="*/ 617 h 986"/>
                <a:gd name="T8" fmla="*/ 888 w 937"/>
                <a:gd name="T9" fmla="*/ 624 h 986"/>
                <a:gd name="T10" fmla="*/ 876 w 937"/>
                <a:gd name="T11" fmla="*/ 629 h 986"/>
                <a:gd name="T12" fmla="*/ 868 w 937"/>
                <a:gd name="T13" fmla="*/ 631 h 986"/>
                <a:gd name="T14" fmla="*/ 865 w 937"/>
                <a:gd name="T15" fmla="*/ 633 h 986"/>
                <a:gd name="T16" fmla="*/ 103 w 937"/>
                <a:gd name="T17" fmla="*/ 980 h 986"/>
                <a:gd name="T18" fmla="*/ 80 w 937"/>
                <a:gd name="T19" fmla="*/ 986 h 986"/>
                <a:gd name="T20" fmla="*/ 56 w 937"/>
                <a:gd name="T21" fmla="*/ 985 h 986"/>
                <a:gd name="T22" fmla="*/ 35 w 937"/>
                <a:gd name="T23" fmla="*/ 977 h 986"/>
                <a:gd name="T24" fmla="*/ 18 w 937"/>
                <a:gd name="T25" fmla="*/ 963 h 986"/>
                <a:gd name="T26" fmla="*/ 7 w 937"/>
                <a:gd name="T27" fmla="*/ 944 h 986"/>
                <a:gd name="T28" fmla="*/ 0 w 937"/>
                <a:gd name="T29" fmla="*/ 922 h 986"/>
                <a:gd name="T30" fmla="*/ 0 w 937"/>
                <a:gd name="T31" fmla="*/ 898 h 986"/>
                <a:gd name="T32" fmla="*/ 171 w 937"/>
                <a:gd name="T33" fmla="*/ 79 h 986"/>
                <a:gd name="T34" fmla="*/ 173 w 937"/>
                <a:gd name="T35" fmla="*/ 74 h 986"/>
                <a:gd name="T36" fmla="*/ 174 w 937"/>
                <a:gd name="T37" fmla="*/ 63 h 986"/>
                <a:gd name="T38" fmla="*/ 178 w 937"/>
                <a:gd name="T39" fmla="*/ 46 h 986"/>
                <a:gd name="T40" fmla="*/ 183 w 937"/>
                <a:gd name="T41" fmla="*/ 24 h 986"/>
                <a:gd name="T42" fmla="*/ 190 w 937"/>
                <a:gd name="T43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7" h="986">
                  <a:moveTo>
                    <a:pt x="190" y="0"/>
                  </a:moveTo>
                  <a:lnTo>
                    <a:pt x="937" y="599"/>
                  </a:lnTo>
                  <a:lnTo>
                    <a:pt x="919" y="608"/>
                  </a:lnTo>
                  <a:lnTo>
                    <a:pt x="902" y="617"/>
                  </a:lnTo>
                  <a:lnTo>
                    <a:pt x="888" y="624"/>
                  </a:lnTo>
                  <a:lnTo>
                    <a:pt x="876" y="629"/>
                  </a:lnTo>
                  <a:lnTo>
                    <a:pt x="868" y="631"/>
                  </a:lnTo>
                  <a:lnTo>
                    <a:pt x="865" y="633"/>
                  </a:lnTo>
                  <a:lnTo>
                    <a:pt x="103" y="980"/>
                  </a:lnTo>
                  <a:lnTo>
                    <a:pt x="80" y="986"/>
                  </a:lnTo>
                  <a:lnTo>
                    <a:pt x="56" y="985"/>
                  </a:lnTo>
                  <a:lnTo>
                    <a:pt x="35" y="977"/>
                  </a:lnTo>
                  <a:lnTo>
                    <a:pt x="18" y="963"/>
                  </a:lnTo>
                  <a:lnTo>
                    <a:pt x="7" y="944"/>
                  </a:lnTo>
                  <a:lnTo>
                    <a:pt x="0" y="922"/>
                  </a:lnTo>
                  <a:lnTo>
                    <a:pt x="0" y="898"/>
                  </a:lnTo>
                  <a:lnTo>
                    <a:pt x="171" y="79"/>
                  </a:lnTo>
                  <a:lnTo>
                    <a:pt x="173" y="74"/>
                  </a:lnTo>
                  <a:lnTo>
                    <a:pt x="174" y="63"/>
                  </a:lnTo>
                  <a:lnTo>
                    <a:pt x="178" y="46"/>
                  </a:lnTo>
                  <a:lnTo>
                    <a:pt x="183" y="2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2296" y="3699"/>
              <a:ext cx="3684" cy="616"/>
            </a:xfrm>
            <a:custGeom>
              <a:avLst/>
              <a:gdLst>
                <a:gd name="T0" fmla="*/ 2314 w 3684"/>
                <a:gd name="T1" fmla="*/ 4 h 616"/>
                <a:gd name="T2" fmla="*/ 2360 w 3684"/>
                <a:gd name="T3" fmla="*/ 28 h 616"/>
                <a:gd name="T4" fmla="*/ 2390 w 3684"/>
                <a:gd name="T5" fmla="*/ 69 h 616"/>
                <a:gd name="T6" fmla="*/ 2401 w 3684"/>
                <a:gd name="T7" fmla="*/ 118 h 616"/>
                <a:gd name="T8" fmla="*/ 2385 w 3684"/>
                <a:gd name="T9" fmla="*/ 169 h 616"/>
                <a:gd name="T10" fmla="*/ 2326 w 3684"/>
                <a:gd name="T11" fmla="*/ 269 h 616"/>
                <a:gd name="T12" fmla="*/ 2326 w 3684"/>
                <a:gd name="T13" fmla="*/ 308 h 616"/>
                <a:gd name="T14" fmla="*/ 2347 w 3684"/>
                <a:gd name="T15" fmla="*/ 341 h 616"/>
                <a:gd name="T16" fmla="*/ 2382 w 3684"/>
                <a:gd name="T17" fmla="*/ 358 h 616"/>
                <a:gd name="T18" fmla="*/ 3555 w 3684"/>
                <a:gd name="T19" fmla="*/ 209 h 616"/>
                <a:gd name="T20" fmla="*/ 3575 w 3684"/>
                <a:gd name="T21" fmla="*/ 207 h 616"/>
                <a:gd name="T22" fmla="*/ 3622 w 3684"/>
                <a:gd name="T23" fmla="*/ 216 h 616"/>
                <a:gd name="T24" fmla="*/ 3659 w 3684"/>
                <a:gd name="T25" fmla="*/ 244 h 616"/>
                <a:gd name="T26" fmla="*/ 3680 w 3684"/>
                <a:gd name="T27" fmla="*/ 286 h 616"/>
                <a:gd name="T28" fmla="*/ 3681 w 3684"/>
                <a:gd name="T29" fmla="*/ 330 h 616"/>
                <a:gd name="T30" fmla="*/ 3664 w 3684"/>
                <a:gd name="T31" fmla="*/ 374 h 616"/>
                <a:gd name="T32" fmla="*/ 3635 w 3684"/>
                <a:gd name="T33" fmla="*/ 402 h 616"/>
                <a:gd name="T34" fmla="*/ 3599 w 3684"/>
                <a:gd name="T35" fmla="*/ 417 h 616"/>
                <a:gd name="T36" fmla="*/ 2045 w 3684"/>
                <a:gd name="T37" fmla="*/ 614 h 616"/>
                <a:gd name="T38" fmla="*/ 2040 w 3684"/>
                <a:gd name="T39" fmla="*/ 614 h 616"/>
                <a:gd name="T40" fmla="*/ 2009 w 3684"/>
                <a:gd name="T41" fmla="*/ 612 h 616"/>
                <a:gd name="T42" fmla="*/ 1965 w 3684"/>
                <a:gd name="T43" fmla="*/ 586 h 616"/>
                <a:gd name="T44" fmla="*/ 1940 w 3684"/>
                <a:gd name="T45" fmla="*/ 545 h 616"/>
                <a:gd name="T46" fmla="*/ 1932 w 3684"/>
                <a:gd name="T47" fmla="*/ 497 h 616"/>
                <a:gd name="T48" fmla="*/ 1941 w 3684"/>
                <a:gd name="T49" fmla="*/ 450 h 616"/>
                <a:gd name="T50" fmla="*/ 1987 w 3684"/>
                <a:gd name="T51" fmla="*/ 381 h 616"/>
                <a:gd name="T52" fmla="*/ 2002 w 3684"/>
                <a:gd name="T53" fmla="*/ 341 h 616"/>
                <a:gd name="T54" fmla="*/ 1991 w 3684"/>
                <a:gd name="T55" fmla="*/ 303 h 616"/>
                <a:gd name="T56" fmla="*/ 1962 w 3684"/>
                <a:gd name="T57" fmla="*/ 277 h 616"/>
                <a:gd name="T58" fmla="*/ 1920 w 3684"/>
                <a:gd name="T59" fmla="*/ 270 h 616"/>
                <a:gd name="T60" fmla="*/ 111 w 3684"/>
                <a:gd name="T61" fmla="*/ 542 h 616"/>
                <a:gd name="T62" fmla="*/ 81 w 3684"/>
                <a:gd name="T63" fmla="*/ 540 h 616"/>
                <a:gd name="T64" fmla="*/ 43 w 3684"/>
                <a:gd name="T65" fmla="*/ 524 h 616"/>
                <a:gd name="T66" fmla="*/ 13 w 3684"/>
                <a:gd name="T67" fmla="*/ 490 h 616"/>
                <a:gd name="T68" fmla="*/ 0 w 3684"/>
                <a:gd name="T69" fmla="*/ 443 h 616"/>
                <a:gd name="T70" fmla="*/ 8 w 3684"/>
                <a:gd name="T71" fmla="*/ 391 h 616"/>
                <a:gd name="T72" fmla="*/ 39 w 3684"/>
                <a:gd name="T73" fmla="*/ 350 h 616"/>
                <a:gd name="T74" fmla="*/ 88 w 3684"/>
                <a:gd name="T75" fmla="*/ 330 h 616"/>
                <a:gd name="T76" fmla="*/ 760 w 3684"/>
                <a:gd name="T77" fmla="*/ 228 h 616"/>
                <a:gd name="T78" fmla="*/ 2279 w 3684"/>
                <a:gd name="T7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4" h="616">
                  <a:moveTo>
                    <a:pt x="2288" y="0"/>
                  </a:moveTo>
                  <a:lnTo>
                    <a:pt x="2314" y="4"/>
                  </a:lnTo>
                  <a:lnTo>
                    <a:pt x="2339" y="14"/>
                  </a:lnTo>
                  <a:lnTo>
                    <a:pt x="2360" y="28"/>
                  </a:lnTo>
                  <a:lnTo>
                    <a:pt x="2377" y="46"/>
                  </a:lnTo>
                  <a:lnTo>
                    <a:pt x="2390" y="69"/>
                  </a:lnTo>
                  <a:lnTo>
                    <a:pt x="2398" y="93"/>
                  </a:lnTo>
                  <a:lnTo>
                    <a:pt x="2401" y="118"/>
                  </a:lnTo>
                  <a:lnTo>
                    <a:pt x="2397" y="144"/>
                  </a:lnTo>
                  <a:lnTo>
                    <a:pt x="2385" y="169"/>
                  </a:lnTo>
                  <a:lnTo>
                    <a:pt x="2334" y="249"/>
                  </a:lnTo>
                  <a:lnTo>
                    <a:pt x="2326" y="269"/>
                  </a:lnTo>
                  <a:lnTo>
                    <a:pt x="2324" y="288"/>
                  </a:lnTo>
                  <a:lnTo>
                    <a:pt x="2326" y="308"/>
                  </a:lnTo>
                  <a:lnTo>
                    <a:pt x="2335" y="325"/>
                  </a:lnTo>
                  <a:lnTo>
                    <a:pt x="2347" y="341"/>
                  </a:lnTo>
                  <a:lnTo>
                    <a:pt x="2363" y="351"/>
                  </a:lnTo>
                  <a:lnTo>
                    <a:pt x="2382" y="358"/>
                  </a:lnTo>
                  <a:lnTo>
                    <a:pt x="2403" y="358"/>
                  </a:lnTo>
                  <a:lnTo>
                    <a:pt x="3555" y="209"/>
                  </a:lnTo>
                  <a:lnTo>
                    <a:pt x="3565" y="207"/>
                  </a:lnTo>
                  <a:lnTo>
                    <a:pt x="3575" y="207"/>
                  </a:lnTo>
                  <a:lnTo>
                    <a:pt x="3600" y="210"/>
                  </a:lnTo>
                  <a:lnTo>
                    <a:pt x="3622" y="216"/>
                  </a:lnTo>
                  <a:lnTo>
                    <a:pt x="3642" y="228"/>
                  </a:lnTo>
                  <a:lnTo>
                    <a:pt x="3659" y="244"/>
                  </a:lnTo>
                  <a:lnTo>
                    <a:pt x="3672" y="264"/>
                  </a:lnTo>
                  <a:lnTo>
                    <a:pt x="3680" y="286"/>
                  </a:lnTo>
                  <a:lnTo>
                    <a:pt x="3684" y="308"/>
                  </a:lnTo>
                  <a:lnTo>
                    <a:pt x="3681" y="330"/>
                  </a:lnTo>
                  <a:lnTo>
                    <a:pt x="3675" y="353"/>
                  </a:lnTo>
                  <a:lnTo>
                    <a:pt x="3664" y="374"/>
                  </a:lnTo>
                  <a:lnTo>
                    <a:pt x="3651" y="389"/>
                  </a:lnTo>
                  <a:lnTo>
                    <a:pt x="3635" y="402"/>
                  </a:lnTo>
                  <a:lnTo>
                    <a:pt x="3618" y="412"/>
                  </a:lnTo>
                  <a:lnTo>
                    <a:pt x="3599" y="417"/>
                  </a:lnTo>
                  <a:lnTo>
                    <a:pt x="3597" y="417"/>
                  </a:lnTo>
                  <a:lnTo>
                    <a:pt x="2045" y="614"/>
                  </a:lnTo>
                  <a:lnTo>
                    <a:pt x="2043" y="614"/>
                  </a:lnTo>
                  <a:lnTo>
                    <a:pt x="2040" y="614"/>
                  </a:lnTo>
                  <a:lnTo>
                    <a:pt x="2034" y="616"/>
                  </a:lnTo>
                  <a:lnTo>
                    <a:pt x="2009" y="612"/>
                  </a:lnTo>
                  <a:lnTo>
                    <a:pt x="1986" y="601"/>
                  </a:lnTo>
                  <a:lnTo>
                    <a:pt x="1965" y="586"/>
                  </a:lnTo>
                  <a:lnTo>
                    <a:pt x="1950" y="567"/>
                  </a:lnTo>
                  <a:lnTo>
                    <a:pt x="1940" y="545"/>
                  </a:lnTo>
                  <a:lnTo>
                    <a:pt x="1935" y="522"/>
                  </a:lnTo>
                  <a:lnTo>
                    <a:pt x="1932" y="497"/>
                  </a:lnTo>
                  <a:lnTo>
                    <a:pt x="1935" y="473"/>
                  </a:lnTo>
                  <a:lnTo>
                    <a:pt x="1941" y="450"/>
                  </a:lnTo>
                  <a:lnTo>
                    <a:pt x="1953" y="430"/>
                  </a:lnTo>
                  <a:lnTo>
                    <a:pt x="1987" y="381"/>
                  </a:lnTo>
                  <a:lnTo>
                    <a:pt x="1998" y="362"/>
                  </a:lnTo>
                  <a:lnTo>
                    <a:pt x="2002" y="341"/>
                  </a:lnTo>
                  <a:lnTo>
                    <a:pt x="1999" y="321"/>
                  </a:lnTo>
                  <a:lnTo>
                    <a:pt x="1991" y="303"/>
                  </a:lnTo>
                  <a:lnTo>
                    <a:pt x="1978" y="288"/>
                  </a:lnTo>
                  <a:lnTo>
                    <a:pt x="1962" y="277"/>
                  </a:lnTo>
                  <a:lnTo>
                    <a:pt x="1943" y="270"/>
                  </a:lnTo>
                  <a:lnTo>
                    <a:pt x="1920" y="270"/>
                  </a:lnTo>
                  <a:lnTo>
                    <a:pt x="120" y="541"/>
                  </a:lnTo>
                  <a:lnTo>
                    <a:pt x="111" y="542"/>
                  </a:lnTo>
                  <a:lnTo>
                    <a:pt x="103" y="542"/>
                  </a:lnTo>
                  <a:lnTo>
                    <a:pt x="81" y="540"/>
                  </a:lnTo>
                  <a:lnTo>
                    <a:pt x="61" y="535"/>
                  </a:lnTo>
                  <a:lnTo>
                    <a:pt x="43" y="524"/>
                  </a:lnTo>
                  <a:lnTo>
                    <a:pt x="27" y="510"/>
                  </a:lnTo>
                  <a:lnTo>
                    <a:pt x="13" y="490"/>
                  </a:lnTo>
                  <a:lnTo>
                    <a:pt x="4" y="468"/>
                  </a:lnTo>
                  <a:lnTo>
                    <a:pt x="0" y="443"/>
                  </a:lnTo>
                  <a:lnTo>
                    <a:pt x="0" y="415"/>
                  </a:lnTo>
                  <a:lnTo>
                    <a:pt x="8" y="391"/>
                  </a:lnTo>
                  <a:lnTo>
                    <a:pt x="21" y="368"/>
                  </a:lnTo>
                  <a:lnTo>
                    <a:pt x="39" y="350"/>
                  </a:lnTo>
                  <a:lnTo>
                    <a:pt x="61" y="337"/>
                  </a:lnTo>
                  <a:lnTo>
                    <a:pt x="88" y="330"/>
                  </a:lnTo>
                  <a:lnTo>
                    <a:pt x="580" y="256"/>
                  </a:lnTo>
                  <a:lnTo>
                    <a:pt x="760" y="228"/>
                  </a:lnTo>
                  <a:lnTo>
                    <a:pt x="2271" y="2"/>
                  </a:lnTo>
                  <a:lnTo>
                    <a:pt x="2279" y="0"/>
                  </a:lnTo>
                  <a:lnTo>
                    <a:pt x="22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213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6626" y="2180173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63082" y="2180173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149538" y="2180173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35994" y="2180173"/>
            <a:ext cx="1891863" cy="1876096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49538" y="4166629"/>
            <a:ext cx="1891863" cy="1876096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35994" y="4166629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83849" y="4166629"/>
            <a:ext cx="1891863" cy="1876096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63082" y="4166629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20572" y="4504513"/>
            <a:ext cx="1618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9805" y="2518057"/>
            <a:ext cx="1618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72717" y="2518057"/>
            <a:ext cx="1618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86261" y="4504513"/>
            <a:ext cx="1618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1577213" y="2594744"/>
            <a:ext cx="1090688" cy="1046954"/>
            <a:chOff x="1593" y="4"/>
            <a:chExt cx="4489" cy="4309"/>
          </a:xfrm>
          <a:solidFill>
            <a:schemeClr val="bg1"/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1593" y="1060"/>
              <a:ext cx="4489" cy="3253"/>
            </a:xfrm>
            <a:custGeom>
              <a:avLst/>
              <a:gdLst>
                <a:gd name="T0" fmla="*/ 2150 w 4489"/>
                <a:gd name="T1" fmla="*/ 582 h 3253"/>
                <a:gd name="T2" fmla="*/ 2025 w 4489"/>
                <a:gd name="T3" fmla="*/ 746 h 3253"/>
                <a:gd name="T4" fmla="*/ 1808 w 4489"/>
                <a:gd name="T5" fmla="*/ 915 h 3253"/>
                <a:gd name="T6" fmla="*/ 1727 w 4489"/>
                <a:gd name="T7" fmla="*/ 1197 h 3253"/>
                <a:gd name="T8" fmla="*/ 1806 w 4489"/>
                <a:gd name="T9" fmla="*/ 1466 h 3253"/>
                <a:gd name="T10" fmla="*/ 2005 w 4489"/>
                <a:gd name="T11" fmla="*/ 1620 h 3253"/>
                <a:gd name="T12" fmla="*/ 2312 w 4489"/>
                <a:gd name="T13" fmla="*/ 1711 h 3253"/>
                <a:gd name="T14" fmla="*/ 2504 w 4489"/>
                <a:gd name="T15" fmla="*/ 1800 h 3253"/>
                <a:gd name="T16" fmla="*/ 2582 w 4489"/>
                <a:gd name="T17" fmla="*/ 1956 h 3253"/>
                <a:gd name="T18" fmla="*/ 2538 w 4489"/>
                <a:gd name="T19" fmla="*/ 2167 h 3253"/>
                <a:gd name="T20" fmla="*/ 2371 w 4489"/>
                <a:gd name="T21" fmla="*/ 2290 h 3253"/>
                <a:gd name="T22" fmla="*/ 2190 w 4489"/>
                <a:gd name="T23" fmla="*/ 2293 h 3253"/>
                <a:gd name="T24" fmla="*/ 2020 w 4489"/>
                <a:gd name="T25" fmla="*/ 2184 h 3253"/>
                <a:gd name="T26" fmla="*/ 1947 w 4489"/>
                <a:gd name="T27" fmla="*/ 2019 h 3253"/>
                <a:gd name="T28" fmla="*/ 1843 w 4489"/>
                <a:gd name="T29" fmla="*/ 1968 h 3253"/>
                <a:gd name="T30" fmla="*/ 1709 w 4489"/>
                <a:gd name="T31" fmla="*/ 2045 h 3253"/>
                <a:gd name="T32" fmla="*/ 1753 w 4489"/>
                <a:gd name="T33" fmla="*/ 2236 h 3253"/>
                <a:gd name="T34" fmla="*/ 1911 w 4489"/>
                <a:gd name="T35" fmla="*/ 2419 h 3253"/>
                <a:gd name="T36" fmla="*/ 2137 w 4489"/>
                <a:gd name="T37" fmla="*/ 2569 h 3253"/>
                <a:gd name="T38" fmla="*/ 2212 w 4489"/>
                <a:gd name="T39" fmla="*/ 2666 h 3253"/>
                <a:gd name="T40" fmla="*/ 2364 w 4489"/>
                <a:gd name="T41" fmla="*/ 2640 h 3253"/>
                <a:gd name="T42" fmla="*/ 2453 w 4489"/>
                <a:gd name="T43" fmla="*/ 2494 h 3253"/>
                <a:gd name="T44" fmla="*/ 2695 w 4489"/>
                <a:gd name="T45" fmla="*/ 2353 h 3253"/>
                <a:gd name="T46" fmla="*/ 2826 w 4489"/>
                <a:gd name="T47" fmla="*/ 2103 h 3253"/>
                <a:gd name="T48" fmla="*/ 2803 w 4489"/>
                <a:gd name="T49" fmla="*/ 1794 h 3253"/>
                <a:gd name="T50" fmla="*/ 2671 w 4489"/>
                <a:gd name="T51" fmla="*/ 1614 h 3253"/>
                <a:gd name="T52" fmla="*/ 2444 w 4489"/>
                <a:gd name="T53" fmla="*/ 1504 h 3253"/>
                <a:gd name="T54" fmla="*/ 2209 w 4489"/>
                <a:gd name="T55" fmla="*/ 1451 h 3253"/>
                <a:gd name="T56" fmla="*/ 2026 w 4489"/>
                <a:gd name="T57" fmla="*/ 1343 h 3253"/>
                <a:gd name="T58" fmla="*/ 1972 w 4489"/>
                <a:gd name="T59" fmla="*/ 1182 h 3253"/>
                <a:gd name="T60" fmla="*/ 2036 w 4489"/>
                <a:gd name="T61" fmla="*/ 1012 h 3253"/>
                <a:gd name="T62" fmla="*/ 2218 w 4489"/>
                <a:gd name="T63" fmla="*/ 922 h 3253"/>
                <a:gd name="T64" fmla="*/ 2415 w 4489"/>
                <a:gd name="T65" fmla="*/ 958 h 3253"/>
                <a:gd name="T66" fmla="*/ 2522 w 4489"/>
                <a:gd name="T67" fmla="*/ 1097 h 3253"/>
                <a:gd name="T68" fmla="*/ 2609 w 4489"/>
                <a:gd name="T69" fmla="*/ 1165 h 3253"/>
                <a:gd name="T70" fmla="*/ 2751 w 4489"/>
                <a:gd name="T71" fmla="*/ 1118 h 3253"/>
                <a:gd name="T72" fmla="*/ 2748 w 4489"/>
                <a:gd name="T73" fmla="*/ 975 h 3253"/>
                <a:gd name="T74" fmla="*/ 2587 w 4489"/>
                <a:gd name="T75" fmla="*/ 791 h 3253"/>
                <a:gd name="T76" fmla="*/ 2394 w 4489"/>
                <a:gd name="T77" fmla="*/ 632 h 3253"/>
                <a:gd name="T78" fmla="*/ 2319 w 4489"/>
                <a:gd name="T79" fmla="*/ 535 h 3253"/>
                <a:gd name="T80" fmla="*/ 2957 w 4489"/>
                <a:gd name="T81" fmla="*/ 73 h 3253"/>
                <a:gd name="T82" fmla="*/ 3479 w 4489"/>
                <a:gd name="T83" fmla="*/ 561 h 3253"/>
                <a:gd name="T84" fmla="*/ 3938 w 4489"/>
                <a:gd name="T85" fmla="*/ 1181 h 3253"/>
                <a:gd name="T86" fmla="*/ 4291 w 4489"/>
                <a:gd name="T87" fmla="*/ 1849 h 3253"/>
                <a:gd name="T88" fmla="*/ 4459 w 4489"/>
                <a:gd name="T89" fmla="*/ 2437 h 3253"/>
                <a:gd name="T90" fmla="*/ 4486 w 4489"/>
                <a:gd name="T91" fmla="*/ 2896 h 3253"/>
                <a:gd name="T92" fmla="*/ 4369 w 4489"/>
                <a:gd name="T93" fmla="*/ 3132 h 3253"/>
                <a:gd name="T94" fmla="*/ 4132 w 4489"/>
                <a:gd name="T95" fmla="*/ 3249 h 3253"/>
                <a:gd name="T96" fmla="*/ 253 w 4489"/>
                <a:gd name="T97" fmla="*/ 3220 h 3253"/>
                <a:gd name="T98" fmla="*/ 56 w 4489"/>
                <a:gd name="T99" fmla="*/ 3049 h 3253"/>
                <a:gd name="T100" fmla="*/ 1 w 4489"/>
                <a:gd name="T101" fmla="*/ 2748 h 3253"/>
                <a:gd name="T102" fmla="*/ 76 w 4489"/>
                <a:gd name="T103" fmla="*/ 2208 h 3253"/>
                <a:gd name="T104" fmla="*/ 324 w 4489"/>
                <a:gd name="T105" fmla="*/ 1582 h 3253"/>
                <a:gd name="T106" fmla="*/ 724 w 4489"/>
                <a:gd name="T107" fmla="*/ 924 h 3253"/>
                <a:gd name="T108" fmla="*/ 1213 w 4489"/>
                <a:gd name="T109" fmla="*/ 346 h 3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89" h="3253">
                  <a:moveTo>
                    <a:pt x="2237" y="531"/>
                  </a:moveTo>
                  <a:lnTo>
                    <a:pt x="2212" y="535"/>
                  </a:lnTo>
                  <a:lnTo>
                    <a:pt x="2187" y="545"/>
                  </a:lnTo>
                  <a:lnTo>
                    <a:pt x="2167" y="561"/>
                  </a:lnTo>
                  <a:lnTo>
                    <a:pt x="2150" y="582"/>
                  </a:lnTo>
                  <a:lnTo>
                    <a:pt x="2141" y="605"/>
                  </a:lnTo>
                  <a:lnTo>
                    <a:pt x="2137" y="632"/>
                  </a:lnTo>
                  <a:lnTo>
                    <a:pt x="2137" y="715"/>
                  </a:lnTo>
                  <a:lnTo>
                    <a:pt x="2079" y="729"/>
                  </a:lnTo>
                  <a:lnTo>
                    <a:pt x="2025" y="746"/>
                  </a:lnTo>
                  <a:lnTo>
                    <a:pt x="1975" y="768"/>
                  </a:lnTo>
                  <a:lnTo>
                    <a:pt x="1928" y="796"/>
                  </a:lnTo>
                  <a:lnTo>
                    <a:pt x="1887" y="827"/>
                  </a:lnTo>
                  <a:lnTo>
                    <a:pt x="1845" y="869"/>
                  </a:lnTo>
                  <a:lnTo>
                    <a:pt x="1808" y="915"/>
                  </a:lnTo>
                  <a:lnTo>
                    <a:pt x="1780" y="964"/>
                  </a:lnTo>
                  <a:lnTo>
                    <a:pt x="1755" y="1018"/>
                  </a:lnTo>
                  <a:lnTo>
                    <a:pt x="1739" y="1075"/>
                  </a:lnTo>
                  <a:lnTo>
                    <a:pt x="1730" y="1135"/>
                  </a:lnTo>
                  <a:lnTo>
                    <a:pt x="1727" y="1197"/>
                  </a:lnTo>
                  <a:lnTo>
                    <a:pt x="1730" y="1260"/>
                  </a:lnTo>
                  <a:lnTo>
                    <a:pt x="1740" y="1319"/>
                  </a:lnTo>
                  <a:lnTo>
                    <a:pt x="1757" y="1375"/>
                  </a:lnTo>
                  <a:lnTo>
                    <a:pt x="1781" y="1428"/>
                  </a:lnTo>
                  <a:lnTo>
                    <a:pt x="1806" y="1466"/>
                  </a:lnTo>
                  <a:lnTo>
                    <a:pt x="1834" y="1501"/>
                  </a:lnTo>
                  <a:lnTo>
                    <a:pt x="1866" y="1534"/>
                  </a:lnTo>
                  <a:lnTo>
                    <a:pt x="1901" y="1563"/>
                  </a:lnTo>
                  <a:lnTo>
                    <a:pt x="1941" y="1587"/>
                  </a:lnTo>
                  <a:lnTo>
                    <a:pt x="2005" y="1620"/>
                  </a:lnTo>
                  <a:lnTo>
                    <a:pt x="2070" y="1644"/>
                  </a:lnTo>
                  <a:lnTo>
                    <a:pt x="2135" y="1666"/>
                  </a:lnTo>
                  <a:lnTo>
                    <a:pt x="2202" y="1684"/>
                  </a:lnTo>
                  <a:lnTo>
                    <a:pt x="2272" y="1700"/>
                  </a:lnTo>
                  <a:lnTo>
                    <a:pt x="2312" y="1711"/>
                  </a:lnTo>
                  <a:lnTo>
                    <a:pt x="2355" y="1722"/>
                  </a:lnTo>
                  <a:lnTo>
                    <a:pt x="2395" y="1737"/>
                  </a:lnTo>
                  <a:lnTo>
                    <a:pt x="2435" y="1755"/>
                  </a:lnTo>
                  <a:lnTo>
                    <a:pt x="2472" y="1775"/>
                  </a:lnTo>
                  <a:lnTo>
                    <a:pt x="2504" y="1800"/>
                  </a:lnTo>
                  <a:lnTo>
                    <a:pt x="2534" y="1830"/>
                  </a:lnTo>
                  <a:lnTo>
                    <a:pt x="2552" y="1855"/>
                  </a:lnTo>
                  <a:lnTo>
                    <a:pt x="2566" y="1885"/>
                  </a:lnTo>
                  <a:lnTo>
                    <a:pt x="2577" y="1919"/>
                  </a:lnTo>
                  <a:lnTo>
                    <a:pt x="2582" y="1956"/>
                  </a:lnTo>
                  <a:lnTo>
                    <a:pt x="2585" y="1996"/>
                  </a:lnTo>
                  <a:lnTo>
                    <a:pt x="2582" y="2043"/>
                  </a:lnTo>
                  <a:lnTo>
                    <a:pt x="2572" y="2088"/>
                  </a:lnTo>
                  <a:lnTo>
                    <a:pt x="2559" y="2129"/>
                  </a:lnTo>
                  <a:lnTo>
                    <a:pt x="2538" y="2167"/>
                  </a:lnTo>
                  <a:lnTo>
                    <a:pt x="2513" y="2201"/>
                  </a:lnTo>
                  <a:lnTo>
                    <a:pt x="2483" y="2231"/>
                  </a:lnTo>
                  <a:lnTo>
                    <a:pt x="2449" y="2256"/>
                  </a:lnTo>
                  <a:lnTo>
                    <a:pt x="2410" y="2275"/>
                  </a:lnTo>
                  <a:lnTo>
                    <a:pt x="2371" y="2290"/>
                  </a:lnTo>
                  <a:lnTo>
                    <a:pt x="2327" y="2300"/>
                  </a:lnTo>
                  <a:lnTo>
                    <a:pt x="2301" y="2302"/>
                  </a:lnTo>
                  <a:lnTo>
                    <a:pt x="2276" y="2304"/>
                  </a:lnTo>
                  <a:lnTo>
                    <a:pt x="2232" y="2301"/>
                  </a:lnTo>
                  <a:lnTo>
                    <a:pt x="2190" y="2293"/>
                  </a:lnTo>
                  <a:lnTo>
                    <a:pt x="2150" y="2280"/>
                  </a:lnTo>
                  <a:lnTo>
                    <a:pt x="2112" y="2263"/>
                  </a:lnTo>
                  <a:lnTo>
                    <a:pt x="2078" y="2241"/>
                  </a:lnTo>
                  <a:lnTo>
                    <a:pt x="2047" y="2214"/>
                  </a:lnTo>
                  <a:lnTo>
                    <a:pt x="2020" y="2184"/>
                  </a:lnTo>
                  <a:lnTo>
                    <a:pt x="2001" y="2156"/>
                  </a:lnTo>
                  <a:lnTo>
                    <a:pt x="1984" y="2124"/>
                  </a:lnTo>
                  <a:lnTo>
                    <a:pt x="1971" y="2087"/>
                  </a:lnTo>
                  <a:lnTo>
                    <a:pt x="1957" y="2043"/>
                  </a:lnTo>
                  <a:lnTo>
                    <a:pt x="1947" y="2019"/>
                  </a:lnTo>
                  <a:lnTo>
                    <a:pt x="1934" y="2000"/>
                  </a:lnTo>
                  <a:lnTo>
                    <a:pt x="1915" y="1983"/>
                  </a:lnTo>
                  <a:lnTo>
                    <a:pt x="1893" y="1973"/>
                  </a:lnTo>
                  <a:lnTo>
                    <a:pt x="1868" y="1967"/>
                  </a:lnTo>
                  <a:lnTo>
                    <a:pt x="1843" y="1968"/>
                  </a:lnTo>
                  <a:lnTo>
                    <a:pt x="1787" y="1978"/>
                  </a:lnTo>
                  <a:lnTo>
                    <a:pt x="1761" y="1986"/>
                  </a:lnTo>
                  <a:lnTo>
                    <a:pt x="1738" y="2001"/>
                  </a:lnTo>
                  <a:lnTo>
                    <a:pt x="1721" y="2022"/>
                  </a:lnTo>
                  <a:lnTo>
                    <a:pt x="1709" y="2045"/>
                  </a:lnTo>
                  <a:lnTo>
                    <a:pt x="1704" y="2071"/>
                  </a:lnTo>
                  <a:lnTo>
                    <a:pt x="1705" y="2098"/>
                  </a:lnTo>
                  <a:lnTo>
                    <a:pt x="1719" y="2147"/>
                  </a:lnTo>
                  <a:lnTo>
                    <a:pt x="1734" y="2192"/>
                  </a:lnTo>
                  <a:lnTo>
                    <a:pt x="1753" y="2236"/>
                  </a:lnTo>
                  <a:lnTo>
                    <a:pt x="1776" y="2275"/>
                  </a:lnTo>
                  <a:lnTo>
                    <a:pt x="1806" y="2319"/>
                  </a:lnTo>
                  <a:lnTo>
                    <a:pt x="1838" y="2357"/>
                  </a:lnTo>
                  <a:lnTo>
                    <a:pt x="1874" y="2391"/>
                  </a:lnTo>
                  <a:lnTo>
                    <a:pt x="1911" y="2419"/>
                  </a:lnTo>
                  <a:lnTo>
                    <a:pt x="1950" y="2443"/>
                  </a:lnTo>
                  <a:lnTo>
                    <a:pt x="2009" y="2468"/>
                  </a:lnTo>
                  <a:lnTo>
                    <a:pt x="2071" y="2490"/>
                  </a:lnTo>
                  <a:lnTo>
                    <a:pt x="2137" y="2505"/>
                  </a:lnTo>
                  <a:lnTo>
                    <a:pt x="2137" y="2569"/>
                  </a:lnTo>
                  <a:lnTo>
                    <a:pt x="2141" y="2597"/>
                  </a:lnTo>
                  <a:lnTo>
                    <a:pt x="2150" y="2620"/>
                  </a:lnTo>
                  <a:lnTo>
                    <a:pt x="2167" y="2640"/>
                  </a:lnTo>
                  <a:lnTo>
                    <a:pt x="2187" y="2656"/>
                  </a:lnTo>
                  <a:lnTo>
                    <a:pt x="2212" y="2666"/>
                  </a:lnTo>
                  <a:lnTo>
                    <a:pt x="2237" y="2670"/>
                  </a:lnTo>
                  <a:lnTo>
                    <a:pt x="2293" y="2670"/>
                  </a:lnTo>
                  <a:lnTo>
                    <a:pt x="2319" y="2666"/>
                  </a:lnTo>
                  <a:lnTo>
                    <a:pt x="2344" y="2656"/>
                  </a:lnTo>
                  <a:lnTo>
                    <a:pt x="2364" y="2640"/>
                  </a:lnTo>
                  <a:lnTo>
                    <a:pt x="2379" y="2620"/>
                  </a:lnTo>
                  <a:lnTo>
                    <a:pt x="2390" y="2597"/>
                  </a:lnTo>
                  <a:lnTo>
                    <a:pt x="2394" y="2569"/>
                  </a:lnTo>
                  <a:lnTo>
                    <a:pt x="2394" y="2508"/>
                  </a:lnTo>
                  <a:lnTo>
                    <a:pt x="2453" y="2494"/>
                  </a:lnTo>
                  <a:lnTo>
                    <a:pt x="2508" y="2477"/>
                  </a:lnTo>
                  <a:lnTo>
                    <a:pt x="2560" y="2452"/>
                  </a:lnTo>
                  <a:lnTo>
                    <a:pt x="2609" y="2424"/>
                  </a:lnTo>
                  <a:lnTo>
                    <a:pt x="2654" y="2391"/>
                  </a:lnTo>
                  <a:lnTo>
                    <a:pt x="2695" y="2353"/>
                  </a:lnTo>
                  <a:lnTo>
                    <a:pt x="2733" y="2309"/>
                  </a:lnTo>
                  <a:lnTo>
                    <a:pt x="2764" y="2261"/>
                  </a:lnTo>
                  <a:lnTo>
                    <a:pt x="2790" y="2211"/>
                  </a:lnTo>
                  <a:lnTo>
                    <a:pt x="2811" y="2159"/>
                  </a:lnTo>
                  <a:lnTo>
                    <a:pt x="2826" y="2103"/>
                  </a:lnTo>
                  <a:lnTo>
                    <a:pt x="2834" y="2043"/>
                  </a:lnTo>
                  <a:lnTo>
                    <a:pt x="2837" y="1982"/>
                  </a:lnTo>
                  <a:lnTo>
                    <a:pt x="2833" y="1917"/>
                  </a:lnTo>
                  <a:lnTo>
                    <a:pt x="2822" y="1854"/>
                  </a:lnTo>
                  <a:lnTo>
                    <a:pt x="2803" y="1794"/>
                  </a:lnTo>
                  <a:lnTo>
                    <a:pt x="2784" y="1752"/>
                  </a:lnTo>
                  <a:lnTo>
                    <a:pt x="2760" y="1714"/>
                  </a:lnTo>
                  <a:lnTo>
                    <a:pt x="2735" y="1677"/>
                  </a:lnTo>
                  <a:lnTo>
                    <a:pt x="2705" y="1644"/>
                  </a:lnTo>
                  <a:lnTo>
                    <a:pt x="2671" y="1614"/>
                  </a:lnTo>
                  <a:lnTo>
                    <a:pt x="2632" y="1586"/>
                  </a:lnTo>
                  <a:lnTo>
                    <a:pt x="2590" y="1560"/>
                  </a:lnTo>
                  <a:lnTo>
                    <a:pt x="2543" y="1537"/>
                  </a:lnTo>
                  <a:lnTo>
                    <a:pt x="2495" y="1519"/>
                  </a:lnTo>
                  <a:lnTo>
                    <a:pt x="2444" y="1504"/>
                  </a:lnTo>
                  <a:lnTo>
                    <a:pt x="2393" y="1492"/>
                  </a:lnTo>
                  <a:lnTo>
                    <a:pt x="2341" y="1482"/>
                  </a:lnTo>
                  <a:lnTo>
                    <a:pt x="2296" y="1473"/>
                  </a:lnTo>
                  <a:lnTo>
                    <a:pt x="2252" y="1463"/>
                  </a:lnTo>
                  <a:lnTo>
                    <a:pt x="2209" y="1451"/>
                  </a:lnTo>
                  <a:lnTo>
                    <a:pt x="2167" y="1437"/>
                  </a:lnTo>
                  <a:lnTo>
                    <a:pt x="2127" y="1419"/>
                  </a:lnTo>
                  <a:lnTo>
                    <a:pt x="2090" y="1399"/>
                  </a:lnTo>
                  <a:lnTo>
                    <a:pt x="2056" y="1375"/>
                  </a:lnTo>
                  <a:lnTo>
                    <a:pt x="2026" y="1343"/>
                  </a:lnTo>
                  <a:lnTo>
                    <a:pt x="2007" y="1316"/>
                  </a:lnTo>
                  <a:lnTo>
                    <a:pt x="1992" y="1286"/>
                  </a:lnTo>
                  <a:lnTo>
                    <a:pt x="1981" y="1255"/>
                  </a:lnTo>
                  <a:lnTo>
                    <a:pt x="1975" y="1219"/>
                  </a:lnTo>
                  <a:lnTo>
                    <a:pt x="1972" y="1182"/>
                  </a:lnTo>
                  <a:lnTo>
                    <a:pt x="1975" y="1144"/>
                  </a:lnTo>
                  <a:lnTo>
                    <a:pt x="1983" y="1107"/>
                  </a:lnTo>
                  <a:lnTo>
                    <a:pt x="1995" y="1073"/>
                  </a:lnTo>
                  <a:lnTo>
                    <a:pt x="2013" y="1042"/>
                  </a:lnTo>
                  <a:lnTo>
                    <a:pt x="2036" y="1012"/>
                  </a:lnTo>
                  <a:lnTo>
                    <a:pt x="2065" y="985"/>
                  </a:lnTo>
                  <a:lnTo>
                    <a:pt x="2099" y="962"/>
                  </a:lnTo>
                  <a:lnTo>
                    <a:pt x="2135" y="944"/>
                  </a:lnTo>
                  <a:lnTo>
                    <a:pt x="2176" y="930"/>
                  </a:lnTo>
                  <a:lnTo>
                    <a:pt x="2218" y="922"/>
                  </a:lnTo>
                  <a:lnTo>
                    <a:pt x="2263" y="919"/>
                  </a:lnTo>
                  <a:lnTo>
                    <a:pt x="2304" y="921"/>
                  </a:lnTo>
                  <a:lnTo>
                    <a:pt x="2344" y="929"/>
                  </a:lnTo>
                  <a:lnTo>
                    <a:pt x="2380" y="941"/>
                  </a:lnTo>
                  <a:lnTo>
                    <a:pt x="2415" y="958"/>
                  </a:lnTo>
                  <a:lnTo>
                    <a:pt x="2444" y="978"/>
                  </a:lnTo>
                  <a:lnTo>
                    <a:pt x="2472" y="1004"/>
                  </a:lnTo>
                  <a:lnTo>
                    <a:pt x="2491" y="1030"/>
                  </a:lnTo>
                  <a:lnTo>
                    <a:pt x="2508" y="1061"/>
                  </a:lnTo>
                  <a:lnTo>
                    <a:pt x="2522" y="1097"/>
                  </a:lnTo>
                  <a:lnTo>
                    <a:pt x="2533" y="1118"/>
                  </a:lnTo>
                  <a:lnTo>
                    <a:pt x="2547" y="1136"/>
                  </a:lnTo>
                  <a:lnTo>
                    <a:pt x="2566" y="1150"/>
                  </a:lnTo>
                  <a:lnTo>
                    <a:pt x="2586" y="1159"/>
                  </a:lnTo>
                  <a:lnTo>
                    <a:pt x="2609" y="1165"/>
                  </a:lnTo>
                  <a:lnTo>
                    <a:pt x="2632" y="1163"/>
                  </a:lnTo>
                  <a:lnTo>
                    <a:pt x="2687" y="1157"/>
                  </a:lnTo>
                  <a:lnTo>
                    <a:pt x="2711" y="1148"/>
                  </a:lnTo>
                  <a:lnTo>
                    <a:pt x="2733" y="1136"/>
                  </a:lnTo>
                  <a:lnTo>
                    <a:pt x="2751" y="1118"/>
                  </a:lnTo>
                  <a:lnTo>
                    <a:pt x="2764" y="1097"/>
                  </a:lnTo>
                  <a:lnTo>
                    <a:pt x="2771" y="1073"/>
                  </a:lnTo>
                  <a:lnTo>
                    <a:pt x="2773" y="1048"/>
                  </a:lnTo>
                  <a:lnTo>
                    <a:pt x="2767" y="1023"/>
                  </a:lnTo>
                  <a:lnTo>
                    <a:pt x="2748" y="975"/>
                  </a:lnTo>
                  <a:lnTo>
                    <a:pt x="2724" y="932"/>
                  </a:lnTo>
                  <a:lnTo>
                    <a:pt x="2695" y="891"/>
                  </a:lnTo>
                  <a:lnTo>
                    <a:pt x="2662" y="854"/>
                  </a:lnTo>
                  <a:lnTo>
                    <a:pt x="2627" y="820"/>
                  </a:lnTo>
                  <a:lnTo>
                    <a:pt x="2587" y="791"/>
                  </a:lnTo>
                  <a:lnTo>
                    <a:pt x="2544" y="767"/>
                  </a:lnTo>
                  <a:lnTo>
                    <a:pt x="2498" y="745"/>
                  </a:lnTo>
                  <a:lnTo>
                    <a:pt x="2447" y="729"/>
                  </a:lnTo>
                  <a:lnTo>
                    <a:pt x="2394" y="716"/>
                  </a:lnTo>
                  <a:lnTo>
                    <a:pt x="2394" y="632"/>
                  </a:lnTo>
                  <a:lnTo>
                    <a:pt x="2390" y="606"/>
                  </a:lnTo>
                  <a:lnTo>
                    <a:pt x="2380" y="582"/>
                  </a:lnTo>
                  <a:lnTo>
                    <a:pt x="2364" y="561"/>
                  </a:lnTo>
                  <a:lnTo>
                    <a:pt x="2344" y="545"/>
                  </a:lnTo>
                  <a:lnTo>
                    <a:pt x="2319" y="535"/>
                  </a:lnTo>
                  <a:lnTo>
                    <a:pt x="2293" y="531"/>
                  </a:lnTo>
                  <a:lnTo>
                    <a:pt x="2237" y="531"/>
                  </a:lnTo>
                  <a:close/>
                  <a:moveTo>
                    <a:pt x="1641" y="0"/>
                  </a:moveTo>
                  <a:lnTo>
                    <a:pt x="2848" y="0"/>
                  </a:lnTo>
                  <a:lnTo>
                    <a:pt x="2957" y="73"/>
                  </a:lnTo>
                  <a:lnTo>
                    <a:pt x="3064" y="157"/>
                  </a:lnTo>
                  <a:lnTo>
                    <a:pt x="3172" y="248"/>
                  </a:lnTo>
                  <a:lnTo>
                    <a:pt x="3277" y="346"/>
                  </a:lnTo>
                  <a:lnTo>
                    <a:pt x="3379" y="451"/>
                  </a:lnTo>
                  <a:lnTo>
                    <a:pt x="3479" y="561"/>
                  </a:lnTo>
                  <a:lnTo>
                    <a:pt x="3577" y="678"/>
                  </a:lnTo>
                  <a:lnTo>
                    <a:pt x="3673" y="798"/>
                  </a:lnTo>
                  <a:lnTo>
                    <a:pt x="3765" y="924"/>
                  </a:lnTo>
                  <a:lnTo>
                    <a:pt x="3854" y="1052"/>
                  </a:lnTo>
                  <a:lnTo>
                    <a:pt x="3938" y="1181"/>
                  </a:lnTo>
                  <a:lnTo>
                    <a:pt x="4019" y="1315"/>
                  </a:lnTo>
                  <a:lnTo>
                    <a:pt x="4094" y="1448"/>
                  </a:lnTo>
                  <a:lnTo>
                    <a:pt x="4166" y="1582"/>
                  </a:lnTo>
                  <a:lnTo>
                    <a:pt x="4231" y="1715"/>
                  </a:lnTo>
                  <a:lnTo>
                    <a:pt x="4291" y="1849"/>
                  </a:lnTo>
                  <a:lnTo>
                    <a:pt x="4340" y="1970"/>
                  </a:lnTo>
                  <a:lnTo>
                    <a:pt x="4380" y="2090"/>
                  </a:lnTo>
                  <a:lnTo>
                    <a:pt x="4412" y="2208"/>
                  </a:lnTo>
                  <a:lnTo>
                    <a:pt x="4438" y="2324"/>
                  </a:lnTo>
                  <a:lnTo>
                    <a:pt x="4459" y="2437"/>
                  </a:lnTo>
                  <a:lnTo>
                    <a:pt x="4472" y="2546"/>
                  </a:lnTo>
                  <a:lnTo>
                    <a:pt x="4482" y="2650"/>
                  </a:lnTo>
                  <a:lnTo>
                    <a:pt x="4487" y="2748"/>
                  </a:lnTo>
                  <a:lnTo>
                    <a:pt x="4489" y="2839"/>
                  </a:lnTo>
                  <a:lnTo>
                    <a:pt x="4486" y="2896"/>
                  </a:lnTo>
                  <a:lnTo>
                    <a:pt x="4475" y="2949"/>
                  </a:lnTo>
                  <a:lnTo>
                    <a:pt x="4457" y="3001"/>
                  </a:lnTo>
                  <a:lnTo>
                    <a:pt x="4433" y="3049"/>
                  </a:lnTo>
                  <a:lnTo>
                    <a:pt x="4403" y="3092"/>
                  </a:lnTo>
                  <a:lnTo>
                    <a:pt x="4369" y="3132"/>
                  </a:lnTo>
                  <a:lnTo>
                    <a:pt x="4328" y="3167"/>
                  </a:lnTo>
                  <a:lnTo>
                    <a:pt x="4284" y="3197"/>
                  </a:lnTo>
                  <a:lnTo>
                    <a:pt x="4237" y="3220"/>
                  </a:lnTo>
                  <a:lnTo>
                    <a:pt x="4185" y="3238"/>
                  </a:lnTo>
                  <a:lnTo>
                    <a:pt x="4132" y="3249"/>
                  </a:lnTo>
                  <a:lnTo>
                    <a:pt x="4075" y="3253"/>
                  </a:lnTo>
                  <a:lnTo>
                    <a:pt x="414" y="3253"/>
                  </a:lnTo>
                  <a:lnTo>
                    <a:pt x="358" y="3249"/>
                  </a:lnTo>
                  <a:lnTo>
                    <a:pt x="304" y="3238"/>
                  </a:lnTo>
                  <a:lnTo>
                    <a:pt x="253" y="3220"/>
                  </a:lnTo>
                  <a:lnTo>
                    <a:pt x="204" y="3197"/>
                  </a:lnTo>
                  <a:lnTo>
                    <a:pt x="161" y="3167"/>
                  </a:lnTo>
                  <a:lnTo>
                    <a:pt x="121" y="3132"/>
                  </a:lnTo>
                  <a:lnTo>
                    <a:pt x="86" y="3092"/>
                  </a:lnTo>
                  <a:lnTo>
                    <a:pt x="56" y="3049"/>
                  </a:lnTo>
                  <a:lnTo>
                    <a:pt x="33" y="3001"/>
                  </a:lnTo>
                  <a:lnTo>
                    <a:pt x="15" y="2949"/>
                  </a:lnTo>
                  <a:lnTo>
                    <a:pt x="4" y="2896"/>
                  </a:lnTo>
                  <a:lnTo>
                    <a:pt x="0" y="2839"/>
                  </a:lnTo>
                  <a:lnTo>
                    <a:pt x="1" y="2748"/>
                  </a:lnTo>
                  <a:lnTo>
                    <a:pt x="7" y="2650"/>
                  </a:lnTo>
                  <a:lnTo>
                    <a:pt x="16" y="2546"/>
                  </a:lnTo>
                  <a:lnTo>
                    <a:pt x="31" y="2437"/>
                  </a:lnTo>
                  <a:lnTo>
                    <a:pt x="50" y="2324"/>
                  </a:lnTo>
                  <a:lnTo>
                    <a:pt x="76" y="2208"/>
                  </a:lnTo>
                  <a:lnTo>
                    <a:pt x="109" y="2090"/>
                  </a:lnTo>
                  <a:lnTo>
                    <a:pt x="150" y="1970"/>
                  </a:lnTo>
                  <a:lnTo>
                    <a:pt x="197" y="1849"/>
                  </a:lnTo>
                  <a:lnTo>
                    <a:pt x="259" y="1715"/>
                  </a:lnTo>
                  <a:lnTo>
                    <a:pt x="324" y="1582"/>
                  </a:lnTo>
                  <a:lnTo>
                    <a:pt x="395" y="1448"/>
                  </a:lnTo>
                  <a:lnTo>
                    <a:pt x="471" y="1315"/>
                  </a:lnTo>
                  <a:lnTo>
                    <a:pt x="552" y="1181"/>
                  </a:lnTo>
                  <a:lnTo>
                    <a:pt x="636" y="1052"/>
                  </a:lnTo>
                  <a:lnTo>
                    <a:pt x="724" y="924"/>
                  </a:lnTo>
                  <a:lnTo>
                    <a:pt x="816" y="798"/>
                  </a:lnTo>
                  <a:lnTo>
                    <a:pt x="911" y="678"/>
                  </a:lnTo>
                  <a:lnTo>
                    <a:pt x="1009" y="561"/>
                  </a:lnTo>
                  <a:lnTo>
                    <a:pt x="1110" y="451"/>
                  </a:lnTo>
                  <a:lnTo>
                    <a:pt x="1213" y="346"/>
                  </a:lnTo>
                  <a:lnTo>
                    <a:pt x="1318" y="248"/>
                  </a:lnTo>
                  <a:lnTo>
                    <a:pt x="1424" y="157"/>
                  </a:lnTo>
                  <a:lnTo>
                    <a:pt x="1532" y="73"/>
                  </a:lnTo>
                  <a:lnTo>
                    <a:pt x="16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888" y="4"/>
              <a:ext cx="1942" cy="815"/>
            </a:xfrm>
            <a:custGeom>
              <a:avLst/>
              <a:gdLst>
                <a:gd name="T0" fmla="*/ 970 w 1942"/>
                <a:gd name="T1" fmla="*/ 0 h 815"/>
                <a:gd name="T2" fmla="*/ 972 w 1942"/>
                <a:gd name="T3" fmla="*/ 0 h 815"/>
                <a:gd name="T4" fmla="*/ 1761 w 1942"/>
                <a:gd name="T5" fmla="*/ 3 h 815"/>
                <a:gd name="T6" fmla="*/ 1799 w 1942"/>
                <a:gd name="T7" fmla="*/ 7 h 815"/>
                <a:gd name="T8" fmla="*/ 1833 w 1942"/>
                <a:gd name="T9" fmla="*/ 18 h 815"/>
                <a:gd name="T10" fmla="*/ 1864 w 1942"/>
                <a:gd name="T11" fmla="*/ 34 h 815"/>
                <a:gd name="T12" fmla="*/ 1890 w 1942"/>
                <a:gd name="T13" fmla="*/ 57 h 815"/>
                <a:gd name="T14" fmla="*/ 1912 w 1942"/>
                <a:gd name="T15" fmla="*/ 83 h 815"/>
                <a:gd name="T16" fmla="*/ 1927 w 1942"/>
                <a:gd name="T17" fmla="*/ 113 h 815"/>
                <a:gd name="T18" fmla="*/ 1938 w 1942"/>
                <a:gd name="T19" fmla="*/ 146 h 815"/>
                <a:gd name="T20" fmla="*/ 1942 w 1942"/>
                <a:gd name="T21" fmla="*/ 180 h 815"/>
                <a:gd name="T22" fmla="*/ 1939 w 1942"/>
                <a:gd name="T23" fmla="*/ 215 h 815"/>
                <a:gd name="T24" fmla="*/ 1928 w 1942"/>
                <a:gd name="T25" fmla="*/ 251 h 815"/>
                <a:gd name="T26" fmla="*/ 1911 w 1942"/>
                <a:gd name="T27" fmla="*/ 283 h 815"/>
                <a:gd name="T28" fmla="*/ 1558 w 1942"/>
                <a:gd name="T29" fmla="*/ 815 h 815"/>
                <a:gd name="T30" fmla="*/ 385 w 1942"/>
                <a:gd name="T31" fmla="*/ 815 h 815"/>
                <a:gd name="T32" fmla="*/ 31 w 1942"/>
                <a:gd name="T33" fmla="*/ 283 h 815"/>
                <a:gd name="T34" fmla="*/ 14 w 1942"/>
                <a:gd name="T35" fmla="*/ 251 h 815"/>
                <a:gd name="T36" fmla="*/ 3 w 1942"/>
                <a:gd name="T37" fmla="*/ 215 h 815"/>
                <a:gd name="T38" fmla="*/ 0 w 1942"/>
                <a:gd name="T39" fmla="*/ 180 h 815"/>
                <a:gd name="T40" fmla="*/ 4 w 1942"/>
                <a:gd name="T41" fmla="*/ 146 h 815"/>
                <a:gd name="T42" fmla="*/ 15 w 1942"/>
                <a:gd name="T43" fmla="*/ 113 h 815"/>
                <a:gd name="T44" fmla="*/ 31 w 1942"/>
                <a:gd name="T45" fmla="*/ 83 h 815"/>
                <a:gd name="T46" fmla="*/ 52 w 1942"/>
                <a:gd name="T47" fmla="*/ 57 h 815"/>
                <a:gd name="T48" fmla="*/ 79 w 1942"/>
                <a:gd name="T49" fmla="*/ 34 h 815"/>
                <a:gd name="T50" fmla="*/ 109 w 1942"/>
                <a:gd name="T51" fmla="*/ 18 h 815"/>
                <a:gd name="T52" fmla="*/ 143 w 1942"/>
                <a:gd name="T53" fmla="*/ 7 h 815"/>
                <a:gd name="T54" fmla="*/ 181 w 1942"/>
                <a:gd name="T55" fmla="*/ 3 h 815"/>
                <a:gd name="T56" fmla="*/ 970 w 1942"/>
                <a:gd name="T57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42" h="815">
                  <a:moveTo>
                    <a:pt x="970" y="0"/>
                  </a:moveTo>
                  <a:lnTo>
                    <a:pt x="972" y="0"/>
                  </a:lnTo>
                  <a:lnTo>
                    <a:pt x="1761" y="3"/>
                  </a:lnTo>
                  <a:lnTo>
                    <a:pt x="1799" y="7"/>
                  </a:lnTo>
                  <a:lnTo>
                    <a:pt x="1833" y="18"/>
                  </a:lnTo>
                  <a:lnTo>
                    <a:pt x="1864" y="34"/>
                  </a:lnTo>
                  <a:lnTo>
                    <a:pt x="1890" y="57"/>
                  </a:lnTo>
                  <a:lnTo>
                    <a:pt x="1912" y="83"/>
                  </a:lnTo>
                  <a:lnTo>
                    <a:pt x="1927" y="113"/>
                  </a:lnTo>
                  <a:lnTo>
                    <a:pt x="1938" y="146"/>
                  </a:lnTo>
                  <a:lnTo>
                    <a:pt x="1942" y="180"/>
                  </a:lnTo>
                  <a:lnTo>
                    <a:pt x="1939" y="215"/>
                  </a:lnTo>
                  <a:lnTo>
                    <a:pt x="1928" y="251"/>
                  </a:lnTo>
                  <a:lnTo>
                    <a:pt x="1911" y="283"/>
                  </a:lnTo>
                  <a:lnTo>
                    <a:pt x="1558" y="815"/>
                  </a:lnTo>
                  <a:lnTo>
                    <a:pt x="385" y="815"/>
                  </a:lnTo>
                  <a:lnTo>
                    <a:pt x="31" y="283"/>
                  </a:lnTo>
                  <a:lnTo>
                    <a:pt x="14" y="251"/>
                  </a:lnTo>
                  <a:lnTo>
                    <a:pt x="3" y="215"/>
                  </a:lnTo>
                  <a:lnTo>
                    <a:pt x="0" y="180"/>
                  </a:lnTo>
                  <a:lnTo>
                    <a:pt x="4" y="146"/>
                  </a:lnTo>
                  <a:lnTo>
                    <a:pt x="15" y="113"/>
                  </a:lnTo>
                  <a:lnTo>
                    <a:pt x="31" y="83"/>
                  </a:lnTo>
                  <a:lnTo>
                    <a:pt x="52" y="57"/>
                  </a:lnTo>
                  <a:lnTo>
                    <a:pt x="79" y="34"/>
                  </a:lnTo>
                  <a:lnTo>
                    <a:pt x="109" y="18"/>
                  </a:lnTo>
                  <a:lnTo>
                    <a:pt x="143" y="7"/>
                  </a:lnTo>
                  <a:lnTo>
                    <a:pt x="181" y="3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10"/>
          <p:cNvGrpSpPr>
            <a:grpSpLocks noChangeAspect="1"/>
          </p:cNvGrpSpPr>
          <p:nvPr/>
        </p:nvGrpSpPr>
        <p:grpSpPr bwMode="auto">
          <a:xfrm>
            <a:off x="5604414" y="2619661"/>
            <a:ext cx="982110" cy="997121"/>
            <a:chOff x="3696" y="2057"/>
            <a:chExt cx="2617" cy="2657"/>
          </a:xfrm>
          <a:solidFill>
            <a:schemeClr val="bg1"/>
          </a:solidFill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3936" y="2057"/>
              <a:ext cx="2104" cy="760"/>
            </a:xfrm>
            <a:custGeom>
              <a:avLst/>
              <a:gdLst>
                <a:gd name="T0" fmla="*/ 3829 w 4209"/>
                <a:gd name="T1" fmla="*/ 0 h 1521"/>
                <a:gd name="T2" fmla="*/ 3883 w 4209"/>
                <a:gd name="T3" fmla="*/ 7 h 1521"/>
                <a:gd name="T4" fmla="*/ 3933 w 4209"/>
                <a:gd name="T5" fmla="*/ 21 h 1521"/>
                <a:gd name="T6" fmla="*/ 3981 w 4209"/>
                <a:gd name="T7" fmla="*/ 41 h 1521"/>
                <a:gd name="T8" fmla="*/ 4027 w 4209"/>
                <a:gd name="T9" fmla="*/ 66 h 1521"/>
                <a:gd name="T10" fmla="*/ 4069 w 4209"/>
                <a:gd name="T11" fmla="*/ 100 h 1521"/>
                <a:gd name="T12" fmla="*/ 4104 w 4209"/>
                <a:gd name="T13" fmla="*/ 137 h 1521"/>
                <a:gd name="T14" fmla="*/ 4136 w 4209"/>
                <a:gd name="T15" fmla="*/ 179 h 1521"/>
                <a:gd name="T16" fmla="*/ 4159 w 4209"/>
                <a:gd name="T17" fmla="*/ 228 h 1521"/>
                <a:gd name="T18" fmla="*/ 4176 w 4209"/>
                <a:gd name="T19" fmla="*/ 280 h 1521"/>
                <a:gd name="T20" fmla="*/ 4209 w 4209"/>
                <a:gd name="T21" fmla="*/ 444 h 1521"/>
                <a:gd name="T22" fmla="*/ 45 w 4209"/>
                <a:gd name="T23" fmla="*/ 1521 h 1521"/>
                <a:gd name="T24" fmla="*/ 10 w 4209"/>
                <a:gd name="T25" fmla="*/ 1357 h 1521"/>
                <a:gd name="T26" fmla="*/ 0 w 4209"/>
                <a:gd name="T27" fmla="*/ 1303 h 1521"/>
                <a:gd name="T28" fmla="*/ 0 w 4209"/>
                <a:gd name="T29" fmla="*/ 1248 h 1521"/>
                <a:gd name="T30" fmla="*/ 7 w 4209"/>
                <a:gd name="T31" fmla="*/ 1195 h 1521"/>
                <a:gd name="T32" fmla="*/ 18 w 4209"/>
                <a:gd name="T33" fmla="*/ 1143 h 1521"/>
                <a:gd name="T34" fmla="*/ 39 w 4209"/>
                <a:gd name="T35" fmla="*/ 1094 h 1521"/>
                <a:gd name="T36" fmla="*/ 65 w 4209"/>
                <a:gd name="T37" fmla="*/ 1049 h 1521"/>
                <a:gd name="T38" fmla="*/ 97 w 4209"/>
                <a:gd name="T39" fmla="*/ 1008 h 1521"/>
                <a:gd name="T40" fmla="*/ 136 w 4209"/>
                <a:gd name="T41" fmla="*/ 971 h 1521"/>
                <a:gd name="T42" fmla="*/ 178 w 4209"/>
                <a:gd name="T43" fmla="*/ 941 h 1521"/>
                <a:gd name="T44" fmla="*/ 224 w 4209"/>
                <a:gd name="T45" fmla="*/ 917 h 1521"/>
                <a:gd name="T46" fmla="*/ 276 w 4209"/>
                <a:gd name="T47" fmla="*/ 900 h 1521"/>
                <a:gd name="T48" fmla="*/ 3722 w 4209"/>
                <a:gd name="T49" fmla="*/ 11 h 1521"/>
                <a:gd name="T50" fmla="*/ 3775 w 4209"/>
                <a:gd name="T51" fmla="*/ 2 h 1521"/>
                <a:gd name="T52" fmla="*/ 3829 w 4209"/>
                <a:gd name="T53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09" h="1521">
                  <a:moveTo>
                    <a:pt x="3829" y="0"/>
                  </a:moveTo>
                  <a:lnTo>
                    <a:pt x="3883" y="7"/>
                  </a:lnTo>
                  <a:lnTo>
                    <a:pt x="3933" y="21"/>
                  </a:lnTo>
                  <a:lnTo>
                    <a:pt x="3981" y="41"/>
                  </a:lnTo>
                  <a:lnTo>
                    <a:pt x="4027" y="66"/>
                  </a:lnTo>
                  <a:lnTo>
                    <a:pt x="4069" y="100"/>
                  </a:lnTo>
                  <a:lnTo>
                    <a:pt x="4104" y="137"/>
                  </a:lnTo>
                  <a:lnTo>
                    <a:pt x="4136" y="179"/>
                  </a:lnTo>
                  <a:lnTo>
                    <a:pt x="4159" y="228"/>
                  </a:lnTo>
                  <a:lnTo>
                    <a:pt x="4176" y="280"/>
                  </a:lnTo>
                  <a:lnTo>
                    <a:pt x="4209" y="444"/>
                  </a:lnTo>
                  <a:lnTo>
                    <a:pt x="45" y="1521"/>
                  </a:lnTo>
                  <a:lnTo>
                    <a:pt x="10" y="1357"/>
                  </a:lnTo>
                  <a:lnTo>
                    <a:pt x="0" y="1303"/>
                  </a:lnTo>
                  <a:lnTo>
                    <a:pt x="0" y="1248"/>
                  </a:lnTo>
                  <a:lnTo>
                    <a:pt x="7" y="1195"/>
                  </a:lnTo>
                  <a:lnTo>
                    <a:pt x="18" y="1143"/>
                  </a:lnTo>
                  <a:lnTo>
                    <a:pt x="39" y="1094"/>
                  </a:lnTo>
                  <a:lnTo>
                    <a:pt x="65" y="1049"/>
                  </a:lnTo>
                  <a:lnTo>
                    <a:pt x="97" y="1008"/>
                  </a:lnTo>
                  <a:lnTo>
                    <a:pt x="136" y="971"/>
                  </a:lnTo>
                  <a:lnTo>
                    <a:pt x="178" y="941"/>
                  </a:lnTo>
                  <a:lnTo>
                    <a:pt x="224" y="917"/>
                  </a:lnTo>
                  <a:lnTo>
                    <a:pt x="276" y="900"/>
                  </a:lnTo>
                  <a:lnTo>
                    <a:pt x="3722" y="11"/>
                  </a:lnTo>
                  <a:lnTo>
                    <a:pt x="3775" y="2"/>
                  </a:lnTo>
                  <a:lnTo>
                    <a:pt x="38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85" y="2642"/>
              <a:ext cx="1628" cy="936"/>
            </a:xfrm>
            <a:custGeom>
              <a:avLst/>
              <a:gdLst>
                <a:gd name="T0" fmla="*/ 2910 w 3256"/>
                <a:gd name="T1" fmla="*/ 0 h 1873"/>
                <a:gd name="T2" fmla="*/ 3246 w 3256"/>
                <a:gd name="T3" fmla="*/ 1335 h 1873"/>
                <a:gd name="T4" fmla="*/ 3256 w 3256"/>
                <a:gd name="T5" fmla="*/ 1389 h 1873"/>
                <a:gd name="T6" fmla="*/ 3256 w 3256"/>
                <a:gd name="T7" fmla="*/ 1443 h 1873"/>
                <a:gd name="T8" fmla="*/ 3250 w 3256"/>
                <a:gd name="T9" fmla="*/ 1497 h 1873"/>
                <a:gd name="T10" fmla="*/ 3236 w 3256"/>
                <a:gd name="T11" fmla="*/ 1547 h 1873"/>
                <a:gd name="T12" fmla="*/ 3216 w 3256"/>
                <a:gd name="T13" fmla="*/ 1596 h 1873"/>
                <a:gd name="T14" fmla="*/ 3191 w 3256"/>
                <a:gd name="T15" fmla="*/ 1642 h 1873"/>
                <a:gd name="T16" fmla="*/ 3159 w 3256"/>
                <a:gd name="T17" fmla="*/ 1684 h 1873"/>
                <a:gd name="T18" fmla="*/ 3121 w 3256"/>
                <a:gd name="T19" fmla="*/ 1719 h 1873"/>
                <a:gd name="T20" fmla="*/ 3079 w 3256"/>
                <a:gd name="T21" fmla="*/ 1751 h 1873"/>
                <a:gd name="T22" fmla="*/ 3030 w 3256"/>
                <a:gd name="T23" fmla="*/ 1775 h 1873"/>
                <a:gd name="T24" fmla="*/ 2978 w 3256"/>
                <a:gd name="T25" fmla="*/ 1792 h 1873"/>
                <a:gd name="T26" fmla="*/ 2689 w 3256"/>
                <a:gd name="T27" fmla="*/ 1873 h 1873"/>
                <a:gd name="T28" fmla="*/ 2689 w 3256"/>
                <a:gd name="T29" fmla="*/ 1475 h 1873"/>
                <a:gd name="T30" fmla="*/ 2683 w 3256"/>
                <a:gd name="T31" fmla="*/ 1391 h 1873"/>
                <a:gd name="T32" fmla="*/ 2668 w 3256"/>
                <a:gd name="T33" fmla="*/ 1310 h 1873"/>
                <a:gd name="T34" fmla="*/ 2645 w 3256"/>
                <a:gd name="T35" fmla="*/ 1232 h 1873"/>
                <a:gd name="T36" fmla="*/ 2615 w 3256"/>
                <a:gd name="T37" fmla="*/ 1156 h 1873"/>
                <a:gd name="T38" fmla="*/ 2575 w 3256"/>
                <a:gd name="T39" fmla="*/ 1087 h 1873"/>
                <a:gd name="T40" fmla="*/ 2528 w 3256"/>
                <a:gd name="T41" fmla="*/ 1022 h 1873"/>
                <a:gd name="T42" fmla="*/ 2476 w 3256"/>
                <a:gd name="T43" fmla="*/ 963 h 1873"/>
                <a:gd name="T44" fmla="*/ 2417 w 3256"/>
                <a:gd name="T45" fmla="*/ 910 h 1873"/>
                <a:gd name="T46" fmla="*/ 2352 w 3256"/>
                <a:gd name="T47" fmla="*/ 863 h 1873"/>
                <a:gd name="T48" fmla="*/ 2283 w 3256"/>
                <a:gd name="T49" fmla="*/ 823 h 1873"/>
                <a:gd name="T50" fmla="*/ 2209 w 3256"/>
                <a:gd name="T51" fmla="*/ 792 h 1873"/>
                <a:gd name="T52" fmla="*/ 2131 w 3256"/>
                <a:gd name="T53" fmla="*/ 769 h 1873"/>
                <a:gd name="T54" fmla="*/ 2050 w 3256"/>
                <a:gd name="T55" fmla="*/ 754 h 1873"/>
                <a:gd name="T56" fmla="*/ 1967 w 3256"/>
                <a:gd name="T57" fmla="*/ 748 h 1873"/>
                <a:gd name="T58" fmla="*/ 0 w 3256"/>
                <a:gd name="T59" fmla="*/ 748 h 1873"/>
                <a:gd name="T60" fmla="*/ 2910 w 3256"/>
                <a:gd name="T61" fmla="*/ 0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56" h="1873">
                  <a:moveTo>
                    <a:pt x="2910" y="0"/>
                  </a:moveTo>
                  <a:lnTo>
                    <a:pt x="3246" y="1335"/>
                  </a:lnTo>
                  <a:lnTo>
                    <a:pt x="3256" y="1389"/>
                  </a:lnTo>
                  <a:lnTo>
                    <a:pt x="3256" y="1443"/>
                  </a:lnTo>
                  <a:lnTo>
                    <a:pt x="3250" y="1497"/>
                  </a:lnTo>
                  <a:lnTo>
                    <a:pt x="3236" y="1547"/>
                  </a:lnTo>
                  <a:lnTo>
                    <a:pt x="3216" y="1596"/>
                  </a:lnTo>
                  <a:lnTo>
                    <a:pt x="3191" y="1642"/>
                  </a:lnTo>
                  <a:lnTo>
                    <a:pt x="3159" y="1684"/>
                  </a:lnTo>
                  <a:lnTo>
                    <a:pt x="3121" y="1719"/>
                  </a:lnTo>
                  <a:lnTo>
                    <a:pt x="3079" y="1751"/>
                  </a:lnTo>
                  <a:lnTo>
                    <a:pt x="3030" y="1775"/>
                  </a:lnTo>
                  <a:lnTo>
                    <a:pt x="2978" y="1792"/>
                  </a:lnTo>
                  <a:lnTo>
                    <a:pt x="2689" y="1873"/>
                  </a:lnTo>
                  <a:lnTo>
                    <a:pt x="2689" y="1475"/>
                  </a:lnTo>
                  <a:lnTo>
                    <a:pt x="2683" y="1391"/>
                  </a:lnTo>
                  <a:lnTo>
                    <a:pt x="2668" y="1310"/>
                  </a:lnTo>
                  <a:lnTo>
                    <a:pt x="2645" y="1232"/>
                  </a:lnTo>
                  <a:lnTo>
                    <a:pt x="2615" y="1156"/>
                  </a:lnTo>
                  <a:lnTo>
                    <a:pt x="2575" y="1087"/>
                  </a:lnTo>
                  <a:lnTo>
                    <a:pt x="2528" y="1022"/>
                  </a:lnTo>
                  <a:lnTo>
                    <a:pt x="2476" y="963"/>
                  </a:lnTo>
                  <a:lnTo>
                    <a:pt x="2417" y="910"/>
                  </a:lnTo>
                  <a:lnTo>
                    <a:pt x="2352" y="863"/>
                  </a:lnTo>
                  <a:lnTo>
                    <a:pt x="2283" y="823"/>
                  </a:lnTo>
                  <a:lnTo>
                    <a:pt x="2209" y="792"/>
                  </a:lnTo>
                  <a:lnTo>
                    <a:pt x="2131" y="769"/>
                  </a:lnTo>
                  <a:lnTo>
                    <a:pt x="2050" y="754"/>
                  </a:lnTo>
                  <a:lnTo>
                    <a:pt x="1967" y="748"/>
                  </a:lnTo>
                  <a:lnTo>
                    <a:pt x="0" y="748"/>
                  </a:lnTo>
                  <a:lnTo>
                    <a:pt x="29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 noEditPoints="1"/>
            </p:cNvSpPr>
            <p:nvPr/>
          </p:nvSpPr>
          <p:spPr bwMode="auto">
            <a:xfrm>
              <a:off x="3696" y="3192"/>
              <a:ext cx="2153" cy="1522"/>
            </a:xfrm>
            <a:custGeom>
              <a:avLst/>
              <a:gdLst>
                <a:gd name="T0" fmla="*/ 3258 w 4306"/>
                <a:gd name="T1" fmla="*/ 1525 h 3044"/>
                <a:gd name="T2" fmla="*/ 3318 w 4306"/>
                <a:gd name="T3" fmla="*/ 1657 h 3044"/>
                <a:gd name="T4" fmla="*/ 3419 w 4306"/>
                <a:gd name="T5" fmla="*/ 1871 h 3044"/>
                <a:gd name="T6" fmla="*/ 3455 w 4306"/>
                <a:gd name="T7" fmla="*/ 2118 h 3044"/>
                <a:gd name="T8" fmla="*/ 3422 w 4306"/>
                <a:gd name="T9" fmla="*/ 2368 h 3044"/>
                <a:gd name="T10" fmla="*/ 3323 w 4306"/>
                <a:gd name="T11" fmla="*/ 2582 h 3044"/>
                <a:gd name="T12" fmla="*/ 3251 w 4306"/>
                <a:gd name="T13" fmla="*/ 2712 h 3044"/>
                <a:gd name="T14" fmla="*/ 3340 w 4306"/>
                <a:gd name="T15" fmla="*/ 2717 h 3044"/>
                <a:gd name="T16" fmla="*/ 3553 w 4306"/>
                <a:gd name="T17" fmla="*/ 2676 h 3044"/>
                <a:gd name="T18" fmla="*/ 3734 w 4306"/>
                <a:gd name="T19" fmla="*/ 2565 h 3044"/>
                <a:gd name="T20" fmla="*/ 3863 w 4306"/>
                <a:gd name="T21" fmla="*/ 2398 h 3044"/>
                <a:gd name="T22" fmla="*/ 3928 w 4306"/>
                <a:gd name="T23" fmla="*/ 2194 h 3044"/>
                <a:gd name="T24" fmla="*/ 3916 w 4306"/>
                <a:gd name="T25" fmla="*/ 1973 h 3044"/>
                <a:gd name="T26" fmla="*/ 3829 w 4306"/>
                <a:gd name="T27" fmla="*/ 1778 h 3044"/>
                <a:gd name="T28" fmla="*/ 3683 w 4306"/>
                <a:gd name="T29" fmla="*/ 1630 h 3044"/>
                <a:gd name="T30" fmla="*/ 3489 w 4306"/>
                <a:gd name="T31" fmla="*/ 1540 h 3044"/>
                <a:gd name="T32" fmla="*/ 2653 w 4306"/>
                <a:gd name="T33" fmla="*/ 1522 h 3044"/>
                <a:gd name="T34" fmla="*/ 2439 w 4306"/>
                <a:gd name="T35" fmla="*/ 1560 h 3044"/>
                <a:gd name="T36" fmla="*/ 2260 w 4306"/>
                <a:gd name="T37" fmla="*/ 1668 h 3044"/>
                <a:gd name="T38" fmla="*/ 2129 w 4306"/>
                <a:gd name="T39" fmla="*/ 1830 h 3044"/>
                <a:gd name="T40" fmla="*/ 2064 w 4306"/>
                <a:gd name="T41" fmla="*/ 2032 h 3044"/>
                <a:gd name="T42" fmla="*/ 2077 w 4306"/>
                <a:gd name="T43" fmla="*/ 2253 h 3044"/>
                <a:gd name="T44" fmla="*/ 2166 w 4306"/>
                <a:gd name="T45" fmla="*/ 2447 h 3044"/>
                <a:gd name="T46" fmla="*/ 2315 w 4306"/>
                <a:gd name="T47" fmla="*/ 2597 h 3044"/>
                <a:gd name="T48" fmla="*/ 2507 w 4306"/>
                <a:gd name="T49" fmla="*/ 2686 h 3044"/>
                <a:gd name="T50" fmla="*/ 2727 w 4306"/>
                <a:gd name="T51" fmla="*/ 2700 h 3044"/>
                <a:gd name="T52" fmla="*/ 2931 w 4306"/>
                <a:gd name="T53" fmla="*/ 2637 h 3044"/>
                <a:gd name="T54" fmla="*/ 3095 w 4306"/>
                <a:gd name="T55" fmla="*/ 2509 h 3044"/>
                <a:gd name="T56" fmla="*/ 3206 w 4306"/>
                <a:gd name="T57" fmla="*/ 2332 h 3044"/>
                <a:gd name="T58" fmla="*/ 3246 w 4306"/>
                <a:gd name="T59" fmla="*/ 2118 h 3044"/>
                <a:gd name="T60" fmla="*/ 3206 w 4306"/>
                <a:gd name="T61" fmla="*/ 1904 h 3044"/>
                <a:gd name="T62" fmla="*/ 3095 w 4306"/>
                <a:gd name="T63" fmla="*/ 1722 h 3044"/>
                <a:gd name="T64" fmla="*/ 2931 w 4306"/>
                <a:gd name="T65" fmla="*/ 1593 h 3044"/>
                <a:gd name="T66" fmla="*/ 2727 w 4306"/>
                <a:gd name="T67" fmla="*/ 1527 h 3044"/>
                <a:gd name="T68" fmla="*/ 543 w 4306"/>
                <a:gd name="T69" fmla="*/ 473 h 3044"/>
                <a:gd name="T70" fmla="*/ 447 w 4306"/>
                <a:gd name="T71" fmla="*/ 536 h 3044"/>
                <a:gd name="T72" fmla="*/ 407 w 4306"/>
                <a:gd name="T73" fmla="*/ 644 h 3044"/>
                <a:gd name="T74" fmla="*/ 447 w 4306"/>
                <a:gd name="T75" fmla="*/ 751 h 3044"/>
                <a:gd name="T76" fmla="*/ 543 w 4306"/>
                <a:gd name="T77" fmla="*/ 814 h 3044"/>
                <a:gd name="T78" fmla="*/ 2600 w 4306"/>
                <a:gd name="T79" fmla="*/ 814 h 3044"/>
                <a:gd name="T80" fmla="*/ 2695 w 4306"/>
                <a:gd name="T81" fmla="*/ 751 h 3044"/>
                <a:gd name="T82" fmla="*/ 2735 w 4306"/>
                <a:gd name="T83" fmla="*/ 644 h 3044"/>
                <a:gd name="T84" fmla="*/ 2695 w 4306"/>
                <a:gd name="T85" fmla="*/ 536 h 3044"/>
                <a:gd name="T86" fmla="*/ 2600 w 4306"/>
                <a:gd name="T87" fmla="*/ 473 h 3044"/>
                <a:gd name="T88" fmla="*/ 372 w 4306"/>
                <a:gd name="T89" fmla="*/ 0 h 3044"/>
                <a:gd name="T90" fmla="*/ 4052 w 4306"/>
                <a:gd name="T91" fmla="*/ 18 h 3044"/>
                <a:gd name="T92" fmla="*/ 4198 w 4306"/>
                <a:gd name="T93" fmla="*/ 108 h 3044"/>
                <a:gd name="T94" fmla="*/ 4286 w 4306"/>
                <a:gd name="T95" fmla="*/ 254 h 3044"/>
                <a:gd name="T96" fmla="*/ 4306 w 4306"/>
                <a:gd name="T97" fmla="*/ 2670 h 3044"/>
                <a:gd name="T98" fmla="*/ 4265 w 4306"/>
                <a:gd name="T99" fmla="*/ 2843 h 3044"/>
                <a:gd name="T100" fmla="*/ 4154 w 4306"/>
                <a:gd name="T101" fmla="*/ 2973 h 3044"/>
                <a:gd name="T102" fmla="*/ 3995 w 4306"/>
                <a:gd name="T103" fmla="*/ 3039 h 3044"/>
                <a:gd name="T104" fmla="*/ 312 w 4306"/>
                <a:gd name="T105" fmla="*/ 3039 h 3044"/>
                <a:gd name="T106" fmla="*/ 151 w 4306"/>
                <a:gd name="T107" fmla="*/ 2973 h 3044"/>
                <a:gd name="T108" fmla="*/ 40 w 4306"/>
                <a:gd name="T109" fmla="*/ 2843 h 3044"/>
                <a:gd name="T110" fmla="*/ 0 w 4306"/>
                <a:gd name="T111" fmla="*/ 2670 h 3044"/>
                <a:gd name="T112" fmla="*/ 18 w 4306"/>
                <a:gd name="T113" fmla="*/ 254 h 3044"/>
                <a:gd name="T114" fmla="*/ 107 w 4306"/>
                <a:gd name="T115" fmla="*/ 108 h 3044"/>
                <a:gd name="T116" fmla="*/ 253 w 4306"/>
                <a:gd name="T117" fmla="*/ 18 h 3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06" h="3044">
                  <a:moveTo>
                    <a:pt x="3340" y="1522"/>
                  </a:moveTo>
                  <a:lnTo>
                    <a:pt x="3296" y="1522"/>
                  </a:lnTo>
                  <a:lnTo>
                    <a:pt x="3258" y="1525"/>
                  </a:lnTo>
                  <a:lnTo>
                    <a:pt x="3223" y="1534"/>
                  </a:lnTo>
                  <a:lnTo>
                    <a:pt x="3273" y="1593"/>
                  </a:lnTo>
                  <a:lnTo>
                    <a:pt x="3318" y="1657"/>
                  </a:lnTo>
                  <a:lnTo>
                    <a:pt x="3358" y="1724"/>
                  </a:lnTo>
                  <a:lnTo>
                    <a:pt x="3392" y="1795"/>
                  </a:lnTo>
                  <a:lnTo>
                    <a:pt x="3419" y="1871"/>
                  </a:lnTo>
                  <a:lnTo>
                    <a:pt x="3439" y="1950"/>
                  </a:lnTo>
                  <a:lnTo>
                    <a:pt x="3452" y="2032"/>
                  </a:lnTo>
                  <a:lnTo>
                    <a:pt x="3455" y="2118"/>
                  </a:lnTo>
                  <a:lnTo>
                    <a:pt x="3452" y="2206"/>
                  </a:lnTo>
                  <a:lnTo>
                    <a:pt x="3440" y="2289"/>
                  </a:lnTo>
                  <a:lnTo>
                    <a:pt x="3422" y="2368"/>
                  </a:lnTo>
                  <a:lnTo>
                    <a:pt x="3397" y="2442"/>
                  </a:lnTo>
                  <a:lnTo>
                    <a:pt x="3363" y="2514"/>
                  </a:lnTo>
                  <a:lnTo>
                    <a:pt x="3323" y="2582"/>
                  </a:lnTo>
                  <a:lnTo>
                    <a:pt x="3276" y="2646"/>
                  </a:lnTo>
                  <a:lnTo>
                    <a:pt x="3223" y="2705"/>
                  </a:lnTo>
                  <a:lnTo>
                    <a:pt x="3251" y="2712"/>
                  </a:lnTo>
                  <a:lnTo>
                    <a:pt x="3281" y="2715"/>
                  </a:lnTo>
                  <a:lnTo>
                    <a:pt x="3311" y="2717"/>
                  </a:lnTo>
                  <a:lnTo>
                    <a:pt x="3340" y="2717"/>
                  </a:lnTo>
                  <a:lnTo>
                    <a:pt x="3414" y="2712"/>
                  </a:lnTo>
                  <a:lnTo>
                    <a:pt x="3486" y="2698"/>
                  </a:lnTo>
                  <a:lnTo>
                    <a:pt x="3553" y="2676"/>
                  </a:lnTo>
                  <a:lnTo>
                    <a:pt x="3618" y="2646"/>
                  </a:lnTo>
                  <a:lnTo>
                    <a:pt x="3678" y="2609"/>
                  </a:lnTo>
                  <a:lnTo>
                    <a:pt x="3734" y="2565"/>
                  </a:lnTo>
                  <a:lnTo>
                    <a:pt x="3782" y="2514"/>
                  </a:lnTo>
                  <a:lnTo>
                    <a:pt x="3826" y="2459"/>
                  </a:lnTo>
                  <a:lnTo>
                    <a:pt x="3863" y="2398"/>
                  </a:lnTo>
                  <a:lnTo>
                    <a:pt x="3893" y="2334"/>
                  </a:lnTo>
                  <a:lnTo>
                    <a:pt x="3914" y="2265"/>
                  </a:lnTo>
                  <a:lnTo>
                    <a:pt x="3928" y="2194"/>
                  </a:lnTo>
                  <a:lnTo>
                    <a:pt x="3933" y="2118"/>
                  </a:lnTo>
                  <a:lnTo>
                    <a:pt x="3928" y="2044"/>
                  </a:lnTo>
                  <a:lnTo>
                    <a:pt x="3916" y="1973"/>
                  </a:lnTo>
                  <a:lnTo>
                    <a:pt x="3894" y="1904"/>
                  </a:lnTo>
                  <a:lnTo>
                    <a:pt x="3866" y="1839"/>
                  </a:lnTo>
                  <a:lnTo>
                    <a:pt x="3829" y="1778"/>
                  </a:lnTo>
                  <a:lnTo>
                    <a:pt x="3787" y="1722"/>
                  </a:lnTo>
                  <a:lnTo>
                    <a:pt x="3737" y="1673"/>
                  </a:lnTo>
                  <a:lnTo>
                    <a:pt x="3683" y="1630"/>
                  </a:lnTo>
                  <a:lnTo>
                    <a:pt x="3623" y="1593"/>
                  </a:lnTo>
                  <a:lnTo>
                    <a:pt x="3558" y="1562"/>
                  </a:lnTo>
                  <a:lnTo>
                    <a:pt x="3489" y="1540"/>
                  </a:lnTo>
                  <a:lnTo>
                    <a:pt x="3415" y="1527"/>
                  </a:lnTo>
                  <a:lnTo>
                    <a:pt x="3340" y="1522"/>
                  </a:lnTo>
                  <a:close/>
                  <a:moveTo>
                    <a:pt x="2653" y="1522"/>
                  </a:moveTo>
                  <a:lnTo>
                    <a:pt x="2578" y="1527"/>
                  </a:lnTo>
                  <a:lnTo>
                    <a:pt x="2507" y="1539"/>
                  </a:lnTo>
                  <a:lnTo>
                    <a:pt x="2439" y="1560"/>
                  </a:lnTo>
                  <a:lnTo>
                    <a:pt x="2375" y="1589"/>
                  </a:lnTo>
                  <a:lnTo>
                    <a:pt x="2315" y="1626"/>
                  </a:lnTo>
                  <a:lnTo>
                    <a:pt x="2260" y="1668"/>
                  </a:lnTo>
                  <a:lnTo>
                    <a:pt x="2209" y="1717"/>
                  </a:lnTo>
                  <a:lnTo>
                    <a:pt x="2166" y="1771"/>
                  </a:lnTo>
                  <a:lnTo>
                    <a:pt x="2129" y="1830"/>
                  </a:lnTo>
                  <a:lnTo>
                    <a:pt x="2100" y="1894"/>
                  </a:lnTo>
                  <a:lnTo>
                    <a:pt x="2077" y="1962"/>
                  </a:lnTo>
                  <a:lnTo>
                    <a:pt x="2064" y="2032"/>
                  </a:lnTo>
                  <a:lnTo>
                    <a:pt x="2060" y="2107"/>
                  </a:lnTo>
                  <a:lnTo>
                    <a:pt x="2064" y="2182"/>
                  </a:lnTo>
                  <a:lnTo>
                    <a:pt x="2077" y="2253"/>
                  </a:lnTo>
                  <a:lnTo>
                    <a:pt x="2100" y="2322"/>
                  </a:lnTo>
                  <a:lnTo>
                    <a:pt x="2129" y="2386"/>
                  </a:lnTo>
                  <a:lnTo>
                    <a:pt x="2166" y="2447"/>
                  </a:lnTo>
                  <a:lnTo>
                    <a:pt x="2209" y="2503"/>
                  </a:lnTo>
                  <a:lnTo>
                    <a:pt x="2260" y="2553"/>
                  </a:lnTo>
                  <a:lnTo>
                    <a:pt x="2315" y="2597"/>
                  </a:lnTo>
                  <a:lnTo>
                    <a:pt x="2375" y="2634"/>
                  </a:lnTo>
                  <a:lnTo>
                    <a:pt x="2439" y="2664"/>
                  </a:lnTo>
                  <a:lnTo>
                    <a:pt x="2507" y="2686"/>
                  </a:lnTo>
                  <a:lnTo>
                    <a:pt x="2578" y="2700"/>
                  </a:lnTo>
                  <a:lnTo>
                    <a:pt x="2653" y="2705"/>
                  </a:lnTo>
                  <a:lnTo>
                    <a:pt x="2727" y="2700"/>
                  </a:lnTo>
                  <a:lnTo>
                    <a:pt x="2799" y="2686"/>
                  </a:lnTo>
                  <a:lnTo>
                    <a:pt x="2866" y="2666"/>
                  </a:lnTo>
                  <a:lnTo>
                    <a:pt x="2931" y="2637"/>
                  </a:lnTo>
                  <a:lnTo>
                    <a:pt x="2992" y="2600"/>
                  </a:lnTo>
                  <a:lnTo>
                    <a:pt x="3047" y="2558"/>
                  </a:lnTo>
                  <a:lnTo>
                    <a:pt x="3095" y="2509"/>
                  </a:lnTo>
                  <a:lnTo>
                    <a:pt x="3139" y="2455"/>
                  </a:lnTo>
                  <a:lnTo>
                    <a:pt x="3176" y="2396"/>
                  </a:lnTo>
                  <a:lnTo>
                    <a:pt x="3206" y="2332"/>
                  </a:lnTo>
                  <a:lnTo>
                    <a:pt x="3228" y="2265"/>
                  </a:lnTo>
                  <a:lnTo>
                    <a:pt x="3241" y="2194"/>
                  </a:lnTo>
                  <a:lnTo>
                    <a:pt x="3246" y="2118"/>
                  </a:lnTo>
                  <a:lnTo>
                    <a:pt x="3241" y="2044"/>
                  </a:lnTo>
                  <a:lnTo>
                    <a:pt x="3228" y="1973"/>
                  </a:lnTo>
                  <a:lnTo>
                    <a:pt x="3206" y="1904"/>
                  </a:lnTo>
                  <a:lnTo>
                    <a:pt x="3176" y="1839"/>
                  </a:lnTo>
                  <a:lnTo>
                    <a:pt x="3139" y="1778"/>
                  </a:lnTo>
                  <a:lnTo>
                    <a:pt x="3095" y="1722"/>
                  </a:lnTo>
                  <a:lnTo>
                    <a:pt x="3047" y="1673"/>
                  </a:lnTo>
                  <a:lnTo>
                    <a:pt x="2992" y="1630"/>
                  </a:lnTo>
                  <a:lnTo>
                    <a:pt x="2931" y="1593"/>
                  </a:lnTo>
                  <a:lnTo>
                    <a:pt x="2866" y="1562"/>
                  </a:lnTo>
                  <a:lnTo>
                    <a:pt x="2799" y="1540"/>
                  </a:lnTo>
                  <a:lnTo>
                    <a:pt x="2727" y="1527"/>
                  </a:lnTo>
                  <a:lnTo>
                    <a:pt x="2653" y="1522"/>
                  </a:lnTo>
                  <a:close/>
                  <a:moveTo>
                    <a:pt x="581" y="468"/>
                  </a:moveTo>
                  <a:lnTo>
                    <a:pt x="543" y="473"/>
                  </a:lnTo>
                  <a:lnTo>
                    <a:pt x="506" y="487"/>
                  </a:lnTo>
                  <a:lnTo>
                    <a:pt x="474" y="507"/>
                  </a:lnTo>
                  <a:lnTo>
                    <a:pt x="447" y="536"/>
                  </a:lnTo>
                  <a:lnTo>
                    <a:pt x="425" y="568"/>
                  </a:lnTo>
                  <a:lnTo>
                    <a:pt x="412" y="605"/>
                  </a:lnTo>
                  <a:lnTo>
                    <a:pt x="407" y="644"/>
                  </a:lnTo>
                  <a:lnTo>
                    <a:pt x="412" y="682"/>
                  </a:lnTo>
                  <a:lnTo>
                    <a:pt x="425" y="719"/>
                  </a:lnTo>
                  <a:lnTo>
                    <a:pt x="447" y="751"/>
                  </a:lnTo>
                  <a:lnTo>
                    <a:pt x="474" y="780"/>
                  </a:lnTo>
                  <a:lnTo>
                    <a:pt x="506" y="800"/>
                  </a:lnTo>
                  <a:lnTo>
                    <a:pt x="543" y="814"/>
                  </a:lnTo>
                  <a:lnTo>
                    <a:pt x="581" y="819"/>
                  </a:lnTo>
                  <a:lnTo>
                    <a:pt x="2559" y="819"/>
                  </a:lnTo>
                  <a:lnTo>
                    <a:pt x="2600" y="814"/>
                  </a:lnTo>
                  <a:lnTo>
                    <a:pt x="2635" y="800"/>
                  </a:lnTo>
                  <a:lnTo>
                    <a:pt x="2668" y="780"/>
                  </a:lnTo>
                  <a:lnTo>
                    <a:pt x="2695" y="751"/>
                  </a:lnTo>
                  <a:lnTo>
                    <a:pt x="2717" y="719"/>
                  </a:lnTo>
                  <a:lnTo>
                    <a:pt x="2730" y="682"/>
                  </a:lnTo>
                  <a:lnTo>
                    <a:pt x="2735" y="644"/>
                  </a:lnTo>
                  <a:lnTo>
                    <a:pt x="2730" y="605"/>
                  </a:lnTo>
                  <a:lnTo>
                    <a:pt x="2717" y="568"/>
                  </a:lnTo>
                  <a:lnTo>
                    <a:pt x="2695" y="536"/>
                  </a:lnTo>
                  <a:lnTo>
                    <a:pt x="2668" y="507"/>
                  </a:lnTo>
                  <a:lnTo>
                    <a:pt x="2635" y="487"/>
                  </a:lnTo>
                  <a:lnTo>
                    <a:pt x="2600" y="473"/>
                  </a:lnTo>
                  <a:lnTo>
                    <a:pt x="2559" y="468"/>
                  </a:lnTo>
                  <a:lnTo>
                    <a:pt x="581" y="468"/>
                  </a:lnTo>
                  <a:close/>
                  <a:moveTo>
                    <a:pt x="372" y="0"/>
                  </a:moveTo>
                  <a:lnTo>
                    <a:pt x="3933" y="0"/>
                  </a:lnTo>
                  <a:lnTo>
                    <a:pt x="3995" y="5"/>
                  </a:lnTo>
                  <a:lnTo>
                    <a:pt x="4052" y="18"/>
                  </a:lnTo>
                  <a:lnTo>
                    <a:pt x="4105" y="40"/>
                  </a:lnTo>
                  <a:lnTo>
                    <a:pt x="4154" y="71"/>
                  </a:lnTo>
                  <a:lnTo>
                    <a:pt x="4198" y="108"/>
                  </a:lnTo>
                  <a:lnTo>
                    <a:pt x="4234" y="151"/>
                  </a:lnTo>
                  <a:lnTo>
                    <a:pt x="4265" y="200"/>
                  </a:lnTo>
                  <a:lnTo>
                    <a:pt x="4286" y="254"/>
                  </a:lnTo>
                  <a:lnTo>
                    <a:pt x="4301" y="313"/>
                  </a:lnTo>
                  <a:lnTo>
                    <a:pt x="4306" y="374"/>
                  </a:lnTo>
                  <a:lnTo>
                    <a:pt x="4306" y="2670"/>
                  </a:lnTo>
                  <a:lnTo>
                    <a:pt x="4301" y="2730"/>
                  </a:lnTo>
                  <a:lnTo>
                    <a:pt x="4286" y="2789"/>
                  </a:lnTo>
                  <a:lnTo>
                    <a:pt x="4265" y="2843"/>
                  </a:lnTo>
                  <a:lnTo>
                    <a:pt x="4234" y="2892"/>
                  </a:lnTo>
                  <a:lnTo>
                    <a:pt x="4198" y="2936"/>
                  </a:lnTo>
                  <a:lnTo>
                    <a:pt x="4154" y="2973"/>
                  </a:lnTo>
                  <a:lnTo>
                    <a:pt x="4105" y="3003"/>
                  </a:lnTo>
                  <a:lnTo>
                    <a:pt x="4052" y="3025"/>
                  </a:lnTo>
                  <a:lnTo>
                    <a:pt x="3995" y="3039"/>
                  </a:lnTo>
                  <a:lnTo>
                    <a:pt x="3933" y="3044"/>
                  </a:lnTo>
                  <a:lnTo>
                    <a:pt x="372" y="3044"/>
                  </a:lnTo>
                  <a:lnTo>
                    <a:pt x="312" y="3039"/>
                  </a:lnTo>
                  <a:lnTo>
                    <a:pt x="253" y="3025"/>
                  </a:lnTo>
                  <a:lnTo>
                    <a:pt x="199" y="3003"/>
                  </a:lnTo>
                  <a:lnTo>
                    <a:pt x="151" y="2973"/>
                  </a:lnTo>
                  <a:lnTo>
                    <a:pt x="107" y="2936"/>
                  </a:lnTo>
                  <a:lnTo>
                    <a:pt x="70" y="2892"/>
                  </a:lnTo>
                  <a:lnTo>
                    <a:pt x="40" y="2843"/>
                  </a:lnTo>
                  <a:lnTo>
                    <a:pt x="18" y="2789"/>
                  </a:lnTo>
                  <a:lnTo>
                    <a:pt x="5" y="2730"/>
                  </a:lnTo>
                  <a:lnTo>
                    <a:pt x="0" y="2670"/>
                  </a:lnTo>
                  <a:lnTo>
                    <a:pt x="0" y="374"/>
                  </a:lnTo>
                  <a:lnTo>
                    <a:pt x="5" y="313"/>
                  </a:lnTo>
                  <a:lnTo>
                    <a:pt x="18" y="254"/>
                  </a:lnTo>
                  <a:lnTo>
                    <a:pt x="40" y="200"/>
                  </a:lnTo>
                  <a:lnTo>
                    <a:pt x="70" y="151"/>
                  </a:lnTo>
                  <a:lnTo>
                    <a:pt x="107" y="108"/>
                  </a:lnTo>
                  <a:lnTo>
                    <a:pt x="151" y="71"/>
                  </a:lnTo>
                  <a:lnTo>
                    <a:pt x="199" y="40"/>
                  </a:lnTo>
                  <a:lnTo>
                    <a:pt x="253" y="18"/>
                  </a:lnTo>
                  <a:lnTo>
                    <a:pt x="312" y="5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17"/>
          <p:cNvGrpSpPr>
            <a:grpSpLocks noChangeAspect="1"/>
          </p:cNvGrpSpPr>
          <p:nvPr/>
        </p:nvGrpSpPr>
        <p:grpSpPr bwMode="auto">
          <a:xfrm>
            <a:off x="7525445" y="4554075"/>
            <a:ext cx="1112960" cy="1101204"/>
            <a:chOff x="1662" y="4"/>
            <a:chExt cx="4355" cy="4309"/>
          </a:xfrm>
          <a:solidFill>
            <a:schemeClr val="bg1"/>
          </a:solidFill>
        </p:grpSpPr>
        <p:sp>
          <p:nvSpPr>
            <p:cNvPr id="36" name="Freeform 19"/>
            <p:cNvSpPr>
              <a:spLocks noEditPoints="1"/>
            </p:cNvSpPr>
            <p:nvPr/>
          </p:nvSpPr>
          <p:spPr bwMode="auto">
            <a:xfrm>
              <a:off x="1662" y="4"/>
              <a:ext cx="2581" cy="2580"/>
            </a:xfrm>
            <a:custGeom>
              <a:avLst/>
              <a:gdLst>
                <a:gd name="T0" fmla="*/ 1130 w 2581"/>
                <a:gd name="T1" fmla="*/ 850 h 2580"/>
                <a:gd name="T2" fmla="*/ 952 w 2581"/>
                <a:gd name="T3" fmla="*/ 974 h 2580"/>
                <a:gd name="T4" fmla="*/ 849 w 2581"/>
                <a:gd name="T5" fmla="*/ 1167 h 2580"/>
                <a:gd name="T6" fmla="*/ 849 w 2581"/>
                <a:gd name="T7" fmla="*/ 1392 h 2580"/>
                <a:gd name="T8" fmla="*/ 952 w 2581"/>
                <a:gd name="T9" fmla="*/ 1585 h 2580"/>
                <a:gd name="T10" fmla="*/ 1130 w 2581"/>
                <a:gd name="T11" fmla="*/ 1709 h 2580"/>
                <a:gd name="T12" fmla="*/ 1354 w 2581"/>
                <a:gd name="T13" fmla="*/ 1737 h 2580"/>
                <a:gd name="T14" fmla="*/ 1559 w 2581"/>
                <a:gd name="T15" fmla="*/ 1658 h 2580"/>
                <a:gd name="T16" fmla="*/ 1703 w 2581"/>
                <a:gd name="T17" fmla="*/ 1497 h 2580"/>
                <a:gd name="T18" fmla="*/ 1757 w 2581"/>
                <a:gd name="T19" fmla="*/ 1280 h 2580"/>
                <a:gd name="T20" fmla="*/ 1703 w 2581"/>
                <a:gd name="T21" fmla="*/ 1064 h 2580"/>
                <a:gd name="T22" fmla="*/ 1559 w 2581"/>
                <a:gd name="T23" fmla="*/ 901 h 2580"/>
                <a:gd name="T24" fmla="*/ 1354 w 2581"/>
                <a:gd name="T25" fmla="*/ 822 h 2580"/>
                <a:gd name="T26" fmla="*/ 1464 w 2581"/>
                <a:gd name="T27" fmla="*/ 4 h 2580"/>
                <a:gd name="T28" fmla="*/ 1546 w 2581"/>
                <a:gd name="T29" fmla="*/ 77 h 2580"/>
                <a:gd name="T30" fmla="*/ 1703 w 2581"/>
                <a:gd name="T31" fmla="*/ 310 h 2580"/>
                <a:gd name="T32" fmla="*/ 1973 w 2581"/>
                <a:gd name="T33" fmla="*/ 260 h 2580"/>
                <a:gd name="T34" fmla="*/ 2067 w 2581"/>
                <a:gd name="T35" fmla="*/ 256 h 2580"/>
                <a:gd name="T36" fmla="*/ 2323 w 2581"/>
                <a:gd name="T37" fmla="*/ 503 h 2580"/>
                <a:gd name="T38" fmla="*/ 2330 w 2581"/>
                <a:gd name="T39" fmla="*/ 611 h 2580"/>
                <a:gd name="T40" fmla="*/ 2286 w 2581"/>
                <a:gd name="T41" fmla="*/ 924 h 2580"/>
                <a:gd name="T42" fmla="*/ 2530 w 2581"/>
                <a:gd name="T43" fmla="*/ 1048 h 2580"/>
                <a:gd name="T44" fmla="*/ 2581 w 2581"/>
                <a:gd name="T45" fmla="*/ 1144 h 2580"/>
                <a:gd name="T46" fmla="*/ 2552 w 2581"/>
                <a:gd name="T47" fmla="*/ 1502 h 2580"/>
                <a:gd name="T48" fmla="*/ 2310 w 2581"/>
                <a:gd name="T49" fmla="*/ 1560 h 2580"/>
                <a:gd name="T50" fmla="*/ 2315 w 2581"/>
                <a:gd name="T51" fmla="*/ 1943 h 2580"/>
                <a:gd name="T52" fmla="*/ 2339 w 2581"/>
                <a:gd name="T53" fmla="*/ 2035 h 2580"/>
                <a:gd name="T54" fmla="*/ 2108 w 2581"/>
                <a:gd name="T55" fmla="*/ 2297 h 2580"/>
                <a:gd name="T56" fmla="*/ 2004 w 2581"/>
                <a:gd name="T57" fmla="*/ 2330 h 2580"/>
                <a:gd name="T58" fmla="*/ 1732 w 2581"/>
                <a:gd name="T59" fmla="*/ 2237 h 2580"/>
                <a:gd name="T60" fmla="*/ 1535 w 2581"/>
                <a:gd name="T61" fmla="*/ 2504 h 2580"/>
                <a:gd name="T62" fmla="*/ 1453 w 2581"/>
                <a:gd name="T63" fmla="*/ 2576 h 2580"/>
                <a:gd name="T64" fmla="*/ 1090 w 2581"/>
                <a:gd name="T65" fmla="*/ 2566 h 2580"/>
                <a:gd name="T66" fmla="*/ 1028 w 2581"/>
                <a:gd name="T67" fmla="*/ 2476 h 2580"/>
                <a:gd name="T68" fmla="*/ 772 w 2581"/>
                <a:gd name="T69" fmla="*/ 2192 h 2580"/>
                <a:gd name="T70" fmla="*/ 561 w 2581"/>
                <a:gd name="T71" fmla="*/ 2331 h 2580"/>
                <a:gd name="T72" fmla="*/ 473 w 2581"/>
                <a:gd name="T73" fmla="*/ 2297 h 2580"/>
                <a:gd name="T74" fmla="*/ 242 w 2581"/>
                <a:gd name="T75" fmla="*/ 2023 h 2580"/>
                <a:gd name="T76" fmla="*/ 380 w 2581"/>
                <a:gd name="T77" fmla="*/ 1798 h 2580"/>
                <a:gd name="T78" fmla="*/ 104 w 2581"/>
                <a:gd name="T79" fmla="*/ 1552 h 2580"/>
                <a:gd name="T80" fmla="*/ 13 w 2581"/>
                <a:gd name="T81" fmla="*/ 1490 h 2580"/>
                <a:gd name="T82" fmla="*/ 4 w 2581"/>
                <a:gd name="T83" fmla="*/ 1127 h 2580"/>
                <a:gd name="T84" fmla="*/ 77 w 2581"/>
                <a:gd name="T85" fmla="*/ 1045 h 2580"/>
                <a:gd name="T86" fmla="*/ 334 w 2581"/>
                <a:gd name="T87" fmla="*/ 853 h 2580"/>
                <a:gd name="T88" fmla="*/ 244 w 2581"/>
                <a:gd name="T89" fmla="*/ 593 h 2580"/>
                <a:gd name="T90" fmla="*/ 259 w 2581"/>
                <a:gd name="T91" fmla="*/ 500 h 2580"/>
                <a:gd name="T92" fmla="*/ 521 w 2581"/>
                <a:gd name="T93" fmla="*/ 253 h 2580"/>
                <a:gd name="T94" fmla="*/ 630 w 2581"/>
                <a:gd name="T95" fmla="*/ 274 h 2580"/>
                <a:gd name="T96" fmla="*/ 952 w 2581"/>
                <a:gd name="T97" fmla="*/ 285 h 2580"/>
                <a:gd name="T98" fmla="*/ 1060 w 2581"/>
                <a:gd name="T99" fmla="*/ 51 h 2580"/>
                <a:gd name="T100" fmla="*/ 1156 w 2581"/>
                <a:gd name="T101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81" h="2580">
                  <a:moveTo>
                    <a:pt x="1296" y="818"/>
                  </a:moveTo>
                  <a:lnTo>
                    <a:pt x="1238" y="822"/>
                  </a:lnTo>
                  <a:lnTo>
                    <a:pt x="1183" y="833"/>
                  </a:lnTo>
                  <a:lnTo>
                    <a:pt x="1130" y="850"/>
                  </a:lnTo>
                  <a:lnTo>
                    <a:pt x="1080" y="872"/>
                  </a:lnTo>
                  <a:lnTo>
                    <a:pt x="1034" y="901"/>
                  </a:lnTo>
                  <a:lnTo>
                    <a:pt x="990" y="936"/>
                  </a:lnTo>
                  <a:lnTo>
                    <a:pt x="952" y="974"/>
                  </a:lnTo>
                  <a:lnTo>
                    <a:pt x="917" y="1016"/>
                  </a:lnTo>
                  <a:lnTo>
                    <a:pt x="890" y="1064"/>
                  </a:lnTo>
                  <a:lnTo>
                    <a:pt x="866" y="1114"/>
                  </a:lnTo>
                  <a:lnTo>
                    <a:pt x="849" y="1167"/>
                  </a:lnTo>
                  <a:lnTo>
                    <a:pt x="838" y="1222"/>
                  </a:lnTo>
                  <a:lnTo>
                    <a:pt x="836" y="1280"/>
                  </a:lnTo>
                  <a:lnTo>
                    <a:pt x="838" y="1337"/>
                  </a:lnTo>
                  <a:lnTo>
                    <a:pt x="849" y="1392"/>
                  </a:lnTo>
                  <a:lnTo>
                    <a:pt x="866" y="1447"/>
                  </a:lnTo>
                  <a:lnTo>
                    <a:pt x="890" y="1497"/>
                  </a:lnTo>
                  <a:lnTo>
                    <a:pt x="917" y="1543"/>
                  </a:lnTo>
                  <a:lnTo>
                    <a:pt x="952" y="1585"/>
                  </a:lnTo>
                  <a:lnTo>
                    <a:pt x="990" y="1625"/>
                  </a:lnTo>
                  <a:lnTo>
                    <a:pt x="1034" y="1658"/>
                  </a:lnTo>
                  <a:lnTo>
                    <a:pt x="1080" y="1687"/>
                  </a:lnTo>
                  <a:lnTo>
                    <a:pt x="1130" y="1709"/>
                  </a:lnTo>
                  <a:lnTo>
                    <a:pt x="1183" y="1726"/>
                  </a:lnTo>
                  <a:lnTo>
                    <a:pt x="1238" y="1737"/>
                  </a:lnTo>
                  <a:lnTo>
                    <a:pt x="1296" y="1741"/>
                  </a:lnTo>
                  <a:lnTo>
                    <a:pt x="1354" y="1737"/>
                  </a:lnTo>
                  <a:lnTo>
                    <a:pt x="1410" y="1726"/>
                  </a:lnTo>
                  <a:lnTo>
                    <a:pt x="1463" y="1709"/>
                  </a:lnTo>
                  <a:lnTo>
                    <a:pt x="1513" y="1687"/>
                  </a:lnTo>
                  <a:lnTo>
                    <a:pt x="1559" y="1658"/>
                  </a:lnTo>
                  <a:lnTo>
                    <a:pt x="1602" y="1625"/>
                  </a:lnTo>
                  <a:lnTo>
                    <a:pt x="1641" y="1585"/>
                  </a:lnTo>
                  <a:lnTo>
                    <a:pt x="1675" y="1543"/>
                  </a:lnTo>
                  <a:lnTo>
                    <a:pt x="1703" y="1497"/>
                  </a:lnTo>
                  <a:lnTo>
                    <a:pt x="1727" y="1447"/>
                  </a:lnTo>
                  <a:lnTo>
                    <a:pt x="1744" y="1392"/>
                  </a:lnTo>
                  <a:lnTo>
                    <a:pt x="1754" y="1337"/>
                  </a:lnTo>
                  <a:lnTo>
                    <a:pt x="1757" y="1280"/>
                  </a:lnTo>
                  <a:lnTo>
                    <a:pt x="1754" y="1222"/>
                  </a:lnTo>
                  <a:lnTo>
                    <a:pt x="1744" y="1167"/>
                  </a:lnTo>
                  <a:lnTo>
                    <a:pt x="1727" y="1114"/>
                  </a:lnTo>
                  <a:lnTo>
                    <a:pt x="1703" y="1064"/>
                  </a:lnTo>
                  <a:lnTo>
                    <a:pt x="1675" y="1016"/>
                  </a:lnTo>
                  <a:lnTo>
                    <a:pt x="1641" y="974"/>
                  </a:lnTo>
                  <a:lnTo>
                    <a:pt x="1602" y="936"/>
                  </a:lnTo>
                  <a:lnTo>
                    <a:pt x="1559" y="901"/>
                  </a:lnTo>
                  <a:lnTo>
                    <a:pt x="1513" y="872"/>
                  </a:lnTo>
                  <a:lnTo>
                    <a:pt x="1463" y="850"/>
                  </a:lnTo>
                  <a:lnTo>
                    <a:pt x="1410" y="833"/>
                  </a:lnTo>
                  <a:lnTo>
                    <a:pt x="1354" y="822"/>
                  </a:lnTo>
                  <a:lnTo>
                    <a:pt x="1296" y="818"/>
                  </a:lnTo>
                  <a:close/>
                  <a:moveTo>
                    <a:pt x="1156" y="0"/>
                  </a:moveTo>
                  <a:lnTo>
                    <a:pt x="1435" y="0"/>
                  </a:lnTo>
                  <a:lnTo>
                    <a:pt x="1464" y="4"/>
                  </a:lnTo>
                  <a:lnTo>
                    <a:pt x="1490" y="13"/>
                  </a:lnTo>
                  <a:lnTo>
                    <a:pt x="1514" y="30"/>
                  </a:lnTo>
                  <a:lnTo>
                    <a:pt x="1533" y="51"/>
                  </a:lnTo>
                  <a:lnTo>
                    <a:pt x="1546" y="77"/>
                  </a:lnTo>
                  <a:lnTo>
                    <a:pt x="1552" y="104"/>
                  </a:lnTo>
                  <a:lnTo>
                    <a:pt x="1571" y="265"/>
                  </a:lnTo>
                  <a:lnTo>
                    <a:pt x="1638" y="285"/>
                  </a:lnTo>
                  <a:lnTo>
                    <a:pt x="1703" y="310"/>
                  </a:lnTo>
                  <a:lnTo>
                    <a:pt x="1766" y="339"/>
                  </a:lnTo>
                  <a:lnTo>
                    <a:pt x="1828" y="372"/>
                  </a:lnTo>
                  <a:lnTo>
                    <a:pt x="1952" y="274"/>
                  </a:lnTo>
                  <a:lnTo>
                    <a:pt x="1973" y="260"/>
                  </a:lnTo>
                  <a:lnTo>
                    <a:pt x="1996" y="252"/>
                  </a:lnTo>
                  <a:lnTo>
                    <a:pt x="2020" y="248"/>
                  </a:lnTo>
                  <a:lnTo>
                    <a:pt x="2043" y="249"/>
                  </a:lnTo>
                  <a:lnTo>
                    <a:pt x="2067" y="256"/>
                  </a:lnTo>
                  <a:lnTo>
                    <a:pt x="2090" y="267"/>
                  </a:lnTo>
                  <a:lnTo>
                    <a:pt x="2108" y="282"/>
                  </a:lnTo>
                  <a:lnTo>
                    <a:pt x="2305" y="479"/>
                  </a:lnTo>
                  <a:lnTo>
                    <a:pt x="2323" y="503"/>
                  </a:lnTo>
                  <a:lnTo>
                    <a:pt x="2335" y="529"/>
                  </a:lnTo>
                  <a:lnTo>
                    <a:pt x="2339" y="557"/>
                  </a:lnTo>
                  <a:lnTo>
                    <a:pt x="2338" y="585"/>
                  </a:lnTo>
                  <a:lnTo>
                    <a:pt x="2330" y="611"/>
                  </a:lnTo>
                  <a:lnTo>
                    <a:pt x="2314" y="636"/>
                  </a:lnTo>
                  <a:lnTo>
                    <a:pt x="2214" y="764"/>
                  </a:lnTo>
                  <a:lnTo>
                    <a:pt x="2253" y="842"/>
                  </a:lnTo>
                  <a:lnTo>
                    <a:pt x="2286" y="924"/>
                  </a:lnTo>
                  <a:lnTo>
                    <a:pt x="2313" y="1008"/>
                  </a:lnTo>
                  <a:lnTo>
                    <a:pt x="2476" y="1027"/>
                  </a:lnTo>
                  <a:lnTo>
                    <a:pt x="2505" y="1033"/>
                  </a:lnTo>
                  <a:lnTo>
                    <a:pt x="2530" y="1048"/>
                  </a:lnTo>
                  <a:lnTo>
                    <a:pt x="2552" y="1066"/>
                  </a:lnTo>
                  <a:lnTo>
                    <a:pt x="2567" y="1089"/>
                  </a:lnTo>
                  <a:lnTo>
                    <a:pt x="2578" y="1115"/>
                  </a:lnTo>
                  <a:lnTo>
                    <a:pt x="2581" y="1144"/>
                  </a:lnTo>
                  <a:lnTo>
                    <a:pt x="2581" y="1423"/>
                  </a:lnTo>
                  <a:lnTo>
                    <a:pt x="2578" y="1452"/>
                  </a:lnTo>
                  <a:lnTo>
                    <a:pt x="2567" y="1478"/>
                  </a:lnTo>
                  <a:lnTo>
                    <a:pt x="2552" y="1502"/>
                  </a:lnTo>
                  <a:lnTo>
                    <a:pt x="2530" y="1520"/>
                  </a:lnTo>
                  <a:lnTo>
                    <a:pt x="2505" y="1534"/>
                  </a:lnTo>
                  <a:lnTo>
                    <a:pt x="2476" y="1540"/>
                  </a:lnTo>
                  <a:lnTo>
                    <a:pt x="2310" y="1560"/>
                  </a:lnTo>
                  <a:lnTo>
                    <a:pt x="2282" y="1645"/>
                  </a:lnTo>
                  <a:lnTo>
                    <a:pt x="2248" y="1726"/>
                  </a:lnTo>
                  <a:lnTo>
                    <a:pt x="2207" y="1806"/>
                  </a:lnTo>
                  <a:lnTo>
                    <a:pt x="2315" y="1943"/>
                  </a:lnTo>
                  <a:lnTo>
                    <a:pt x="2328" y="1964"/>
                  </a:lnTo>
                  <a:lnTo>
                    <a:pt x="2336" y="1988"/>
                  </a:lnTo>
                  <a:lnTo>
                    <a:pt x="2340" y="2011"/>
                  </a:lnTo>
                  <a:lnTo>
                    <a:pt x="2339" y="2035"/>
                  </a:lnTo>
                  <a:lnTo>
                    <a:pt x="2332" y="2059"/>
                  </a:lnTo>
                  <a:lnTo>
                    <a:pt x="2322" y="2080"/>
                  </a:lnTo>
                  <a:lnTo>
                    <a:pt x="2306" y="2100"/>
                  </a:lnTo>
                  <a:lnTo>
                    <a:pt x="2108" y="2297"/>
                  </a:lnTo>
                  <a:lnTo>
                    <a:pt x="2086" y="2315"/>
                  </a:lnTo>
                  <a:lnTo>
                    <a:pt x="2059" y="2327"/>
                  </a:lnTo>
                  <a:lnTo>
                    <a:pt x="2031" y="2331"/>
                  </a:lnTo>
                  <a:lnTo>
                    <a:pt x="2004" y="2330"/>
                  </a:lnTo>
                  <a:lnTo>
                    <a:pt x="1977" y="2322"/>
                  </a:lnTo>
                  <a:lnTo>
                    <a:pt x="1952" y="2306"/>
                  </a:lnTo>
                  <a:lnTo>
                    <a:pt x="1812" y="2196"/>
                  </a:lnTo>
                  <a:lnTo>
                    <a:pt x="1732" y="2237"/>
                  </a:lnTo>
                  <a:lnTo>
                    <a:pt x="1649" y="2271"/>
                  </a:lnTo>
                  <a:lnTo>
                    <a:pt x="1562" y="2298"/>
                  </a:lnTo>
                  <a:lnTo>
                    <a:pt x="1542" y="2476"/>
                  </a:lnTo>
                  <a:lnTo>
                    <a:pt x="1535" y="2504"/>
                  </a:lnTo>
                  <a:lnTo>
                    <a:pt x="1522" y="2529"/>
                  </a:lnTo>
                  <a:lnTo>
                    <a:pt x="1502" y="2550"/>
                  </a:lnTo>
                  <a:lnTo>
                    <a:pt x="1480" y="2566"/>
                  </a:lnTo>
                  <a:lnTo>
                    <a:pt x="1453" y="2576"/>
                  </a:lnTo>
                  <a:lnTo>
                    <a:pt x="1424" y="2580"/>
                  </a:lnTo>
                  <a:lnTo>
                    <a:pt x="1146" y="2580"/>
                  </a:lnTo>
                  <a:lnTo>
                    <a:pt x="1117" y="2576"/>
                  </a:lnTo>
                  <a:lnTo>
                    <a:pt x="1090" y="2566"/>
                  </a:lnTo>
                  <a:lnTo>
                    <a:pt x="1067" y="2550"/>
                  </a:lnTo>
                  <a:lnTo>
                    <a:pt x="1048" y="2529"/>
                  </a:lnTo>
                  <a:lnTo>
                    <a:pt x="1035" y="2504"/>
                  </a:lnTo>
                  <a:lnTo>
                    <a:pt x="1028" y="2476"/>
                  </a:lnTo>
                  <a:lnTo>
                    <a:pt x="1007" y="2291"/>
                  </a:lnTo>
                  <a:lnTo>
                    <a:pt x="927" y="2265"/>
                  </a:lnTo>
                  <a:lnTo>
                    <a:pt x="847" y="2232"/>
                  </a:lnTo>
                  <a:lnTo>
                    <a:pt x="772" y="2192"/>
                  </a:lnTo>
                  <a:lnTo>
                    <a:pt x="630" y="2306"/>
                  </a:lnTo>
                  <a:lnTo>
                    <a:pt x="609" y="2319"/>
                  </a:lnTo>
                  <a:lnTo>
                    <a:pt x="585" y="2327"/>
                  </a:lnTo>
                  <a:lnTo>
                    <a:pt x="561" y="2331"/>
                  </a:lnTo>
                  <a:lnTo>
                    <a:pt x="537" y="2330"/>
                  </a:lnTo>
                  <a:lnTo>
                    <a:pt x="513" y="2323"/>
                  </a:lnTo>
                  <a:lnTo>
                    <a:pt x="492" y="2312"/>
                  </a:lnTo>
                  <a:lnTo>
                    <a:pt x="473" y="2297"/>
                  </a:lnTo>
                  <a:lnTo>
                    <a:pt x="275" y="2100"/>
                  </a:lnTo>
                  <a:lnTo>
                    <a:pt x="257" y="2076"/>
                  </a:lnTo>
                  <a:lnTo>
                    <a:pt x="246" y="2051"/>
                  </a:lnTo>
                  <a:lnTo>
                    <a:pt x="242" y="2023"/>
                  </a:lnTo>
                  <a:lnTo>
                    <a:pt x="243" y="1994"/>
                  </a:lnTo>
                  <a:lnTo>
                    <a:pt x="251" y="1968"/>
                  </a:lnTo>
                  <a:lnTo>
                    <a:pt x="267" y="1943"/>
                  </a:lnTo>
                  <a:lnTo>
                    <a:pt x="380" y="1798"/>
                  </a:lnTo>
                  <a:lnTo>
                    <a:pt x="343" y="1726"/>
                  </a:lnTo>
                  <a:lnTo>
                    <a:pt x="312" y="1651"/>
                  </a:lnTo>
                  <a:lnTo>
                    <a:pt x="286" y="1573"/>
                  </a:lnTo>
                  <a:lnTo>
                    <a:pt x="104" y="1552"/>
                  </a:lnTo>
                  <a:lnTo>
                    <a:pt x="77" y="1546"/>
                  </a:lnTo>
                  <a:lnTo>
                    <a:pt x="51" y="1532"/>
                  </a:lnTo>
                  <a:lnTo>
                    <a:pt x="30" y="1514"/>
                  </a:lnTo>
                  <a:lnTo>
                    <a:pt x="13" y="1490"/>
                  </a:lnTo>
                  <a:lnTo>
                    <a:pt x="4" y="1464"/>
                  </a:lnTo>
                  <a:lnTo>
                    <a:pt x="0" y="1435"/>
                  </a:lnTo>
                  <a:lnTo>
                    <a:pt x="0" y="1156"/>
                  </a:lnTo>
                  <a:lnTo>
                    <a:pt x="4" y="1127"/>
                  </a:lnTo>
                  <a:lnTo>
                    <a:pt x="13" y="1101"/>
                  </a:lnTo>
                  <a:lnTo>
                    <a:pt x="30" y="1077"/>
                  </a:lnTo>
                  <a:lnTo>
                    <a:pt x="51" y="1059"/>
                  </a:lnTo>
                  <a:lnTo>
                    <a:pt x="77" y="1045"/>
                  </a:lnTo>
                  <a:lnTo>
                    <a:pt x="104" y="1039"/>
                  </a:lnTo>
                  <a:lnTo>
                    <a:pt x="276" y="1019"/>
                  </a:lnTo>
                  <a:lnTo>
                    <a:pt x="302" y="934"/>
                  </a:lnTo>
                  <a:lnTo>
                    <a:pt x="334" y="853"/>
                  </a:lnTo>
                  <a:lnTo>
                    <a:pt x="374" y="773"/>
                  </a:lnTo>
                  <a:lnTo>
                    <a:pt x="267" y="637"/>
                  </a:lnTo>
                  <a:lnTo>
                    <a:pt x="252" y="616"/>
                  </a:lnTo>
                  <a:lnTo>
                    <a:pt x="244" y="593"/>
                  </a:lnTo>
                  <a:lnTo>
                    <a:pt x="240" y="569"/>
                  </a:lnTo>
                  <a:lnTo>
                    <a:pt x="242" y="545"/>
                  </a:lnTo>
                  <a:lnTo>
                    <a:pt x="248" y="521"/>
                  </a:lnTo>
                  <a:lnTo>
                    <a:pt x="259" y="500"/>
                  </a:lnTo>
                  <a:lnTo>
                    <a:pt x="275" y="480"/>
                  </a:lnTo>
                  <a:lnTo>
                    <a:pt x="473" y="282"/>
                  </a:lnTo>
                  <a:lnTo>
                    <a:pt x="495" y="265"/>
                  </a:lnTo>
                  <a:lnTo>
                    <a:pt x="521" y="253"/>
                  </a:lnTo>
                  <a:lnTo>
                    <a:pt x="549" y="249"/>
                  </a:lnTo>
                  <a:lnTo>
                    <a:pt x="577" y="251"/>
                  </a:lnTo>
                  <a:lnTo>
                    <a:pt x="605" y="259"/>
                  </a:lnTo>
                  <a:lnTo>
                    <a:pt x="630" y="274"/>
                  </a:lnTo>
                  <a:lnTo>
                    <a:pt x="758" y="376"/>
                  </a:lnTo>
                  <a:lnTo>
                    <a:pt x="821" y="342"/>
                  </a:lnTo>
                  <a:lnTo>
                    <a:pt x="886" y="311"/>
                  </a:lnTo>
                  <a:lnTo>
                    <a:pt x="952" y="285"/>
                  </a:lnTo>
                  <a:lnTo>
                    <a:pt x="1020" y="265"/>
                  </a:lnTo>
                  <a:lnTo>
                    <a:pt x="1039" y="104"/>
                  </a:lnTo>
                  <a:lnTo>
                    <a:pt x="1047" y="77"/>
                  </a:lnTo>
                  <a:lnTo>
                    <a:pt x="1060" y="51"/>
                  </a:lnTo>
                  <a:lnTo>
                    <a:pt x="1078" y="30"/>
                  </a:lnTo>
                  <a:lnTo>
                    <a:pt x="1101" y="13"/>
                  </a:lnTo>
                  <a:lnTo>
                    <a:pt x="1127" y="4"/>
                  </a:lnTo>
                  <a:lnTo>
                    <a:pt x="1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/>
            <p:cNvSpPr>
              <a:spLocks noEditPoints="1"/>
            </p:cNvSpPr>
            <p:nvPr/>
          </p:nvSpPr>
          <p:spPr bwMode="auto">
            <a:xfrm>
              <a:off x="3895" y="1326"/>
              <a:ext cx="2122" cy="2124"/>
            </a:xfrm>
            <a:custGeom>
              <a:avLst/>
              <a:gdLst>
                <a:gd name="T0" fmla="*/ 935 w 2122"/>
                <a:gd name="T1" fmla="*/ 699 h 2124"/>
                <a:gd name="T2" fmla="*/ 777 w 2122"/>
                <a:gd name="T3" fmla="*/ 810 h 2124"/>
                <a:gd name="T4" fmla="*/ 693 w 2122"/>
                <a:gd name="T5" fmla="*/ 984 h 2124"/>
                <a:gd name="T6" fmla="*/ 711 w 2122"/>
                <a:gd name="T7" fmla="*/ 1184 h 2124"/>
                <a:gd name="T8" fmla="*/ 821 w 2122"/>
                <a:gd name="T9" fmla="*/ 1341 h 2124"/>
                <a:gd name="T10" fmla="*/ 996 w 2122"/>
                <a:gd name="T11" fmla="*/ 1425 h 2124"/>
                <a:gd name="T12" fmla="*/ 1195 w 2122"/>
                <a:gd name="T13" fmla="*/ 1407 h 2124"/>
                <a:gd name="T14" fmla="*/ 1353 w 2122"/>
                <a:gd name="T15" fmla="*/ 1297 h 2124"/>
                <a:gd name="T16" fmla="*/ 1437 w 2122"/>
                <a:gd name="T17" fmla="*/ 1122 h 2124"/>
                <a:gd name="T18" fmla="*/ 1419 w 2122"/>
                <a:gd name="T19" fmla="*/ 923 h 2124"/>
                <a:gd name="T20" fmla="*/ 1309 w 2122"/>
                <a:gd name="T21" fmla="*/ 765 h 2124"/>
                <a:gd name="T22" fmla="*/ 1134 w 2122"/>
                <a:gd name="T23" fmla="*/ 683 h 2124"/>
                <a:gd name="T24" fmla="*/ 1129 w 2122"/>
                <a:gd name="T25" fmla="*/ 10 h 2124"/>
                <a:gd name="T26" fmla="*/ 1198 w 2122"/>
                <a:gd name="T27" fmla="*/ 94 h 2124"/>
                <a:gd name="T28" fmla="*/ 1437 w 2122"/>
                <a:gd name="T29" fmla="*/ 276 h 2124"/>
                <a:gd name="T30" fmla="*/ 1595 w 2122"/>
                <a:gd name="T31" fmla="*/ 168 h 2124"/>
                <a:gd name="T32" fmla="*/ 1821 w 2122"/>
                <a:gd name="T33" fmla="*/ 320 h 2124"/>
                <a:gd name="T34" fmla="*/ 1862 w 2122"/>
                <a:gd name="T35" fmla="*/ 404 h 2124"/>
                <a:gd name="T36" fmla="*/ 1777 w 2122"/>
                <a:gd name="T37" fmla="*/ 571 h 2124"/>
                <a:gd name="T38" fmla="*/ 1992 w 2122"/>
                <a:gd name="T39" fmla="*/ 766 h 2124"/>
                <a:gd name="T40" fmla="*/ 2086 w 2122"/>
                <a:gd name="T41" fmla="*/ 820 h 2124"/>
                <a:gd name="T42" fmla="*/ 2120 w 2122"/>
                <a:gd name="T43" fmla="*/ 1095 h 2124"/>
                <a:gd name="T44" fmla="*/ 2056 w 2122"/>
                <a:gd name="T45" fmla="*/ 1180 h 2124"/>
                <a:gd name="T46" fmla="*/ 1872 w 2122"/>
                <a:gd name="T47" fmla="*/ 1355 h 2124"/>
                <a:gd name="T48" fmla="*/ 1957 w 2122"/>
                <a:gd name="T49" fmla="*/ 1562 h 2124"/>
                <a:gd name="T50" fmla="*/ 1933 w 2122"/>
                <a:gd name="T51" fmla="*/ 1668 h 2124"/>
                <a:gd name="T52" fmla="*/ 1748 w 2122"/>
                <a:gd name="T53" fmla="*/ 1852 h 2124"/>
                <a:gd name="T54" fmla="*/ 1656 w 2122"/>
                <a:gd name="T55" fmla="*/ 1836 h 2124"/>
                <a:gd name="T56" fmla="*/ 1352 w 2122"/>
                <a:gd name="T57" fmla="*/ 1867 h 2124"/>
                <a:gd name="T58" fmla="*/ 1315 w 2122"/>
                <a:gd name="T59" fmla="*/ 2071 h 2124"/>
                <a:gd name="T60" fmla="*/ 1049 w 2122"/>
                <a:gd name="T61" fmla="*/ 2124 h 2124"/>
                <a:gd name="T62" fmla="*/ 948 w 2122"/>
                <a:gd name="T63" fmla="*/ 2082 h 2124"/>
                <a:gd name="T64" fmla="*/ 831 w 2122"/>
                <a:gd name="T65" fmla="*/ 1883 h 2124"/>
                <a:gd name="T66" fmla="*/ 581 w 2122"/>
                <a:gd name="T67" fmla="*/ 1942 h 2124"/>
                <a:gd name="T68" fmla="*/ 473 w 2122"/>
                <a:gd name="T69" fmla="*/ 1945 h 2124"/>
                <a:gd name="T70" fmla="*/ 272 w 2122"/>
                <a:gd name="T71" fmla="*/ 1767 h 2124"/>
                <a:gd name="T72" fmla="*/ 268 w 2122"/>
                <a:gd name="T73" fmla="*/ 1673 h 2124"/>
                <a:gd name="T74" fmla="*/ 287 w 2122"/>
                <a:gd name="T75" fmla="*/ 1425 h 2124"/>
                <a:gd name="T76" fmla="*/ 74 w 2122"/>
                <a:gd name="T77" fmla="*/ 1343 h 2124"/>
                <a:gd name="T78" fmla="*/ 16 w 2122"/>
                <a:gd name="T79" fmla="*/ 1252 h 2124"/>
                <a:gd name="T80" fmla="*/ 23 w 2122"/>
                <a:gd name="T81" fmla="*/ 980 h 2124"/>
                <a:gd name="T82" fmla="*/ 214 w 2122"/>
                <a:gd name="T83" fmla="*/ 911 h 2124"/>
                <a:gd name="T84" fmla="*/ 192 w 2122"/>
                <a:gd name="T85" fmla="*/ 613 h 2124"/>
                <a:gd name="T86" fmla="*/ 163 w 2122"/>
                <a:gd name="T87" fmla="*/ 509 h 2124"/>
                <a:gd name="T88" fmla="*/ 330 w 2122"/>
                <a:gd name="T89" fmla="*/ 292 h 2124"/>
                <a:gd name="T90" fmla="*/ 420 w 2122"/>
                <a:gd name="T91" fmla="*/ 270 h 2124"/>
                <a:gd name="T92" fmla="*/ 629 w 2122"/>
                <a:gd name="T93" fmla="*/ 309 h 2124"/>
                <a:gd name="T94" fmla="*/ 778 w 2122"/>
                <a:gd name="T95" fmla="*/ 101 h 2124"/>
                <a:gd name="T96" fmla="*/ 853 w 2122"/>
                <a:gd name="T97" fmla="*/ 23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22" h="2124">
                  <a:moveTo>
                    <a:pt x="1084" y="676"/>
                  </a:moveTo>
                  <a:lnTo>
                    <a:pt x="1033" y="678"/>
                  </a:lnTo>
                  <a:lnTo>
                    <a:pt x="983" y="686"/>
                  </a:lnTo>
                  <a:lnTo>
                    <a:pt x="935" y="699"/>
                  </a:lnTo>
                  <a:lnTo>
                    <a:pt x="889" y="720"/>
                  </a:lnTo>
                  <a:lnTo>
                    <a:pt x="848" y="745"/>
                  </a:lnTo>
                  <a:lnTo>
                    <a:pt x="810" y="775"/>
                  </a:lnTo>
                  <a:lnTo>
                    <a:pt x="777" y="810"/>
                  </a:lnTo>
                  <a:lnTo>
                    <a:pt x="748" y="849"/>
                  </a:lnTo>
                  <a:lnTo>
                    <a:pt x="724" y="891"/>
                  </a:lnTo>
                  <a:lnTo>
                    <a:pt x="707" y="936"/>
                  </a:lnTo>
                  <a:lnTo>
                    <a:pt x="693" y="984"/>
                  </a:lnTo>
                  <a:lnTo>
                    <a:pt x="688" y="1034"/>
                  </a:lnTo>
                  <a:lnTo>
                    <a:pt x="689" y="1085"/>
                  </a:lnTo>
                  <a:lnTo>
                    <a:pt x="696" y="1136"/>
                  </a:lnTo>
                  <a:lnTo>
                    <a:pt x="711" y="1184"/>
                  </a:lnTo>
                  <a:lnTo>
                    <a:pt x="730" y="1229"/>
                  </a:lnTo>
                  <a:lnTo>
                    <a:pt x="757" y="1270"/>
                  </a:lnTo>
                  <a:lnTo>
                    <a:pt x="787" y="1309"/>
                  </a:lnTo>
                  <a:lnTo>
                    <a:pt x="821" y="1341"/>
                  </a:lnTo>
                  <a:lnTo>
                    <a:pt x="860" y="1371"/>
                  </a:lnTo>
                  <a:lnTo>
                    <a:pt x="902" y="1394"/>
                  </a:lnTo>
                  <a:lnTo>
                    <a:pt x="948" y="1413"/>
                  </a:lnTo>
                  <a:lnTo>
                    <a:pt x="996" y="1425"/>
                  </a:lnTo>
                  <a:lnTo>
                    <a:pt x="1046" y="1430"/>
                  </a:lnTo>
                  <a:lnTo>
                    <a:pt x="1097" y="1430"/>
                  </a:lnTo>
                  <a:lnTo>
                    <a:pt x="1148" y="1422"/>
                  </a:lnTo>
                  <a:lnTo>
                    <a:pt x="1195" y="1407"/>
                  </a:lnTo>
                  <a:lnTo>
                    <a:pt x="1240" y="1388"/>
                  </a:lnTo>
                  <a:lnTo>
                    <a:pt x="1282" y="1363"/>
                  </a:lnTo>
                  <a:lnTo>
                    <a:pt x="1320" y="1332"/>
                  </a:lnTo>
                  <a:lnTo>
                    <a:pt x="1353" y="1297"/>
                  </a:lnTo>
                  <a:lnTo>
                    <a:pt x="1382" y="1258"/>
                  </a:lnTo>
                  <a:lnTo>
                    <a:pt x="1406" y="1216"/>
                  </a:lnTo>
                  <a:lnTo>
                    <a:pt x="1423" y="1171"/>
                  </a:lnTo>
                  <a:lnTo>
                    <a:pt x="1437" y="1122"/>
                  </a:lnTo>
                  <a:lnTo>
                    <a:pt x="1442" y="1074"/>
                  </a:lnTo>
                  <a:lnTo>
                    <a:pt x="1441" y="1022"/>
                  </a:lnTo>
                  <a:lnTo>
                    <a:pt x="1433" y="971"/>
                  </a:lnTo>
                  <a:lnTo>
                    <a:pt x="1419" y="923"/>
                  </a:lnTo>
                  <a:lnTo>
                    <a:pt x="1400" y="878"/>
                  </a:lnTo>
                  <a:lnTo>
                    <a:pt x="1373" y="836"/>
                  </a:lnTo>
                  <a:lnTo>
                    <a:pt x="1343" y="799"/>
                  </a:lnTo>
                  <a:lnTo>
                    <a:pt x="1309" y="765"/>
                  </a:lnTo>
                  <a:lnTo>
                    <a:pt x="1269" y="737"/>
                  </a:lnTo>
                  <a:lnTo>
                    <a:pt x="1227" y="713"/>
                  </a:lnTo>
                  <a:lnTo>
                    <a:pt x="1182" y="695"/>
                  </a:lnTo>
                  <a:lnTo>
                    <a:pt x="1134" y="683"/>
                  </a:lnTo>
                  <a:lnTo>
                    <a:pt x="1084" y="676"/>
                  </a:lnTo>
                  <a:close/>
                  <a:moveTo>
                    <a:pt x="1072" y="0"/>
                  </a:moveTo>
                  <a:lnTo>
                    <a:pt x="1101" y="2"/>
                  </a:lnTo>
                  <a:lnTo>
                    <a:pt x="1129" y="10"/>
                  </a:lnTo>
                  <a:lnTo>
                    <a:pt x="1153" y="23"/>
                  </a:lnTo>
                  <a:lnTo>
                    <a:pt x="1173" y="43"/>
                  </a:lnTo>
                  <a:lnTo>
                    <a:pt x="1188" y="66"/>
                  </a:lnTo>
                  <a:lnTo>
                    <a:pt x="1198" y="94"/>
                  </a:lnTo>
                  <a:lnTo>
                    <a:pt x="1220" y="206"/>
                  </a:lnTo>
                  <a:lnTo>
                    <a:pt x="1294" y="222"/>
                  </a:lnTo>
                  <a:lnTo>
                    <a:pt x="1367" y="246"/>
                  </a:lnTo>
                  <a:lnTo>
                    <a:pt x="1437" y="276"/>
                  </a:lnTo>
                  <a:lnTo>
                    <a:pt x="1518" y="200"/>
                  </a:lnTo>
                  <a:lnTo>
                    <a:pt x="1541" y="183"/>
                  </a:lnTo>
                  <a:lnTo>
                    <a:pt x="1567" y="172"/>
                  </a:lnTo>
                  <a:lnTo>
                    <a:pt x="1595" y="168"/>
                  </a:lnTo>
                  <a:lnTo>
                    <a:pt x="1623" y="171"/>
                  </a:lnTo>
                  <a:lnTo>
                    <a:pt x="1649" y="180"/>
                  </a:lnTo>
                  <a:lnTo>
                    <a:pt x="1673" y="196"/>
                  </a:lnTo>
                  <a:lnTo>
                    <a:pt x="1821" y="320"/>
                  </a:lnTo>
                  <a:lnTo>
                    <a:pt x="1838" y="338"/>
                  </a:lnTo>
                  <a:lnTo>
                    <a:pt x="1850" y="358"/>
                  </a:lnTo>
                  <a:lnTo>
                    <a:pt x="1858" y="381"/>
                  </a:lnTo>
                  <a:lnTo>
                    <a:pt x="1862" y="404"/>
                  </a:lnTo>
                  <a:lnTo>
                    <a:pt x="1860" y="428"/>
                  </a:lnTo>
                  <a:lnTo>
                    <a:pt x="1854" y="452"/>
                  </a:lnTo>
                  <a:lnTo>
                    <a:pt x="1842" y="474"/>
                  </a:lnTo>
                  <a:lnTo>
                    <a:pt x="1777" y="571"/>
                  </a:lnTo>
                  <a:lnTo>
                    <a:pt x="1815" y="631"/>
                  </a:lnTo>
                  <a:lnTo>
                    <a:pt x="1848" y="696"/>
                  </a:lnTo>
                  <a:lnTo>
                    <a:pt x="1875" y="762"/>
                  </a:lnTo>
                  <a:lnTo>
                    <a:pt x="1992" y="766"/>
                  </a:lnTo>
                  <a:lnTo>
                    <a:pt x="2021" y="771"/>
                  </a:lnTo>
                  <a:lnTo>
                    <a:pt x="2046" y="782"/>
                  </a:lnTo>
                  <a:lnTo>
                    <a:pt x="2069" y="799"/>
                  </a:lnTo>
                  <a:lnTo>
                    <a:pt x="2086" y="820"/>
                  </a:lnTo>
                  <a:lnTo>
                    <a:pt x="2099" y="845"/>
                  </a:lnTo>
                  <a:lnTo>
                    <a:pt x="2105" y="873"/>
                  </a:lnTo>
                  <a:lnTo>
                    <a:pt x="2122" y="1066"/>
                  </a:lnTo>
                  <a:lnTo>
                    <a:pt x="2120" y="1095"/>
                  </a:lnTo>
                  <a:lnTo>
                    <a:pt x="2112" y="1121"/>
                  </a:lnTo>
                  <a:lnTo>
                    <a:pt x="2098" y="1145"/>
                  </a:lnTo>
                  <a:lnTo>
                    <a:pt x="2078" y="1165"/>
                  </a:lnTo>
                  <a:lnTo>
                    <a:pt x="2056" y="1180"/>
                  </a:lnTo>
                  <a:lnTo>
                    <a:pt x="2028" y="1190"/>
                  </a:lnTo>
                  <a:lnTo>
                    <a:pt x="1910" y="1213"/>
                  </a:lnTo>
                  <a:lnTo>
                    <a:pt x="1895" y="1285"/>
                  </a:lnTo>
                  <a:lnTo>
                    <a:pt x="1872" y="1355"/>
                  </a:lnTo>
                  <a:lnTo>
                    <a:pt x="1843" y="1422"/>
                  </a:lnTo>
                  <a:lnTo>
                    <a:pt x="1929" y="1512"/>
                  </a:lnTo>
                  <a:lnTo>
                    <a:pt x="1946" y="1536"/>
                  </a:lnTo>
                  <a:lnTo>
                    <a:pt x="1957" y="1562"/>
                  </a:lnTo>
                  <a:lnTo>
                    <a:pt x="1961" y="1588"/>
                  </a:lnTo>
                  <a:lnTo>
                    <a:pt x="1958" y="1616"/>
                  </a:lnTo>
                  <a:lnTo>
                    <a:pt x="1949" y="1642"/>
                  </a:lnTo>
                  <a:lnTo>
                    <a:pt x="1933" y="1668"/>
                  </a:lnTo>
                  <a:lnTo>
                    <a:pt x="1809" y="1814"/>
                  </a:lnTo>
                  <a:lnTo>
                    <a:pt x="1792" y="1831"/>
                  </a:lnTo>
                  <a:lnTo>
                    <a:pt x="1771" y="1844"/>
                  </a:lnTo>
                  <a:lnTo>
                    <a:pt x="1748" y="1852"/>
                  </a:lnTo>
                  <a:lnTo>
                    <a:pt x="1724" y="1856"/>
                  </a:lnTo>
                  <a:lnTo>
                    <a:pt x="1701" y="1855"/>
                  </a:lnTo>
                  <a:lnTo>
                    <a:pt x="1677" y="1848"/>
                  </a:lnTo>
                  <a:lnTo>
                    <a:pt x="1656" y="1836"/>
                  </a:lnTo>
                  <a:lnTo>
                    <a:pt x="1549" y="1767"/>
                  </a:lnTo>
                  <a:lnTo>
                    <a:pt x="1487" y="1805"/>
                  </a:lnTo>
                  <a:lnTo>
                    <a:pt x="1421" y="1839"/>
                  </a:lnTo>
                  <a:lnTo>
                    <a:pt x="1352" y="1867"/>
                  </a:lnTo>
                  <a:lnTo>
                    <a:pt x="1348" y="1995"/>
                  </a:lnTo>
                  <a:lnTo>
                    <a:pt x="1343" y="2024"/>
                  </a:lnTo>
                  <a:lnTo>
                    <a:pt x="1332" y="2050"/>
                  </a:lnTo>
                  <a:lnTo>
                    <a:pt x="1315" y="2071"/>
                  </a:lnTo>
                  <a:lnTo>
                    <a:pt x="1294" y="2090"/>
                  </a:lnTo>
                  <a:lnTo>
                    <a:pt x="1269" y="2102"/>
                  </a:lnTo>
                  <a:lnTo>
                    <a:pt x="1241" y="2108"/>
                  </a:lnTo>
                  <a:lnTo>
                    <a:pt x="1049" y="2124"/>
                  </a:lnTo>
                  <a:lnTo>
                    <a:pt x="1019" y="2123"/>
                  </a:lnTo>
                  <a:lnTo>
                    <a:pt x="993" y="2115"/>
                  </a:lnTo>
                  <a:lnTo>
                    <a:pt x="969" y="2100"/>
                  </a:lnTo>
                  <a:lnTo>
                    <a:pt x="948" y="2082"/>
                  </a:lnTo>
                  <a:lnTo>
                    <a:pt x="934" y="2058"/>
                  </a:lnTo>
                  <a:lnTo>
                    <a:pt x="924" y="2030"/>
                  </a:lnTo>
                  <a:lnTo>
                    <a:pt x="898" y="1898"/>
                  </a:lnTo>
                  <a:lnTo>
                    <a:pt x="831" y="1883"/>
                  </a:lnTo>
                  <a:lnTo>
                    <a:pt x="765" y="1862"/>
                  </a:lnTo>
                  <a:lnTo>
                    <a:pt x="700" y="1835"/>
                  </a:lnTo>
                  <a:lnTo>
                    <a:pt x="604" y="1925"/>
                  </a:lnTo>
                  <a:lnTo>
                    <a:pt x="581" y="1942"/>
                  </a:lnTo>
                  <a:lnTo>
                    <a:pt x="555" y="1953"/>
                  </a:lnTo>
                  <a:lnTo>
                    <a:pt x="527" y="1957"/>
                  </a:lnTo>
                  <a:lnTo>
                    <a:pt x="499" y="1954"/>
                  </a:lnTo>
                  <a:lnTo>
                    <a:pt x="473" y="1945"/>
                  </a:lnTo>
                  <a:lnTo>
                    <a:pt x="449" y="1929"/>
                  </a:lnTo>
                  <a:lnTo>
                    <a:pt x="301" y="1805"/>
                  </a:lnTo>
                  <a:lnTo>
                    <a:pt x="284" y="1786"/>
                  </a:lnTo>
                  <a:lnTo>
                    <a:pt x="272" y="1767"/>
                  </a:lnTo>
                  <a:lnTo>
                    <a:pt x="263" y="1744"/>
                  </a:lnTo>
                  <a:lnTo>
                    <a:pt x="260" y="1720"/>
                  </a:lnTo>
                  <a:lnTo>
                    <a:pt x="262" y="1697"/>
                  </a:lnTo>
                  <a:lnTo>
                    <a:pt x="268" y="1673"/>
                  </a:lnTo>
                  <a:lnTo>
                    <a:pt x="280" y="1650"/>
                  </a:lnTo>
                  <a:lnTo>
                    <a:pt x="353" y="1541"/>
                  </a:lnTo>
                  <a:lnTo>
                    <a:pt x="317" y="1484"/>
                  </a:lnTo>
                  <a:lnTo>
                    <a:pt x="287" y="1425"/>
                  </a:lnTo>
                  <a:lnTo>
                    <a:pt x="260" y="1363"/>
                  </a:lnTo>
                  <a:lnTo>
                    <a:pt x="128" y="1359"/>
                  </a:lnTo>
                  <a:lnTo>
                    <a:pt x="101" y="1355"/>
                  </a:lnTo>
                  <a:lnTo>
                    <a:pt x="74" y="1343"/>
                  </a:lnTo>
                  <a:lnTo>
                    <a:pt x="52" y="1327"/>
                  </a:lnTo>
                  <a:lnTo>
                    <a:pt x="35" y="1305"/>
                  </a:lnTo>
                  <a:lnTo>
                    <a:pt x="23" y="1279"/>
                  </a:lnTo>
                  <a:lnTo>
                    <a:pt x="16" y="1252"/>
                  </a:lnTo>
                  <a:lnTo>
                    <a:pt x="0" y="1059"/>
                  </a:lnTo>
                  <a:lnTo>
                    <a:pt x="2" y="1031"/>
                  </a:lnTo>
                  <a:lnTo>
                    <a:pt x="10" y="1004"/>
                  </a:lnTo>
                  <a:lnTo>
                    <a:pt x="23" y="980"/>
                  </a:lnTo>
                  <a:lnTo>
                    <a:pt x="43" y="960"/>
                  </a:lnTo>
                  <a:lnTo>
                    <a:pt x="66" y="944"/>
                  </a:lnTo>
                  <a:lnTo>
                    <a:pt x="93" y="935"/>
                  </a:lnTo>
                  <a:lnTo>
                    <a:pt x="214" y="911"/>
                  </a:lnTo>
                  <a:lnTo>
                    <a:pt x="230" y="840"/>
                  </a:lnTo>
                  <a:lnTo>
                    <a:pt x="251" y="770"/>
                  </a:lnTo>
                  <a:lnTo>
                    <a:pt x="278" y="703"/>
                  </a:lnTo>
                  <a:lnTo>
                    <a:pt x="192" y="613"/>
                  </a:lnTo>
                  <a:lnTo>
                    <a:pt x="175" y="589"/>
                  </a:lnTo>
                  <a:lnTo>
                    <a:pt x="164" y="563"/>
                  </a:lnTo>
                  <a:lnTo>
                    <a:pt x="160" y="536"/>
                  </a:lnTo>
                  <a:lnTo>
                    <a:pt x="163" y="509"/>
                  </a:lnTo>
                  <a:lnTo>
                    <a:pt x="172" y="482"/>
                  </a:lnTo>
                  <a:lnTo>
                    <a:pt x="188" y="457"/>
                  </a:lnTo>
                  <a:lnTo>
                    <a:pt x="312" y="309"/>
                  </a:lnTo>
                  <a:lnTo>
                    <a:pt x="330" y="292"/>
                  </a:lnTo>
                  <a:lnTo>
                    <a:pt x="352" y="279"/>
                  </a:lnTo>
                  <a:lnTo>
                    <a:pt x="374" y="271"/>
                  </a:lnTo>
                  <a:lnTo>
                    <a:pt x="396" y="268"/>
                  </a:lnTo>
                  <a:lnTo>
                    <a:pt x="420" y="270"/>
                  </a:lnTo>
                  <a:lnTo>
                    <a:pt x="444" y="276"/>
                  </a:lnTo>
                  <a:lnTo>
                    <a:pt x="466" y="287"/>
                  </a:lnTo>
                  <a:lnTo>
                    <a:pt x="563" y="352"/>
                  </a:lnTo>
                  <a:lnTo>
                    <a:pt x="629" y="309"/>
                  </a:lnTo>
                  <a:lnTo>
                    <a:pt x="697" y="272"/>
                  </a:lnTo>
                  <a:lnTo>
                    <a:pt x="770" y="243"/>
                  </a:lnTo>
                  <a:lnTo>
                    <a:pt x="774" y="129"/>
                  </a:lnTo>
                  <a:lnTo>
                    <a:pt x="778" y="101"/>
                  </a:lnTo>
                  <a:lnTo>
                    <a:pt x="790" y="74"/>
                  </a:lnTo>
                  <a:lnTo>
                    <a:pt x="806" y="52"/>
                  </a:lnTo>
                  <a:lnTo>
                    <a:pt x="828" y="35"/>
                  </a:lnTo>
                  <a:lnTo>
                    <a:pt x="853" y="23"/>
                  </a:lnTo>
                  <a:lnTo>
                    <a:pt x="881" y="16"/>
                  </a:lnTo>
                  <a:lnTo>
                    <a:pt x="10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/>
            <p:cNvSpPr>
              <a:spLocks noEditPoints="1"/>
            </p:cNvSpPr>
            <p:nvPr/>
          </p:nvSpPr>
          <p:spPr bwMode="auto">
            <a:xfrm>
              <a:off x="2513" y="2592"/>
              <a:ext cx="1723" cy="1721"/>
            </a:xfrm>
            <a:custGeom>
              <a:avLst/>
              <a:gdLst>
                <a:gd name="T0" fmla="*/ 773 w 1723"/>
                <a:gd name="T1" fmla="*/ 561 h 1721"/>
                <a:gd name="T2" fmla="*/ 651 w 1723"/>
                <a:gd name="T3" fmla="*/ 634 h 1721"/>
                <a:gd name="T4" fmla="*/ 575 w 1723"/>
                <a:gd name="T5" fmla="*/ 754 h 1721"/>
                <a:gd name="T6" fmla="*/ 561 w 1723"/>
                <a:gd name="T7" fmla="*/ 900 h 1721"/>
                <a:gd name="T8" fmla="*/ 616 w 1723"/>
                <a:gd name="T9" fmla="*/ 1032 h 1721"/>
                <a:gd name="T10" fmla="*/ 721 w 1723"/>
                <a:gd name="T11" fmla="*/ 1125 h 1721"/>
                <a:gd name="T12" fmla="*/ 862 w 1723"/>
                <a:gd name="T13" fmla="*/ 1162 h 1721"/>
                <a:gd name="T14" fmla="*/ 1004 w 1723"/>
                <a:gd name="T15" fmla="*/ 1129 h 1721"/>
                <a:gd name="T16" fmla="*/ 1112 w 1723"/>
                <a:gd name="T17" fmla="*/ 1038 h 1721"/>
                <a:gd name="T18" fmla="*/ 1169 w 1723"/>
                <a:gd name="T19" fmla="*/ 907 h 1721"/>
                <a:gd name="T20" fmla="*/ 1158 w 1723"/>
                <a:gd name="T21" fmla="*/ 761 h 1721"/>
                <a:gd name="T22" fmla="*/ 1085 w 1723"/>
                <a:gd name="T23" fmla="*/ 639 h 1721"/>
                <a:gd name="T24" fmla="*/ 967 w 1723"/>
                <a:gd name="T25" fmla="*/ 564 h 1721"/>
                <a:gd name="T26" fmla="*/ 817 w 1723"/>
                <a:gd name="T27" fmla="*/ 0 h 1721"/>
                <a:gd name="T28" fmla="*/ 990 w 1723"/>
                <a:gd name="T29" fmla="*/ 15 h 1721"/>
                <a:gd name="T30" fmla="*/ 1043 w 1723"/>
                <a:gd name="T31" fmla="*/ 78 h 1721"/>
                <a:gd name="T32" fmla="*/ 1117 w 1723"/>
                <a:gd name="T33" fmla="*/ 198 h 1721"/>
                <a:gd name="T34" fmla="*/ 1285 w 1723"/>
                <a:gd name="T35" fmla="*/ 209 h 1721"/>
                <a:gd name="T36" fmla="*/ 1364 w 1723"/>
                <a:gd name="T37" fmla="*/ 185 h 1721"/>
                <a:gd name="T38" fmla="*/ 1439 w 1723"/>
                <a:gd name="T39" fmla="*/ 221 h 1721"/>
                <a:gd name="T40" fmla="*/ 1550 w 1723"/>
                <a:gd name="T41" fmla="*/ 354 h 1721"/>
                <a:gd name="T42" fmla="*/ 1545 w 1723"/>
                <a:gd name="T43" fmla="*/ 435 h 1721"/>
                <a:gd name="T44" fmla="*/ 1508 w 1723"/>
                <a:gd name="T45" fmla="*/ 570 h 1721"/>
                <a:gd name="T46" fmla="*/ 1621 w 1723"/>
                <a:gd name="T47" fmla="*/ 691 h 1721"/>
                <a:gd name="T48" fmla="*/ 1695 w 1723"/>
                <a:gd name="T49" fmla="*/ 730 h 1721"/>
                <a:gd name="T50" fmla="*/ 1723 w 1723"/>
                <a:gd name="T51" fmla="*/ 808 h 1721"/>
                <a:gd name="T52" fmla="*/ 1707 w 1723"/>
                <a:gd name="T53" fmla="*/ 981 h 1721"/>
                <a:gd name="T54" fmla="*/ 1645 w 1723"/>
                <a:gd name="T55" fmla="*/ 1035 h 1721"/>
                <a:gd name="T56" fmla="*/ 1521 w 1723"/>
                <a:gd name="T57" fmla="*/ 1106 h 1721"/>
                <a:gd name="T58" fmla="*/ 1518 w 1723"/>
                <a:gd name="T59" fmla="*/ 1278 h 1721"/>
                <a:gd name="T60" fmla="*/ 1543 w 1723"/>
                <a:gd name="T61" fmla="*/ 1357 h 1721"/>
                <a:gd name="T62" fmla="*/ 1508 w 1723"/>
                <a:gd name="T63" fmla="*/ 1432 h 1721"/>
                <a:gd name="T64" fmla="*/ 1375 w 1723"/>
                <a:gd name="T65" fmla="*/ 1545 h 1721"/>
                <a:gd name="T66" fmla="*/ 1293 w 1723"/>
                <a:gd name="T67" fmla="*/ 1538 h 1721"/>
                <a:gd name="T68" fmla="*/ 1149 w 1723"/>
                <a:gd name="T69" fmla="*/ 1496 h 1721"/>
                <a:gd name="T70" fmla="*/ 1025 w 1723"/>
                <a:gd name="T71" fmla="*/ 1620 h 1721"/>
                <a:gd name="T72" fmla="*/ 985 w 1723"/>
                <a:gd name="T73" fmla="*/ 1694 h 1721"/>
                <a:gd name="T74" fmla="*/ 907 w 1723"/>
                <a:gd name="T75" fmla="*/ 1721 h 1721"/>
                <a:gd name="T76" fmla="*/ 734 w 1723"/>
                <a:gd name="T77" fmla="*/ 1706 h 1721"/>
                <a:gd name="T78" fmla="*/ 680 w 1723"/>
                <a:gd name="T79" fmla="*/ 1644 h 1721"/>
                <a:gd name="T80" fmla="*/ 612 w 1723"/>
                <a:gd name="T81" fmla="*/ 1508 h 1721"/>
                <a:gd name="T82" fmla="*/ 440 w 1723"/>
                <a:gd name="T83" fmla="*/ 1512 h 1721"/>
                <a:gd name="T84" fmla="*/ 359 w 1723"/>
                <a:gd name="T85" fmla="*/ 1537 h 1721"/>
                <a:gd name="T86" fmla="*/ 284 w 1723"/>
                <a:gd name="T87" fmla="*/ 1501 h 1721"/>
                <a:gd name="T88" fmla="*/ 173 w 1723"/>
                <a:gd name="T89" fmla="*/ 1368 h 1721"/>
                <a:gd name="T90" fmla="*/ 180 w 1723"/>
                <a:gd name="T91" fmla="*/ 1286 h 1721"/>
                <a:gd name="T92" fmla="*/ 226 w 1723"/>
                <a:gd name="T93" fmla="*/ 1145 h 1721"/>
                <a:gd name="T94" fmla="*/ 102 w 1723"/>
                <a:gd name="T95" fmla="*/ 1031 h 1721"/>
                <a:gd name="T96" fmla="*/ 29 w 1723"/>
                <a:gd name="T97" fmla="*/ 992 h 1721"/>
                <a:gd name="T98" fmla="*/ 0 w 1723"/>
                <a:gd name="T99" fmla="*/ 914 h 1721"/>
                <a:gd name="T100" fmla="*/ 16 w 1723"/>
                <a:gd name="T101" fmla="*/ 741 h 1721"/>
                <a:gd name="T102" fmla="*/ 78 w 1723"/>
                <a:gd name="T103" fmla="*/ 687 h 1721"/>
                <a:gd name="T104" fmla="*/ 206 w 1723"/>
                <a:gd name="T105" fmla="*/ 615 h 1721"/>
                <a:gd name="T106" fmla="*/ 205 w 1723"/>
                <a:gd name="T107" fmla="*/ 444 h 1721"/>
                <a:gd name="T108" fmla="*/ 181 w 1723"/>
                <a:gd name="T109" fmla="*/ 365 h 1721"/>
                <a:gd name="T110" fmla="*/ 216 w 1723"/>
                <a:gd name="T111" fmla="*/ 289 h 1721"/>
                <a:gd name="T112" fmla="*/ 350 w 1723"/>
                <a:gd name="T113" fmla="*/ 177 h 1721"/>
                <a:gd name="T114" fmla="*/ 432 w 1723"/>
                <a:gd name="T115" fmla="*/ 184 h 1721"/>
                <a:gd name="T116" fmla="*/ 571 w 1723"/>
                <a:gd name="T117" fmla="*/ 217 h 1721"/>
                <a:gd name="T118" fmla="*/ 700 w 1723"/>
                <a:gd name="T119" fmla="*/ 102 h 1721"/>
                <a:gd name="T120" fmla="*/ 740 w 1723"/>
                <a:gd name="T121" fmla="*/ 28 h 1721"/>
                <a:gd name="T122" fmla="*/ 817 w 1723"/>
                <a:gd name="T123" fmla="*/ 0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3" h="1721">
                  <a:moveTo>
                    <a:pt x="869" y="547"/>
                  </a:moveTo>
                  <a:lnTo>
                    <a:pt x="820" y="551"/>
                  </a:lnTo>
                  <a:lnTo>
                    <a:pt x="773" y="561"/>
                  </a:lnTo>
                  <a:lnTo>
                    <a:pt x="728" y="580"/>
                  </a:lnTo>
                  <a:lnTo>
                    <a:pt x="687" y="603"/>
                  </a:lnTo>
                  <a:lnTo>
                    <a:pt x="651" y="634"/>
                  </a:lnTo>
                  <a:lnTo>
                    <a:pt x="619" y="669"/>
                  </a:lnTo>
                  <a:lnTo>
                    <a:pt x="594" y="709"/>
                  </a:lnTo>
                  <a:lnTo>
                    <a:pt x="575" y="754"/>
                  </a:lnTo>
                  <a:lnTo>
                    <a:pt x="563" y="800"/>
                  </a:lnTo>
                  <a:lnTo>
                    <a:pt x="559" y="850"/>
                  </a:lnTo>
                  <a:lnTo>
                    <a:pt x="561" y="900"/>
                  </a:lnTo>
                  <a:lnTo>
                    <a:pt x="573" y="948"/>
                  </a:lnTo>
                  <a:lnTo>
                    <a:pt x="590" y="992"/>
                  </a:lnTo>
                  <a:lnTo>
                    <a:pt x="616" y="1032"/>
                  </a:lnTo>
                  <a:lnTo>
                    <a:pt x="646" y="1068"/>
                  </a:lnTo>
                  <a:lnTo>
                    <a:pt x="682" y="1100"/>
                  </a:lnTo>
                  <a:lnTo>
                    <a:pt x="721" y="1125"/>
                  </a:lnTo>
                  <a:lnTo>
                    <a:pt x="765" y="1145"/>
                  </a:lnTo>
                  <a:lnTo>
                    <a:pt x="812" y="1156"/>
                  </a:lnTo>
                  <a:lnTo>
                    <a:pt x="862" y="1162"/>
                  </a:lnTo>
                  <a:lnTo>
                    <a:pt x="911" y="1158"/>
                  </a:lnTo>
                  <a:lnTo>
                    <a:pt x="959" y="1147"/>
                  </a:lnTo>
                  <a:lnTo>
                    <a:pt x="1004" y="1129"/>
                  </a:lnTo>
                  <a:lnTo>
                    <a:pt x="1045" y="1104"/>
                  </a:lnTo>
                  <a:lnTo>
                    <a:pt x="1080" y="1073"/>
                  </a:lnTo>
                  <a:lnTo>
                    <a:pt x="1112" y="1038"/>
                  </a:lnTo>
                  <a:lnTo>
                    <a:pt x="1137" y="998"/>
                  </a:lnTo>
                  <a:lnTo>
                    <a:pt x="1157" y="955"/>
                  </a:lnTo>
                  <a:lnTo>
                    <a:pt x="1169" y="907"/>
                  </a:lnTo>
                  <a:lnTo>
                    <a:pt x="1173" y="858"/>
                  </a:lnTo>
                  <a:lnTo>
                    <a:pt x="1170" y="808"/>
                  </a:lnTo>
                  <a:lnTo>
                    <a:pt x="1158" y="761"/>
                  </a:lnTo>
                  <a:lnTo>
                    <a:pt x="1141" y="716"/>
                  </a:lnTo>
                  <a:lnTo>
                    <a:pt x="1116" y="676"/>
                  </a:lnTo>
                  <a:lnTo>
                    <a:pt x="1085" y="639"/>
                  </a:lnTo>
                  <a:lnTo>
                    <a:pt x="1050" y="607"/>
                  </a:lnTo>
                  <a:lnTo>
                    <a:pt x="1010" y="582"/>
                  </a:lnTo>
                  <a:lnTo>
                    <a:pt x="967" y="564"/>
                  </a:lnTo>
                  <a:lnTo>
                    <a:pt x="919" y="551"/>
                  </a:lnTo>
                  <a:lnTo>
                    <a:pt x="869" y="547"/>
                  </a:lnTo>
                  <a:close/>
                  <a:moveTo>
                    <a:pt x="817" y="0"/>
                  </a:moveTo>
                  <a:lnTo>
                    <a:pt x="935" y="2"/>
                  </a:lnTo>
                  <a:lnTo>
                    <a:pt x="964" y="4"/>
                  </a:lnTo>
                  <a:lnTo>
                    <a:pt x="990" y="15"/>
                  </a:lnTo>
                  <a:lnTo>
                    <a:pt x="1013" y="32"/>
                  </a:lnTo>
                  <a:lnTo>
                    <a:pt x="1031" y="53"/>
                  </a:lnTo>
                  <a:lnTo>
                    <a:pt x="1043" y="78"/>
                  </a:lnTo>
                  <a:lnTo>
                    <a:pt x="1050" y="106"/>
                  </a:lnTo>
                  <a:lnTo>
                    <a:pt x="1058" y="178"/>
                  </a:lnTo>
                  <a:lnTo>
                    <a:pt x="1117" y="198"/>
                  </a:lnTo>
                  <a:lnTo>
                    <a:pt x="1174" y="223"/>
                  </a:lnTo>
                  <a:lnTo>
                    <a:pt x="1228" y="252"/>
                  </a:lnTo>
                  <a:lnTo>
                    <a:pt x="1285" y="209"/>
                  </a:lnTo>
                  <a:lnTo>
                    <a:pt x="1310" y="194"/>
                  </a:lnTo>
                  <a:lnTo>
                    <a:pt x="1336" y="186"/>
                  </a:lnTo>
                  <a:lnTo>
                    <a:pt x="1364" y="185"/>
                  </a:lnTo>
                  <a:lnTo>
                    <a:pt x="1392" y="190"/>
                  </a:lnTo>
                  <a:lnTo>
                    <a:pt x="1417" y="202"/>
                  </a:lnTo>
                  <a:lnTo>
                    <a:pt x="1439" y="221"/>
                  </a:lnTo>
                  <a:lnTo>
                    <a:pt x="1522" y="305"/>
                  </a:lnTo>
                  <a:lnTo>
                    <a:pt x="1540" y="328"/>
                  </a:lnTo>
                  <a:lnTo>
                    <a:pt x="1550" y="354"/>
                  </a:lnTo>
                  <a:lnTo>
                    <a:pt x="1555" y="380"/>
                  </a:lnTo>
                  <a:lnTo>
                    <a:pt x="1553" y="408"/>
                  </a:lnTo>
                  <a:lnTo>
                    <a:pt x="1545" y="435"/>
                  </a:lnTo>
                  <a:lnTo>
                    <a:pt x="1529" y="460"/>
                  </a:lnTo>
                  <a:lnTo>
                    <a:pt x="1481" y="518"/>
                  </a:lnTo>
                  <a:lnTo>
                    <a:pt x="1508" y="570"/>
                  </a:lnTo>
                  <a:lnTo>
                    <a:pt x="1529" y="625"/>
                  </a:lnTo>
                  <a:lnTo>
                    <a:pt x="1546" y="681"/>
                  </a:lnTo>
                  <a:lnTo>
                    <a:pt x="1621" y="691"/>
                  </a:lnTo>
                  <a:lnTo>
                    <a:pt x="1649" y="698"/>
                  </a:lnTo>
                  <a:lnTo>
                    <a:pt x="1674" y="712"/>
                  </a:lnTo>
                  <a:lnTo>
                    <a:pt x="1695" y="730"/>
                  </a:lnTo>
                  <a:lnTo>
                    <a:pt x="1710" y="753"/>
                  </a:lnTo>
                  <a:lnTo>
                    <a:pt x="1720" y="779"/>
                  </a:lnTo>
                  <a:lnTo>
                    <a:pt x="1723" y="808"/>
                  </a:lnTo>
                  <a:lnTo>
                    <a:pt x="1722" y="927"/>
                  </a:lnTo>
                  <a:lnTo>
                    <a:pt x="1718" y="955"/>
                  </a:lnTo>
                  <a:lnTo>
                    <a:pt x="1707" y="981"/>
                  </a:lnTo>
                  <a:lnTo>
                    <a:pt x="1691" y="1003"/>
                  </a:lnTo>
                  <a:lnTo>
                    <a:pt x="1670" y="1022"/>
                  </a:lnTo>
                  <a:lnTo>
                    <a:pt x="1645" y="1035"/>
                  </a:lnTo>
                  <a:lnTo>
                    <a:pt x="1617" y="1042"/>
                  </a:lnTo>
                  <a:lnTo>
                    <a:pt x="1540" y="1050"/>
                  </a:lnTo>
                  <a:lnTo>
                    <a:pt x="1521" y="1106"/>
                  </a:lnTo>
                  <a:lnTo>
                    <a:pt x="1497" y="1160"/>
                  </a:lnTo>
                  <a:lnTo>
                    <a:pt x="1468" y="1213"/>
                  </a:lnTo>
                  <a:lnTo>
                    <a:pt x="1518" y="1278"/>
                  </a:lnTo>
                  <a:lnTo>
                    <a:pt x="1533" y="1303"/>
                  </a:lnTo>
                  <a:lnTo>
                    <a:pt x="1542" y="1329"/>
                  </a:lnTo>
                  <a:lnTo>
                    <a:pt x="1543" y="1357"/>
                  </a:lnTo>
                  <a:lnTo>
                    <a:pt x="1538" y="1385"/>
                  </a:lnTo>
                  <a:lnTo>
                    <a:pt x="1526" y="1410"/>
                  </a:lnTo>
                  <a:lnTo>
                    <a:pt x="1508" y="1432"/>
                  </a:lnTo>
                  <a:lnTo>
                    <a:pt x="1423" y="1515"/>
                  </a:lnTo>
                  <a:lnTo>
                    <a:pt x="1401" y="1533"/>
                  </a:lnTo>
                  <a:lnTo>
                    <a:pt x="1375" y="1545"/>
                  </a:lnTo>
                  <a:lnTo>
                    <a:pt x="1347" y="1548"/>
                  </a:lnTo>
                  <a:lnTo>
                    <a:pt x="1319" y="1546"/>
                  </a:lnTo>
                  <a:lnTo>
                    <a:pt x="1293" y="1538"/>
                  </a:lnTo>
                  <a:lnTo>
                    <a:pt x="1269" y="1522"/>
                  </a:lnTo>
                  <a:lnTo>
                    <a:pt x="1203" y="1469"/>
                  </a:lnTo>
                  <a:lnTo>
                    <a:pt x="1149" y="1496"/>
                  </a:lnTo>
                  <a:lnTo>
                    <a:pt x="1093" y="1518"/>
                  </a:lnTo>
                  <a:lnTo>
                    <a:pt x="1035" y="1535"/>
                  </a:lnTo>
                  <a:lnTo>
                    <a:pt x="1025" y="1620"/>
                  </a:lnTo>
                  <a:lnTo>
                    <a:pt x="1017" y="1647"/>
                  </a:lnTo>
                  <a:lnTo>
                    <a:pt x="1004" y="1673"/>
                  </a:lnTo>
                  <a:lnTo>
                    <a:pt x="985" y="1694"/>
                  </a:lnTo>
                  <a:lnTo>
                    <a:pt x="961" y="1710"/>
                  </a:lnTo>
                  <a:lnTo>
                    <a:pt x="935" y="1719"/>
                  </a:lnTo>
                  <a:lnTo>
                    <a:pt x="907" y="1721"/>
                  </a:lnTo>
                  <a:lnTo>
                    <a:pt x="788" y="1720"/>
                  </a:lnTo>
                  <a:lnTo>
                    <a:pt x="759" y="1716"/>
                  </a:lnTo>
                  <a:lnTo>
                    <a:pt x="734" y="1706"/>
                  </a:lnTo>
                  <a:lnTo>
                    <a:pt x="711" y="1690"/>
                  </a:lnTo>
                  <a:lnTo>
                    <a:pt x="693" y="1669"/>
                  </a:lnTo>
                  <a:lnTo>
                    <a:pt x="680" y="1644"/>
                  </a:lnTo>
                  <a:lnTo>
                    <a:pt x="674" y="1616"/>
                  </a:lnTo>
                  <a:lnTo>
                    <a:pt x="664" y="1526"/>
                  </a:lnTo>
                  <a:lnTo>
                    <a:pt x="612" y="1508"/>
                  </a:lnTo>
                  <a:lnTo>
                    <a:pt x="559" y="1485"/>
                  </a:lnTo>
                  <a:lnTo>
                    <a:pt x="510" y="1459"/>
                  </a:lnTo>
                  <a:lnTo>
                    <a:pt x="440" y="1512"/>
                  </a:lnTo>
                  <a:lnTo>
                    <a:pt x="415" y="1527"/>
                  </a:lnTo>
                  <a:lnTo>
                    <a:pt x="387" y="1535"/>
                  </a:lnTo>
                  <a:lnTo>
                    <a:pt x="359" y="1537"/>
                  </a:lnTo>
                  <a:lnTo>
                    <a:pt x="333" y="1531"/>
                  </a:lnTo>
                  <a:lnTo>
                    <a:pt x="307" y="1519"/>
                  </a:lnTo>
                  <a:lnTo>
                    <a:pt x="284" y="1501"/>
                  </a:lnTo>
                  <a:lnTo>
                    <a:pt x="202" y="1417"/>
                  </a:lnTo>
                  <a:lnTo>
                    <a:pt x="184" y="1394"/>
                  </a:lnTo>
                  <a:lnTo>
                    <a:pt x="173" y="1368"/>
                  </a:lnTo>
                  <a:lnTo>
                    <a:pt x="169" y="1341"/>
                  </a:lnTo>
                  <a:lnTo>
                    <a:pt x="171" y="1314"/>
                  </a:lnTo>
                  <a:lnTo>
                    <a:pt x="180" y="1286"/>
                  </a:lnTo>
                  <a:lnTo>
                    <a:pt x="194" y="1262"/>
                  </a:lnTo>
                  <a:lnTo>
                    <a:pt x="251" y="1192"/>
                  </a:lnTo>
                  <a:lnTo>
                    <a:pt x="226" y="1145"/>
                  </a:lnTo>
                  <a:lnTo>
                    <a:pt x="206" y="1093"/>
                  </a:lnTo>
                  <a:lnTo>
                    <a:pt x="189" y="1042"/>
                  </a:lnTo>
                  <a:lnTo>
                    <a:pt x="102" y="1031"/>
                  </a:lnTo>
                  <a:lnTo>
                    <a:pt x="74" y="1023"/>
                  </a:lnTo>
                  <a:lnTo>
                    <a:pt x="49" y="1010"/>
                  </a:lnTo>
                  <a:lnTo>
                    <a:pt x="29" y="992"/>
                  </a:lnTo>
                  <a:lnTo>
                    <a:pt x="14" y="968"/>
                  </a:lnTo>
                  <a:lnTo>
                    <a:pt x="4" y="943"/>
                  </a:lnTo>
                  <a:lnTo>
                    <a:pt x="0" y="914"/>
                  </a:lnTo>
                  <a:lnTo>
                    <a:pt x="2" y="795"/>
                  </a:lnTo>
                  <a:lnTo>
                    <a:pt x="6" y="766"/>
                  </a:lnTo>
                  <a:lnTo>
                    <a:pt x="16" y="741"/>
                  </a:lnTo>
                  <a:lnTo>
                    <a:pt x="32" y="718"/>
                  </a:lnTo>
                  <a:lnTo>
                    <a:pt x="53" y="700"/>
                  </a:lnTo>
                  <a:lnTo>
                    <a:pt x="78" y="687"/>
                  </a:lnTo>
                  <a:lnTo>
                    <a:pt x="106" y="680"/>
                  </a:lnTo>
                  <a:lnTo>
                    <a:pt x="188" y="672"/>
                  </a:lnTo>
                  <a:lnTo>
                    <a:pt x="206" y="615"/>
                  </a:lnTo>
                  <a:lnTo>
                    <a:pt x="229" y="561"/>
                  </a:lnTo>
                  <a:lnTo>
                    <a:pt x="255" y="508"/>
                  </a:lnTo>
                  <a:lnTo>
                    <a:pt x="205" y="444"/>
                  </a:lnTo>
                  <a:lnTo>
                    <a:pt x="190" y="419"/>
                  </a:lnTo>
                  <a:lnTo>
                    <a:pt x="183" y="392"/>
                  </a:lnTo>
                  <a:lnTo>
                    <a:pt x="181" y="365"/>
                  </a:lnTo>
                  <a:lnTo>
                    <a:pt x="187" y="337"/>
                  </a:lnTo>
                  <a:lnTo>
                    <a:pt x="198" y="312"/>
                  </a:lnTo>
                  <a:lnTo>
                    <a:pt x="216" y="289"/>
                  </a:lnTo>
                  <a:lnTo>
                    <a:pt x="301" y="206"/>
                  </a:lnTo>
                  <a:lnTo>
                    <a:pt x="324" y="188"/>
                  </a:lnTo>
                  <a:lnTo>
                    <a:pt x="350" y="177"/>
                  </a:lnTo>
                  <a:lnTo>
                    <a:pt x="377" y="172"/>
                  </a:lnTo>
                  <a:lnTo>
                    <a:pt x="404" y="174"/>
                  </a:lnTo>
                  <a:lnTo>
                    <a:pt x="432" y="184"/>
                  </a:lnTo>
                  <a:lnTo>
                    <a:pt x="456" y="198"/>
                  </a:lnTo>
                  <a:lnTo>
                    <a:pt x="514" y="246"/>
                  </a:lnTo>
                  <a:lnTo>
                    <a:pt x="571" y="217"/>
                  </a:lnTo>
                  <a:lnTo>
                    <a:pt x="630" y="193"/>
                  </a:lnTo>
                  <a:lnTo>
                    <a:pt x="691" y="174"/>
                  </a:lnTo>
                  <a:lnTo>
                    <a:pt x="700" y="102"/>
                  </a:lnTo>
                  <a:lnTo>
                    <a:pt x="707" y="73"/>
                  </a:lnTo>
                  <a:lnTo>
                    <a:pt x="720" y="49"/>
                  </a:lnTo>
                  <a:lnTo>
                    <a:pt x="740" y="28"/>
                  </a:lnTo>
                  <a:lnTo>
                    <a:pt x="762" y="12"/>
                  </a:lnTo>
                  <a:lnTo>
                    <a:pt x="788" y="3"/>
                  </a:lnTo>
                  <a:lnTo>
                    <a:pt x="8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9126950" y="2180173"/>
            <a:ext cx="1891863" cy="18760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9134173" y="4166629"/>
            <a:ext cx="1891863" cy="1876096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9270896" y="4504513"/>
            <a:ext cx="1618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Freeform 26"/>
          <p:cNvSpPr>
            <a:spLocks noEditPoints="1"/>
          </p:cNvSpPr>
          <p:nvPr/>
        </p:nvSpPr>
        <p:spPr bwMode="auto">
          <a:xfrm>
            <a:off x="3576321" y="4727737"/>
            <a:ext cx="1065384" cy="753881"/>
          </a:xfrm>
          <a:custGeom>
            <a:avLst/>
            <a:gdLst>
              <a:gd name="T0" fmla="*/ 999 w 4700"/>
              <a:gd name="T1" fmla="*/ 1036 h 3355"/>
              <a:gd name="T2" fmla="*/ 1109 w 4700"/>
              <a:gd name="T3" fmla="*/ 1214 h 3355"/>
              <a:gd name="T4" fmla="*/ 1286 w 4700"/>
              <a:gd name="T5" fmla="*/ 1105 h 3355"/>
              <a:gd name="T6" fmla="*/ 1176 w 4700"/>
              <a:gd name="T7" fmla="*/ 927 h 3355"/>
              <a:gd name="T8" fmla="*/ 2238 w 4700"/>
              <a:gd name="T9" fmla="*/ 891 h 3355"/>
              <a:gd name="T10" fmla="*/ 2027 w 4700"/>
              <a:gd name="T11" fmla="*/ 1151 h 3355"/>
              <a:gd name="T12" fmla="*/ 1996 w 4700"/>
              <a:gd name="T13" fmla="*/ 1453 h 3355"/>
              <a:gd name="T14" fmla="*/ 2217 w 4700"/>
              <a:gd name="T15" fmla="*/ 1672 h 3355"/>
              <a:gd name="T16" fmla="*/ 2483 w 4700"/>
              <a:gd name="T17" fmla="*/ 1799 h 3355"/>
              <a:gd name="T18" fmla="*/ 2416 w 4700"/>
              <a:gd name="T19" fmla="*/ 1954 h 3355"/>
              <a:gd name="T20" fmla="*/ 2195 w 4700"/>
              <a:gd name="T21" fmla="*/ 1908 h 3355"/>
              <a:gd name="T22" fmla="*/ 2074 w 4700"/>
              <a:gd name="T23" fmla="*/ 1787 h 3355"/>
              <a:gd name="T24" fmla="*/ 1941 w 4700"/>
              <a:gd name="T25" fmla="*/ 1889 h 3355"/>
              <a:gd name="T26" fmla="*/ 2058 w 4700"/>
              <a:gd name="T27" fmla="*/ 2104 h 3355"/>
              <a:gd name="T28" fmla="*/ 2251 w 4700"/>
              <a:gd name="T29" fmla="*/ 2318 h 3355"/>
              <a:gd name="T30" fmla="*/ 2435 w 4700"/>
              <a:gd name="T31" fmla="*/ 2341 h 3355"/>
              <a:gd name="T32" fmla="*/ 2609 w 4700"/>
              <a:gd name="T33" fmla="*/ 2108 h 3355"/>
              <a:gd name="T34" fmla="*/ 2727 w 4700"/>
              <a:gd name="T35" fmla="*/ 1803 h 3355"/>
              <a:gd name="T36" fmla="*/ 2577 w 4700"/>
              <a:gd name="T37" fmla="*/ 1558 h 3355"/>
              <a:gd name="T38" fmla="*/ 2262 w 4700"/>
              <a:gd name="T39" fmla="*/ 1427 h 3355"/>
              <a:gd name="T40" fmla="*/ 2241 w 4700"/>
              <a:gd name="T41" fmla="*/ 1259 h 3355"/>
              <a:gd name="T42" fmla="*/ 2455 w 4700"/>
              <a:gd name="T43" fmla="*/ 1233 h 3355"/>
              <a:gd name="T44" fmla="*/ 2563 w 4700"/>
              <a:gd name="T45" fmla="*/ 1358 h 3355"/>
              <a:gd name="T46" fmla="*/ 2728 w 4700"/>
              <a:gd name="T47" fmla="*/ 1360 h 3355"/>
              <a:gd name="T48" fmla="*/ 2727 w 4700"/>
              <a:gd name="T49" fmla="*/ 1171 h 3355"/>
              <a:gd name="T50" fmla="*/ 2470 w 4700"/>
              <a:gd name="T51" fmla="*/ 991 h 3355"/>
              <a:gd name="T52" fmla="*/ 2352 w 4700"/>
              <a:gd name="T53" fmla="*/ 803 h 3355"/>
              <a:gd name="T54" fmla="*/ 4034 w 4700"/>
              <a:gd name="T55" fmla="*/ 768 h 3355"/>
              <a:gd name="T56" fmla="*/ 4192 w 4700"/>
              <a:gd name="T57" fmla="*/ 883 h 3355"/>
              <a:gd name="T58" fmla="*/ 4053 w 4700"/>
              <a:gd name="T59" fmla="*/ 719 h 3355"/>
              <a:gd name="T60" fmla="*/ 1465 w 4700"/>
              <a:gd name="T61" fmla="*/ 138 h 3355"/>
              <a:gd name="T62" fmla="*/ 2087 w 4700"/>
              <a:gd name="T63" fmla="*/ 271 h 3355"/>
              <a:gd name="T64" fmla="*/ 2924 w 4700"/>
              <a:gd name="T65" fmla="*/ 384 h 3355"/>
              <a:gd name="T66" fmla="*/ 3585 w 4700"/>
              <a:gd name="T67" fmla="*/ 767 h 3355"/>
              <a:gd name="T68" fmla="*/ 3990 w 4700"/>
              <a:gd name="T69" fmla="*/ 1132 h 3355"/>
              <a:gd name="T70" fmla="*/ 3941 w 4700"/>
              <a:gd name="T71" fmla="*/ 954 h 3355"/>
              <a:gd name="T72" fmla="*/ 3859 w 4700"/>
              <a:gd name="T73" fmla="*/ 691 h 3355"/>
              <a:gd name="T74" fmla="*/ 4004 w 4700"/>
              <a:gd name="T75" fmla="*/ 547 h 3355"/>
              <a:gd name="T76" fmla="*/ 4275 w 4700"/>
              <a:gd name="T77" fmla="*/ 669 h 3355"/>
              <a:gd name="T78" fmla="*/ 4430 w 4700"/>
              <a:gd name="T79" fmla="*/ 906 h 3355"/>
              <a:gd name="T80" fmla="*/ 4594 w 4700"/>
              <a:gd name="T81" fmla="*/ 776 h 3355"/>
              <a:gd name="T82" fmla="*/ 4700 w 4700"/>
              <a:gd name="T83" fmla="*/ 868 h 3355"/>
              <a:gd name="T84" fmla="*/ 4477 w 4700"/>
              <a:gd name="T85" fmla="*/ 1079 h 3355"/>
              <a:gd name="T86" fmla="*/ 4175 w 4700"/>
              <a:gd name="T87" fmla="*/ 1239 h 3355"/>
              <a:gd name="T88" fmla="*/ 3991 w 4700"/>
              <a:gd name="T89" fmla="*/ 1557 h 3355"/>
              <a:gd name="T90" fmla="*/ 3857 w 4700"/>
              <a:gd name="T91" fmla="*/ 2158 h 3355"/>
              <a:gd name="T92" fmla="*/ 3505 w 4700"/>
              <a:gd name="T93" fmla="*/ 2834 h 3355"/>
              <a:gd name="T94" fmla="*/ 3296 w 4700"/>
              <a:gd name="T95" fmla="*/ 3352 h 3355"/>
              <a:gd name="T96" fmla="*/ 2664 w 4700"/>
              <a:gd name="T97" fmla="*/ 3285 h 3355"/>
              <a:gd name="T98" fmla="*/ 2473 w 4700"/>
              <a:gd name="T99" fmla="*/ 2984 h 3355"/>
              <a:gd name="T100" fmla="*/ 1712 w 4700"/>
              <a:gd name="T101" fmla="*/ 3065 h 3355"/>
              <a:gd name="T102" fmla="*/ 1532 w 4700"/>
              <a:gd name="T103" fmla="*/ 3355 h 3355"/>
              <a:gd name="T104" fmla="*/ 922 w 4700"/>
              <a:gd name="T105" fmla="*/ 3259 h 3355"/>
              <a:gd name="T106" fmla="*/ 888 w 4700"/>
              <a:gd name="T107" fmla="*/ 2564 h 3355"/>
              <a:gd name="T108" fmla="*/ 468 w 4700"/>
              <a:gd name="T109" fmla="*/ 2196 h 3355"/>
              <a:gd name="T110" fmla="*/ 185 w 4700"/>
              <a:gd name="T111" fmla="*/ 2045 h 3355"/>
              <a:gd name="T112" fmla="*/ 36 w 4700"/>
              <a:gd name="T113" fmla="*/ 1696 h 3355"/>
              <a:gd name="T114" fmla="*/ 11 w 4700"/>
              <a:gd name="T115" fmla="*/ 1377 h 3355"/>
              <a:gd name="T116" fmla="*/ 287 w 4700"/>
              <a:gd name="T117" fmla="*/ 1259 h 3355"/>
              <a:gd name="T118" fmla="*/ 639 w 4700"/>
              <a:gd name="T119" fmla="*/ 878 h 3355"/>
              <a:gd name="T120" fmla="*/ 905 w 4700"/>
              <a:gd name="T121" fmla="*/ 440 h 3355"/>
              <a:gd name="T122" fmla="*/ 731 w 4700"/>
              <a:gd name="T123" fmla="*/ 3 h 3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00" h="3355">
                <a:moveTo>
                  <a:pt x="1143" y="922"/>
                </a:moveTo>
                <a:lnTo>
                  <a:pt x="1109" y="927"/>
                </a:lnTo>
                <a:lnTo>
                  <a:pt x="1078" y="937"/>
                </a:lnTo>
                <a:lnTo>
                  <a:pt x="1051" y="954"/>
                </a:lnTo>
                <a:lnTo>
                  <a:pt x="1028" y="977"/>
                </a:lnTo>
                <a:lnTo>
                  <a:pt x="1011" y="1006"/>
                </a:lnTo>
                <a:lnTo>
                  <a:pt x="999" y="1036"/>
                </a:lnTo>
                <a:lnTo>
                  <a:pt x="996" y="1071"/>
                </a:lnTo>
                <a:lnTo>
                  <a:pt x="999" y="1105"/>
                </a:lnTo>
                <a:lnTo>
                  <a:pt x="1011" y="1135"/>
                </a:lnTo>
                <a:lnTo>
                  <a:pt x="1028" y="1163"/>
                </a:lnTo>
                <a:lnTo>
                  <a:pt x="1051" y="1186"/>
                </a:lnTo>
                <a:lnTo>
                  <a:pt x="1078" y="1204"/>
                </a:lnTo>
                <a:lnTo>
                  <a:pt x="1109" y="1214"/>
                </a:lnTo>
                <a:lnTo>
                  <a:pt x="1143" y="1219"/>
                </a:lnTo>
                <a:lnTo>
                  <a:pt x="1176" y="1214"/>
                </a:lnTo>
                <a:lnTo>
                  <a:pt x="1207" y="1204"/>
                </a:lnTo>
                <a:lnTo>
                  <a:pt x="1234" y="1186"/>
                </a:lnTo>
                <a:lnTo>
                  <a:pt x="1257" y="1163"/>
                </a:lnTo>
                <a:lnTo>
                  <a:pt x="1274" y="1135"/>
                </a:lnTo>
                <a:lnTo>
                  <a:pt x="1286" y="1105"/>
                </a:lnTo>
                <a:lnTo>
                  <a:pt x="1290" y="1071"/>
                </a:lnTo>
                <a:lnTo>
                  <a:pt x="1286" y="1036"/>
                </a:lnTo>
                <a:lnTo>
                  <a:pt x="1274" y="1006"/>
                </a:lnTo>
                <a:lnTo>
                  <a:pt x="1257" y="977"/>
                </a:lnTo>
                <a:lnTo>
                  <a:pt x="1234" y="954"/>
                </a:lnTo>
                <a:lnTo>
                  <a:pt x="1207" y="937"/>
                </a:lnTo>
                <a:lnTo>
                  <a:pt x="1176" y="927"/>
                </a:lnTo>
                <a:lnTo>
                  <a:pt x="1143" y="922"/>
                </a:lnTo>
                <a:close/>
                <a:moveTo>
                  <a:pt x="2352" y="803"/>
                </a:moveTo>
                <a:lnTo>
                  <a:pt x="2321" y="807"/>
                </a:lnTo>
                <a:lnTo>
                  <a:pt x="2292" y="820"/>
                </a:lnTo>
                <a:lnTo>
                  <a:pt x="2269" y="839"/>
                </a:lnTo>
                <a:lnTo>
                  <a:pt x="2251" y="862"/>
                </a:lnTo>
                <a:lnTo>
                  <a:pt x="2238" y="891"/>
                </a:lnTo>
                <a:lnTo>
                  <a:pt x="2234" y="922"/>
                </a:lnTo>
                <a:lnTo>
                  <a:pt x="2234" y="994"/>
                </a:lnTo>
                <a:lnTo>
                  <a:pt x="2184" y="1014"/>
                </a:lnTo>
                <a:lnTo>
                  <a:pt x="2137" y="1040"/>
                </a:lnTo>
                <a:lnTo>
                  <a:pt x="2095" y="1072"/>
                </a:lnTo>
                <a:lnTo>
                  <a:pt x="2058" y="1109"/>
                </a:lnTo>
                <a:lnTo>
                  <a:pt x="2027" y="1151"/>
                </a:lnTo>
                <a:lnTo>
                  <a:pt x="2003" y="1197"/>
                </a:lnTo>
                <a:lnTo>
                  <a:pt x="1986" y="1247"/>
                </a:lnTo>
                <a:lnTo>
                  <a:pt x="1976" y="1301"/>
                </a:lnTo>
                <a:lnTo>
                  <a:pt x="1974" y="1340"/>
                </a:lnTo>
                <a:lnTo>
                  <a:pt x="1977" y="1377"/>
                </a:lnTo>
                <a:lnTo>
                  <a:pt x="1984" y="1416"/>
                </a:lnTo>
                <a:lnTo>
                  <a:pt x="1996" y="1453"/>
                </a:lnTo>
                <a:lnTo>
                  <a:pt x="2013" y="1489"/>
                </a:lnTo>
                <a:lnTo>
                  <a:pt x="2033" y="1525"/>
                </a:lnTo>
                <a:lnTo>
                  <a:pt x="2060" y="1560"/>
                </a:lnTo>
                <a:lnTo>
                  <a:pt x="2091" y="1591"/>
                </a:lnTo>
                <a:lnTo>
                  <a:pt x="2127" y="1622"/>
                </a:lnTo>
                <a:lnTo>
                  <a:pt x="2170" y="1647"/>
                </a:lnTo>
                <a:lnTo>
                  <a:pt x="2217" y="1672"/>
                </a:lnTo>
                <a:lnTo>
                  <a:pt x="2269" y="1691"/>
                </a:lnTo>
                <a:lnTo>
                  <a:pt x="2328" y="1706"/>
                </a:lnTo>
                <a:lnTo>
                  <a:pt x="2372" y="1718"/>
                </a:lnTo>
                <a:lnTo>
                  <a:pt x="2410" y="1734"/>
                </a:lnTo>
                <a:lnTo>
                  <a:pt x="2442" y="1752"/>
                </a:lnTo>
                <a:lnTo>
                  <a:pt x="2466" y="1774"/>
                </a:lnTo>
                <a:lnTo>
                  <a:pt x="2483" y="1799"/>
                </a:lnTo>
                <a:lnTo>
                  <a:pt x="2493" y="1826"/>
                </a:lnTo>
                <a:lnTo>
                  <a:pt x="2495" y="1855"/>
                </a:lnTo>
                <a:lnTo>
                  <a:pt x="2489" y="1878"/>
                </a:lnTo>
                <a:lnTo>
                  <a:pt x="2479" y="1901"/>
                </a:lnTo>
                <a:lnTo>
                  <a:pt x="2463" y="1921"/>
                </a:lnTo>
                <a:lnTo>
                  <a:pt x="2442" y="1939"/>
                </a:lnTo>
                <a:lnTo>
                  <a:pt x="2416" y="1954"/>
                </a:lnTo>
                <a:lnTo>
                  <a:pt x="2386" y="1963"/>
                </a:lnTo>
                <a:lnTo>
                  <a:pt x="2352" y="1965"/>
                </a:lnTo>
                <a:lnTo>
                  <a:pt x="2311" y="1963"/>
                </a:lnTo>
                <a:lnTo>
                  <a:pt x="2274" y="1955"/>
                </a:lnTo>
                <a:lnTo>
                  <a:pt x="2242" y="1942"/>
                </a:lnTo>
                <a:lnTo>
                  <a:pt x="2215" y="1927"/>
                </a:lnTo>
                <a:lnTo>
                  <a:pt x="2195" y="1908"/>
                </a:lnTo>
                <a:lnTo>
                  <a:pt x="2180" y="1888"/>
                </a:lnTo>
                <a:lnTo>
                  <a:pt x="2170" y="1866"/>
                </a:lnTo>
                <a:lnTo>
                  <a:pt x="2158" y="1842"/>
                </a:lnTo>
                <a:lnTo>
                  <a:pt x="2142" y="1822"/>
                </a:lnTo>
                <a:lnTo>
                  <a:pt x="2123" y="1804"/>
                </a:lnTo>
                <a:lnTo>
                  <a:pt x="2098" y="1793"/>
                </a:lnTo>
                <a:lnTo>
                  <a:pt x="2074" y="1787"/>
                </a:lnTo>
                <a:lnTo>
                  <a:pt x="2047" y="1787"/>
                </a:lnTo>
                <a:lnTo>
                  <a:pt x="2021" y="1793"/>
                </a:lnTo>
                <a:lnTo>
                  <a:pt x="1996" y="1804"/>
                </a:lnTo>
                <a:lnTo>
                  <a:pt x="1976" y="1820"/>
                </a:lnTo>
                <a:lnTo>
                  <a:pt x="1959" y="1840"/>
                </a:lnTo>
                <a:lnTo>
                  <a:pt x="1947" y="1863"/>
                </a:lnTo>
                <a:lnTo>
                  <a:pt x="1941" y="1889"/>
                </a:lnTo>
                <a:lnTo>
                  <a:pt x="1941" y="1915"/>
                </a:lnTo>
                <a:lnTo>
                  <a:pt x="1947" y="1942"/>
                </a:lnTo>
                <a:lnTo>
                  <a:pt x="1960" y="1975"/>
                </a:lnTo>
                <a:lnTo>
                  <a:pt x="1977" y="2009"/>
                </a:lnTo>
                <a:lnTo>
                  <a:pt x="2000" y="2042"/>
                </a:lnTo>
                <a:lnTo>
                  <a:pt x="2027" y="2073"/>
                </a:lnTo>
                <a:lnTo>
                  <a:pt x="2058" y="2104"/>
                </a:lnTo>
                <a:lnTo>
                  <a:pt x="2095" y="2129"/>
                </a:lnTo>
                <a:lnTo>
                  <a:pt x="2137" y="2154"/>
                </a:lnTo>
                <a:lnTo>
                  <a:pt x="2184" y="2174"/>
                </a:lnTo>
                <a:lnTo>
                  <a:pt x="2235" y="2188"/>
                </a:lnTo>
                <a:lnTo>
                  <a:pt x="2235" y="2257"/>
                </a:lnTo>
                <a:lnTo>
                  <a:pt x="2239" y="2289"/>
                </a:lnTo>
                <a:lnTo>
                  <a:pt x="2251" y="2318"/>
                </a:lnTo>
                <a:lnTo>
                  <a:pt x="2269" y="2341"/>
                </a:lnTo>
                <a:lnTo>
                  <a:pt x="2292" y="2360"/>
                </a:lnTo>
                <a:lnTo>
                  <a:pt x="2321" y="2373"/>
                </a:lnTo>
                <a:lnTo>
                  <a:pt x="2352" y="2377"/>
                </a:lnTo>
                <a:lnTo>
                  <a:pt x="2383" y="2373"/>
                </a:lnTo>
                <a:lnTo>
                  <a:pt x="2412" y="2360"/>
                </a:lnTo>
                <a:lnTo>
                  <a:pt x="2435" y="2341"/>
                </a:lnTo>
                <a:lnTo>
                  <a:pt x="2453" y="2318"/>
                </a:lnTo>
                <a:lnTo>
                  <a:pt x="2466" y="2289"/>
                </a:lnTo>
                <a:lnTo>
                  <a:pt x="2470" y="2257"/>
                </a:lnTo>
                <a:lnTo>
                  <a:pt x="2470" y="2186"/>
                </a:lnTo>
                <a:lnTo>
                  <a:pt x="2520" y="2165"/>
                </a:lnTo>
                <a:lnTo>
                  <a:pt x="2567" y="2139"/>
                </a:lnTo>
                <a:lnTo>
                  <a:pt x="2609" y="2108"/>
                </a:lnTo>
                <a:lnTo>
                  <a:pt x="2646" y="2070"/>
                </a:lnTo>
                <a:lnTo>
                  <a:pt x="2677" y="2029"/>
                </a:lnTo>
                <a:lnTo>
                  <a:pt x="2701" y="1983"/>
                </a:lnTo>
                <a:lnTo>
                  <a:pt x="2718" y="1932"/>
                </a:lnTo>
                <a:lnTo>
                  <a:pt x="2728" y="1879"/>
                </a:lnTo>
                <a:lnTo>
                  <a:pt x="2730" y="1840"/>
                </a:lnTo>
                <a:lnTo>
                  <a:pt x="2727" y="1803"/>
                </a:lnTo>
                <a:lnTo>
                  <a:pt x="2720" y="1765"/>
                </a:lnTo>
                <a:lnTo>
                  <a:pt x="2708" y="1727"/>
                </a:lnTo>
                <a:lnTo>
                  <a:pt x="2691" y="1691"/>
                </a:lnTo>
                <a:lnTo>
                  <a:pt x="2671" y="1655"/>
                </a:lnTo>
                <a:lnTo>
                  <a:pt x="2644" y="1620"/>
                </a:lnTo>
                <a:lnTo>
                  <a:pt x="2613" y="1588"/>
                </a:lnTo>
                <a:lnTo>
                  <a:pt x="2577" y="1558"/>
                </a:lnTo>
                <a:lnTo>
                  <a:pt x="2534" y="1531"/>
                </a:lnTo>
                <a:lnTo>
                  <a:pt x="2487" y="1508"/>
                </a:lnTo>
                <a:lnTo>
                  <a:pt x="2435" y="1489"/>
                </a:lnTo>
                <a:lnTo>
                  <a:pt x="2376" y="1473"/>
                </a:lnTo>
                <a:lnTo>
                  <a:pt x="2332" y="1462"/>
                </a:lnTo>
                <a:lnTo>
                  <a:pt x="2294" y="1446"/>
                </a:lnTo>
                <a:lnTo>
                  <a:pt x="2262" y="1427"/>
                </a:lnTo>
                <a:lnTo>
                  <a:pt x="2238" y="1406"/>
                </a:lnTo>
                <a:lnTo>
                  <a:pt x="2221" y="1381"/>
                </a:lnTo>
                <a:lnTo>
                  <a:pt x="2211" y="1354"/>
                </a:lnTo>
                <a:lnTo>
                  <a:pt x="2209" y="1325"/>
                </a:lnTo>
                <a:lnTo>
                  <a:pt x="2215" y="1302"/>
                </a:lnTo>
                <a:lnTo>
                  <a:pt x="2225" y="1279"/>
                </a:lnTo>
                <a:lnTo>
                  <a:pt x="2241" y="1259"/>
                </a:lnTo>
                <a:lnTo>
                  <a:pt x="2262" y="1240"/>
                </a:lnTo>
                <a:lnTo>
                  <a:pt x="2288" y="1226"/>
                </a:lnTo>
                <a:lnTo>
                  <a:pt x="2318" y="1217"/>
                </a:lnTo>
                <a:lnTo>
                  <a:pt x="2352" y="1214"/>
                </a:lnTo>
                <a:lnTo>
                  <a:pt x="2390" y="1216"/>
                </a:lnTo>
                <a:lnTo>
                  <a:pt x="2425" y="1223"/>
                </a:lnTo>
                <a:lnTo>
                  <a:pt x="2455" y="1233"/>
                </a:lnTo>
                <a:lnTo>
                  <a:pt x="2479" y="1246"/>
                </a:lnTo>
                <a:lnTo>
                  <a:pt x="2499" y="1262"/>
                </a:lnTo>
                <a:lnTo>
                  <a:pt x="2515" y="1278"/>
                </a:lnTo>
                <a:lnTo>
                  <a:pt x="2527" y="1295"/>
                </a:lnTo>
                <a:lnTo>
                  <a:pt x="2534" y="1312"/>
                </a:lnTo>
                <a:lnTo>
                  <a:pt x="2546" y="1338"/>
                </a:lnTo>
                <a:lnTo>
                  <a:pt x="2563" y="1358"/>
                </a:lnTo>
                <a:lnTo>
                  <a:pt x="2583" y="1376"/>
                </a:lnTo>
                <a:lnTo>
                  <a:pt x="2606" y="1387"/>
                </a:lnTo>
                <a:lnTo>
                  <a:pt x="2630" y="1393"/>
                </a:lnTo>
                <a:lnTo>
                  <a:pt x="2657" y="1393"/>
                </a:lnTo>
                <a:lnTo>
                  <a:pt x="2683" y="1388"/>
                </a:lnTo>
                <a:lnTo>
                  <a:pt x="2708" y="1376"/>
                </a:lnTo>
                <a:lnTo>
                  <a:pt x="2728" y="1360"/>
                </a:lnTo>
                <a:lnTo>
                  <a:pt x="2745" y="1340"/>
                </a:lnTo>
                <a:lnTo>
                  <a:pt x="2757" y="1317"/>
                </a:lnTo>
                <a:lnTo>
                  <a:pt x="2763" y="1291"/>
                </a:lnTo>
                <a:lnTo>
                  <a:pt x="2763" y="1265"/>
                </a:lnTo>
                <a:lnTo>
                  <a:pt x="2757" y="1237"/>
                </a:lnTo>
                <a:lnTo>
                  <a:pt x="2744" y="1204"/>
                </a:lnTo>
                <a:lnTo>
                  <a:pt x="2727" y="1171"/>
                </a:lnTo>
                <a:lnTo>
                  <a:pt x="2704" y="1138"/>
                </a:lnTo>
                <a:lnTo>
                  <a:pt x="2677" y="1106"/>
                </a:lnTo>
                <a:lnTo>
                  <a:pt x="2646" y="1076"/>
                </a:lnTo>
                <a:lnTo>
                  <a:pt x="2609" y="1050"/>
                </a:lnTo>
                <a:lnTo>
                  <a:pt x="2567" y="1026"/>
                </a:lnTo>
                <a:lnTo>
                  <a:pt x="2522" y="1006"/>
                </a:lnTo>
                <a:lnTo>
                  <a:pt x="2470" y="991"/>
                </a:lnTo>
                <a:lnTo>
                  <a:pt x="2470" y="922"/>
                </a:lnTo>
                <a:lnTo>
                  <a:pt x="2466" y="891"/>
                </a:lnTo>
                <a:lnTo>
                  <a:pt x="2453" y="862"/>
                </a:lnTo>
                <a:lnTo>
                  <a:pt x="2435" y="839"/>
                </a:lnTo>
                <a:lnTo>
                  <a:pt x="2412" y="820"/>
                </a:lnTo>
                <a:lnTo>
                  <a:pt x="2383" y="807"/>
                </a:lnTo>
                <a:lnTo>
                  <a:pt x="2352" y="803"/>
                </a:lnTo>
                <a:close/>
                <a:moveTo>
                  <a:pt x="4053" y="719"/>
                </a:moveTo>
                <a:lnTo>
                  <a:pt x="4047" y="719"/>
                </a:lnTo>
                <a:lnTo>
                  <a:pt x="4041" y="722"/>
                </a:lnTo>
                <a:lnTo>
                  <a:pt x="4035" y="724"/>
                </a:lnTo>
                <a:lnTo>
                  <a:pt x="4031" y="732"/>
                </a:lnTo>
                <a:lnTo>
                  <a:pt x="4030" y="748"/>
                </a:lnTo>
                <a:lnTo>
                  <a:pt x="4034" y="768"/>
                </a:lnTo>
                <a:lnTo>
                  <a:pt x="4044" y="793"/>
                </a:lnTo>
                <a:lnTo>
                  <a:pt x="4064" y="824"/>
                </a:lnTo>
                <a:lnTo>
                  <a:pt x="4090" y="853"/>
                </a:lnTo>
                <a:lnTo>
                  <a:pt x="4121" y="879"/>
                </a:lnTo>
                <a:lnTo>
                  <a:pt x="4158" y="899"/>
                </a:lnTo>
                <a:lnTo>
                  <a:pt x="4198" y="917"/>
                </a:lnTo>
                <a:lnTo>
                  <a:pt x="4192" y="883"/>
                </a:lnTo>
                <a:lnTo>
                  <a:pt x="4179" y="849"/>
                </a:lnTo>
                <a:lnTo>
                  <a:pt x="4162" y="814"/>
                </a:lnTo>
                <a:lnTo>
                  <a:pt x="4138" y="781"/>
                </a:lnTo>
                <a:lnTo>
                  <a:pt x="4108" y="748"/>
                </a:lnTo>
                <a:lnTo>
                  <a:pt x="4088" y="731"/>
                </a:lnTo>
                <a:lnTo>
                  <a:pt x="4070" y="722"/>
                </a:lnTo>
                <a:lnTo>
                  <a:pt x="4053" y="719"/>
                </a:lnTo>
                <a:close/>
                <a:moveTo>
                  <a:pt x="842" y="0"/>
                </a:moveTo>
                <a:lnTo>
                  <a:pt x="954" y="6"/>
                </a:lnTo>
                <a:lnTo>
                  <a:pt x="1063" y="20"/>
                </a:lnTo>
                <a:lnTo>
                  <a:pt x="1169" y="42"/>
                </a:lnTo>
                <a:lnTo>
                  <a:pt x="1273" y="69"/>
                </a:lnTo>
                <a:lnTo>
                  <a:pt x="1371" y="102"/>
                </a:lnTo>
                <a:lnTo>
                  <a:pt x="1465" y="138"/>
                </a:lnTo>
                <a:lnTo>
                  <a:pt x="1552" y="176"/>
                </a:lnTo>
                <a:lnTo>
                  <a:pt x="1634" y="216"/>
                </a:lnTo>
                <a:lnTo>
                  <a:pt x="1708" y="256"/>
                </a:lnTo>
                <a:lnTo>
                  <a:pt x="1772" y="296"/>
                </a:lnTo>
                <a:lnTo>
                  <a:pt x="1873" y="285"/>
                </a:lnTo>
                <a:lnTo>
                  <a:pt x="1979" y="276"/>
                </a:lnTo>
                <a:lnTo>
                  <a:pt x="2087" y="271"/>
                </a:lnTo>
                <a:lnTo>
                  <a:pt x="2201" y="269"/>
                </a:lnTo>
                <a:lnTo>
                  <a:pt x="2329" y="272"/>
                </a:lnTo>
                <a:lnTo>
                  <a:pt x="2453" y="282"/>
                </a:lnTo>
                <a:lnTo>
                  <a:pt x="2576" y="299"/>
                </a:lnTo>
                <a:lnTo>
                  <a:pt x="2696" y="322"/>
                </a:lnTo>
                <a:lnTo>
                  <a:pt x="2811" y="351"/>
                </a:lnTo>
                <a:lnTo>
                  <a:pt x="2924" y="384"/>
                </a:lnTo>
                <a:lnTo>
                  <a:pt x="3033" y="425"/>
                </a:lnTo>
                <a:lnTo>
                  <a:pt x="3137" y="471"/>
                </a:lnTo>
                <a:lnTo>
                  <a:pt x="3237" y="519"/>
                </a:lnTo>
                <a:lnTo>
                  <a:pt x="3333" y="576"/>
                </a:lnTo>
                <a:lnTo>
                  <a:pt x="3423" y="635"/>
                </a:lnTo>
                <a:lnTo>
                  <a:pt x="3507" y="699"/>
                </a:lnTo>
                <a:lnTo>
                  <a:pt x="3585" y="767"/>
                </a:lnTo>
                <a:lnTo>
                  <a:pt x="3659" y="839"/>
                </a:lnTo>
                <a:lnTo>
                  <a:pt x="3725" y="915"/>
                </a:lnTo>
                <a:lnTo>
                  <a:pt x="3785" y="994"/>
                </a:lnTo>
                <a:lnTo>
                  <a:pt x="3839" y="1076"/>
                </a:lnTo>
                <a:lnTo>
                  <a:pt x="3884" y="1161"/>
                </a:lnTo>
                <a:lnTo>
                  <a:pt x="3937" y="1150"/>
                </a:lnTo>
                <a:lnTo>
                  <a:pt x="3990" y="1132"/>
                </a:lnTo>
                <a:lnTo>
                  <a:pt x="4044" y="1109"/>
                </a:lnTo>
                <a:lnTo>
                  <a:pt x="4077" y="1091"/>
                </a:lnTo>
                <a:lnTo>
                  <a:pt x="4107" y="1072"/>
                </a:lnTo>
                <a:lnTo>
                  <a:pt x="4060" y="1049"/>
                </a:lnTo>
                <a:lnTo>
                  <a:pt x="4016" y="1022"/>
                </a:lnTo>
                <a:lnTo>
                  <a:pt x="3977" y="990"/>
                </a:lnTo>
                <a:lnTo>
                  <a:pt x="3941" y="954"/>
                </a:lnTo>
                <a:lnTo>
                  <a:pt x="3911" y="915"/>
                </a:lnTo>
                <a:lnTo>
                  <a:pt x="3886" y="873"/>
                </a:lnTo>
                <a:lnTo>
                  <a:pt x="3869" y="832"/>
                </a:lnTo>
                <a:lnTo>
                  <a:pt x="3859" y="793"/>
                </a:lnTo>
                <a:lnTo>
                  <a:pt x="3853" y="757"/>
                </a:lnTo>
                <a:lnTo>
                  <a:pt x="3854" y="722"/>
                </a:lnTo>
                <a:lnTo>
                  <a:pt x="3859" y="691"/>
                </a:lnTo>
                <a:lnTo>
                  <a:pt x="3869" y="663"/>
                </a:lnTo>
                <a:lnTo>
                  <a:pt x="3882" y="637"/>
                </a:lnTo>
                <a:lnTo>
                  <a:pt x="3896" y="614"/>
                </a:lnTo>
                <a:lnTo>
                  <a:pt x="3914" y="596"/>
                </a:lnTo>
                <a:lnTo>
                  <a:pt x="3933" y="580"/>
                </a:lnTo>
                <a:lnTo>
                  <a:pt x="3967" y="560"/>
                </a:lnTo>
                <a:lnTo>
                  <a:pt x="4004" y="547"/>
                </a:lnTo>
                <a:lnTo>
                  <a:pt x="4043" y="543"/>
                </a:lnTo>
                <a:lnTo>
                  <a:pt x="4083" y="544"/>
                </a:lnTo>
                <a:lnTo>
                  <a:pt x="4122" y="553"/>
                </a:lnTo>
                <a:lnTo>
                  <a:pt x="4162" y="570"/>
                </a:lnTo>
                <a:lnTo>
                  <a:pt x="4199" y="593"/>
                </a:lnTo>
                <a:lnTo>
                  <a:pt x="4234" y="622"/>
                </a:lnTo>
                <a:lnTo>
                  <a:pt x="4275" y="669"/>
                </a:lnTo>
                <a:lnTo>
                  <a:pt x="4311" y="718"/>
                </a:lnTo>
                <a:lnTo>
                  <a:pt x="4338" y="770"/>
                </a:lnTo>
                <a:lnTo>
                  <a:pt x="4358" y="822"/>
                </a:lnTo>
                <a:lnTo>
                  <a:pt x="4370" y="873"/>
                </a:lnTo>
                <a:lnTo>
                  <a:pt x="4375" y="925"/>
                </a:lnTo>
                <a:lnTo>
                  <a:pt x="4402" y="918"/>
                </a:lnTo>
                <a:lnTo>
                  <a:pt x="4430" y="906"/>
                </a:lnTo>
                <a:lnTo>
                  <a:pt x="4460" y="891"/>
                </a:lnTo>
                <a:lnTo>
                  <a:pt x="4487" y="871"/>
                </a:lnTo>
                <a:lnTo>
                  <a:pt x="4514" y="845"/>
                </a:lnTo>
                <a:lnTo>
                  <a:pt x="4539" y="813"/>
                </a:lnTo>
                <a:lnTo>
                  <a:pt x="4554" y="796"/>
                </a:lnTo>
                <a:lnTo>
                  <a:pt x="4573" y="783"/>
                </a:lnTo>
                <a:lnTo>
                  <a:pt x="4594" y="776"/>
                </a:lnTo>
                <a:lnTo>
                  <a:pt x="4617" y="774"/>
                </a:lnTo>
                <a:lnTo>
                  <a:pt x="4640" y="778"/>
                </a:lnTo>
                <a:lnTo>
                  <a:pt x="4661" y="789"/>
                </a:lnTo>
                <a:lnTo>
                  <a:pt x="4678" y="804"/>
                </a:lnTo>
                <a:lnTo>
                  <a:pt x="4691" y="824"/>
                </a:lnTo>
                <a:lnTo>
                  <a:pt x="4698" y="846"/>
                </a:lnTo>
                <a:lnTo>
                  <a:pt x="4700" y="868"/>
                </a:lnTo>
                <a:lnTo>
                  <a:pt x="4695" y="891"/>
                </a:lnTo>
                <a:lnTo>
                  <a:pt x="4685" y="912"/>
                </a:lnTo>
                <a:lnTo>
                  <a:pt x="4653" y="955"/>
                </a:lnTo>
                <a:lnTo>
                  <a:pt x="4614" y="996"/>
                </a:lnTo>
                <a:lnTo>
                  <a:pt x="4573" y="1029"/>
                </a:lnTo>
                <a:lnTo>
                  <a:pt x="4527" y="1058"/>
                </a:lnTo>
                <a:lnTo>
                  <a:pt x="4477" y="1079"/>
                </a:lnTo>
                <a:lnTo>
                  <a:pt x="4426" y="1096"/>
                </a:lnTo>
                <a:lnTo>
                  <a:pt x="4372" y="1106"/>
                </a:lnTo>
                <a:lnTo>
                  <a:pt x="4315" y="1111"/>
                </a:lnTo>
                <a:lnTo>
                  <a:pt x="4291" y="1144"/>
                </a:lnTo>
                <a:lnTo>
                  <a:pt x="4259" y="1176"/>
                </a:lnTo>
                <a:lnTo>
                  <a:pt x="4221" y="1209"/>
                </a:lnTo>
                <a:lnTo>
                  <a:pt x="4175" y="1239"/>
                </a:lnTo>
                <a:lnTo>
                  <a:pt x="4122" y="1269"/>
                </a:lnTo>
                <a:lnTo>
                  <a:pt x="4064" y="1295"/>
                </a:lnTo>
                <a:lnTo>
                  <a:pt x="4007" y="1315"/>
                </a:lnTo>
                <a:lnTo>
                  <a:pt x="3949" y="1329"/>
                </a:lnTo>
                <a:lnTo>
                  <a:pt x="3968" y="1404"/>
                </a:lnTo>
                <a:lnTo>
                  <a:pt x="3983" y="1479"/>
                </a:lnTo>
                <a:lnTo>
                  <a:pt x="3991" y="1557"/>
                </a:lnTo>
                <a:lnTo>
                  <a:pt x="3994" y="1634"/>
                </a:lnTo>
                <a:lnTo>
                  <a:pt x="3990" y="1727"/>
                </a:lnTo>
                <a:lnTo>
                  <a:pt x="3978" y="1817"/>
                </a:lnTo>
                <a:lnTo>
                  <a:pt x="3958" y="1906"/>
                </a:lnTo>
                <a:lnTo>
                  <a:pt x="3931" y="1993"/>
                </a:lnTo>
                <a:lnTo>
                  <a:pt x="3899" y="2076"/>
                </a:lnTo>
                <a:lnTo>
                  <a:pt x="3857" y="2158"/>
                </a:lnTo>
                <a:lnTo>
                  <a:pt x="3810" y="2239"/>
                </a:lnTo>
                <a:lnTo>
                  <a:pt x="3756" y="2315"/>
                </a:lnTo>
                <a:lnTo>
                  <a:pt x="3696" y="2388"/>
                </a:lnTo>
                <a:lnTo>
                  <a:pt x="3631" y="2459"/>
                </a:lnTo>
                <a:lnTo>
                  <a:pt x="3559" y="2525"/>
                </a:lnTo>
                <a:lnTo>
                  <a:pt x="3535" y="2682"/>
                </a:lnTo>
                <a:lnTo>
                  <a:pt x="3505" y="2834"/>
                </a:lnTo>
                <a:lnTo>
                  <a:pt x="3468" y="2985"/>
                </a:lnTo>
                <a:lnTo>
                  <a:pt x="3427" y="3134"/>
                </a:lnTo>
                <a:lnTo>
                  <a:pt x="3377" y="3279"/>
                </a:lnTo>
                <a:lnTo>
                  <a:pt x="3364" y="3305"/>
                </a:lnTo>
                <a:lnTo>
                  <a:pt x="3344" y="3326"/>
                </a:lnTo>
                <a:lnTo>
                  <a:pt x="3321" y="3342"/>
                </a:lnTo>
                <a:lnTo>
                  <a:pt x="3296" y="3352"/>
                </a:lnTo>
                <a:lnTo>
                  <a:pt x="3266" y="3355"/>
                </a:lnTo>
                <a:lnTo>
                  <a:pt x="2773" y="3355"/>
                </a:lnTo>
                <a:lnTo>
                  <a:pt x="2744" y="3352"/>
                </a:lnTo>
                <a:lnTo>
                  <a:pt x="2718" y="3342"/>
                </a:lnTo>
                <a:lnTo>
                  <a:pt x="2697" y="3328"/>
                </a:lnTo>
                <a:lnTo>
                  <a:pt x="2678" y="3308"/>
                </a:lnTo>
                <a:lnTo>
                  <a:pt x="2664" y="3285"/>
                </a:lnTo>
                <a:lnTo>
                  <a:pt x="2657" y="3259"/>
                </a:lnTo>
                <a:lnTo>
                  <a:pt x="2656" y="3231"/>
                </a:lnTo>
                <a:lnTo>
                  <a:pt x="2660" y="3204"/>
                </a:lnTo>
                <a:lnTo>
                  <a:pt x="2697" y="3070"/>
                </a:lnTo>
                <a:lnTo>
                  <a:pt x="2731" y="2939"/>
                </a:lnTo>
                <a:lnTo>
                  <a:pt x="2604" y="2965"/>
                </a:lnTo>
                <a:lnTo>
                  <a:pt x="2473" y="2984"/>
                </a:lnTo>
                <a:lnTo>
                  <a:pt x="2338" y="2996"/>
                </a:lnTo>
                <a:lnTo>
                  <a:pt x="2201" y="3000"/>
                </a:lnTo>
                <a:lnTo>
                  <a:pt x="2083" y="2997"/>
                </a:lnTo>
                <a:lnTo>
                  <a:pt x="1967" y="2988"/>
                </a:lnTo>
                <a:lnTo>
                  <a:pt x="1853" y="2974"/>
                </a:lnTo>
                <a:lnTo>
                  <a:pt x="1742" y="2954"/>
                </a:lnTo>
                <a:lnTo>
                  <a:pt x="1712" y="3065"/>
                </a:lnTo>
                <a:lnTo>
                  <a:pt x="1679" y="3172"/>
                </a:lnTo>
                <a:lnTo>
                  <a:pt x="1642" y="3279"/>
                </a:lnTo>
                <a:lnTo>
                  <a:pt x="1629" y="3305"/>
                </a:lnTo>
                <a:lnTo>
                  <a:pt x="1611" y="3326"/>
                </a:lnTo>
                <a:lnTo>
                  <a:pt x="1587" y="3342"/>
                </a:lnTo>
                <a:lnTo>
                  <a:pt x="1561" y="3352"/>
                </a:lnTo>
                <a:lnTo>
                  <a:pt x="1532" y="3355"/>
                </a:lnTo>
                <a:lnTo>
                  <a:pt x="1038" y="3355"/>
                </a:lnTo>
                <a:lnTo>
                  <a:pt x="1009" y="3352"/>
                </a:lnTo>
                <a:lnTo>
                  <a:pt x="984" y="3342"/>
                </a:lnTo>
                <a:lnTo>
                  <a:pt x="962" y="3328"/>
                </a:lnTo>
                <a:lnTo>
                  <a:pt x="944" y="3308"/>
                </a:lnTo>
                <a:lnTo>
                  <a:pt x="931" y="3285"/>
                </a:lnTo>
                <a:lnTo>
                  <a:pt x="922" y="3259"/>
                </a:lnTo>
                <a:lnTo>
                  <a:pt x="921" y="3231"/>
                </a:lnTo>
                <a:lnTo>
                  <a:pt x="925" y="3204"/>
                </a:lnTo>
                <a:lnTo>
                  <a:pt x="974" y="3029"/>
                </a:lnTo>
                <a:lnTo>
                  <a:pt x="1016" y="2856"/>
                </a:lnTo>
                <a:lnTo>
                  <a:pt x="1053" y="2683"/>
                </a:lnTo>
                <a:lnTo>
                  <a:pt x="968" y="2626"/>
                </a:lnTo>
                <a:lnTo>
                  <a:pt x="888" y="2564"/>
                </a:lnTo>
                <a:lnTo>
                  <a:pt x="814" y="2499"/>
                </a:lnTo>
                <a:lnTo>
                  <a:pt x="744" y="2430"/>
                </a:lnTo>
                <a:lnTo>
                  <a:pt x="681" y="2358"/>
                </a:lnTo>
                <a:lnTo>
                  <a:pt x="623" y="2283"/>
                </a:lnTo>
                <a:lnTo>
                  <a:pt x="572" y="2206"/>
                </a:lnTo>
                <a:lnTo>
                  <a:pt x="517" y="2201"/>
                </a:lnTo>
                <a:lnTo>
                  <a:pt x="468" y="2196"/>
                </a:lnTo>
                <a:lnTo>
                  <a:pt x="422" y="2188"/>
                </a:lnTo>
                <a:lnTo>
                  <a:pt x="382" y="2180"/>
                </a:lnTo>
                <a:lnTo>
                  <a:pt x="349" y="2168"/>
                </a:lnTo>
                <a:lnTo>
                  <a:pt x="301" y="2145"/>
                </a:lnTo>
                <a:lnTo>
                  <a:pt x="258" y="2118"/>
                </a:lnTo>
                <a:lnTo>
                  <a:pt x="220" y="2083"/>
                </a:lnTo>
                <a:lnTo>
                  <a:pt x="185" y="2045"/>
                </a:lnTo>
                <a:lnTo>
                  <a:pt x="154" y="2001"/>
                </a:lnTo>
                <a:lnTo>
                  <a:pt x="127" y="1955"/>
                </a:lnTo>
                <a:lnTo>
                  <a:pt x="103" y="1906"/>
                </a:lnTo>
                <a:lnTo>
                  <a:pt x="81" y="1856"/>
                </a:lnTo>
                <a:lnTo>
                  <a:pt x="63" y="1803"/>
                </a:lnTo>
                <a:lnTo>
                  <a:pt x="48" y="1750"/>
                </a:lnTo>
                <a:lnTo>
                  <a:pt x="36" y="1696"/>
                </a:lnTo>
                <a:lnTo>
                  <a:pt x="24" y="1643"/>
                </a:lnTo>
                <a:lnTo>
                  <a:pt x="16" y="1591"/>
                </a:lnTo>
                <a:lnTo>
                  <a:pt x="9" y="1541"/>
                </a:lnTo>
                <a:lnTo>
                  <a:pt x="4" y="1493"/>
                </a:lnTo>
                <a:lnTo>
                  <a:pt x="0" y="1449"/>
                </a:lnTo>
                <a:lnTo>
                  <a:pt x="1" y="1411"/>
                </a:lnTo>
                <a:lnTo>
                  <a:pt x="11" y="1377"/>
                </a:lnTo>
                <a:lnTo>
                  <a:pt x="29" y="1347"/>
                </a:lnTo>
                <a:lnTo>
                  <a:pt x="51" y="1319"/>
                </a:lnTo>
                <a:lnTo>
                  <a:pt x="80" y="1299"/>
                </a:lnTo>
                <a:lnTo>
                  <a:pt x="113" y="1285"/>
                </a:lnTo>
                <a:lnTo>
                  <a:pt x="148" y="1278"/>
                </a:lnTo>
                <a:lnTo>
                  <a:pt x="218" y="1270"/>
                </a:lnTo>
                <a:lnTo>
                  <a:pt x="287" y="1259"/>
                </a:lnTo>
                <a:lnTo>
                  <a:pt x="352" y="1243"/>
                </a:lnTo>
                <a:lnTo>
                  <a:pt x="415" y="1222"/>
                </a:lnTo>
                <a:lnTo>
                  <a:pt x="475" y="1197"/>
                </a:lnTo>
                <a:lnTo>
                  <a:pt x="506" y="1114"/>
                </a:lnTo>
                <a:lnTo>
                  <a:pt x="545" y="1032"/>
                </a:lnTo>
                <a:lnTo>
                  <a:pt x="587" y="953"/>
                </a:lnTo>
                <a:lnTo>
                  <a:pt x="639" y="878"/>
                </a:lnTo>
                <a:lnTo>
                  <a:pt x="696" y="806"/>
                </a:lnTo>
                <a:lnTo>
                  <a:pt x="758" y="737"/>
                </a:lnTo>
                <a:lnTo>
                  <a:pt x="828" y="672"/>
                </a:lnTo>
                <a:lnTo>
                  <a:pt x="905" y="612"/>
                </a:lnTo>
                <a:lnTo>
                  <a:pt x="989" y="555"/>
                </a:lnTo>
                <a:lnTo>
                  <a:pt x="945" y="499"/>
                </a:lnTo>
                <a:lnTo>
                  <a:pt x="905" y="440"/>
                </a:lnTo>
                <a:lnTo>
                  <a:pt x="867" y="378"/>
                </a:lnTo>
                <a:lnTo>
                  <a:pt x="832" y="315"/>
                </a:lnTo>
                <a:lnTo>
                  <a:pt x="803" y="252"/>
                </a:lnTo>
                <a:lnTo>
                  <a:pt x="777" y="187"/>
                </a:lnTo>
                <a:lnTo>
                  <a:pt x="755" y="124"/>
                </a:lnTo>
                <a:lnTo>
                  <a:pt x="740" y="62"/>
                </a:lnTo>
                <a:lnTo>
                  <a:pt x="731" y="3"/>
                </a:lnTo>
                <a:lnTo>
                  <a:pt x="8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1"/>
          <p:cNvSpPr>
            <a:spLocks/>
          </p:cNvSpPr>
          <p:nvPr/>
        </p:nvSpPr>
        <p:spPr bwMode="auto">
          <a:xfrm>
            <a:off x="9723832" y="2697800"/>
            <a:ext cx="698099" cy="840842"/>
          </a:xfrm>
          <a:custGeom>
            <a:avLst/>
            <a:gdLst>
              <a:gd name="T0" fmla="*/ 833 w 4316"/>
              <a:gd name="T1" fmla="*/ 3 h 4312"/>
              <a:gd name="T2" fmla="*/ 903 w 4316"/>
              <a:gd name="T3" fmla="*/ 26 h 4312"/>
              <a:gd name="T4" fmla="*/ 966 w 4316"/>
              <a:gd name="T5" fmla="*/ 71 h 4312"/>
              <a:gd name="T6" fmla="*/ 1687 w 4316"/>
              <a:gd name="T7" fmla="*/ 796 h 4312"/>
              <a:gd name="T8" fmla="*/ 1721 w 4316"/>
              <a:gd name="T9" fmla="*/ 864 h 4312"/>
              <a:gd name="T10" fmla="*/ 1733 w 4316"/>
              <a:gd name="T11" fmla="*/ 937 h 4312"/>
              <a:gd name="T12" fmla="*/ 1721 w 4316"/>
              <a:gd name="T13" fmla="*/ 1011 h 4312"/>
              <a:gd name="T14" fmla="*/ 1687 w 4316"/>
              <a:gd name="T15" fmla="*/ 1077 h 4312"/>
              <a:gd name="T16" fmla="*/ 1473 w 4316"/>
              <a:gd name="T17" fmla="*/ 1296 h 4312"/>
              <a:gd name="T18" fmla="*/ 1425 w 4316"/>
              <a:gd name="T19" fmla="*/ 1361 h 4312"/>
              <a:gd name="T20" fmla="*/ 1399 w 4316"/>
              <a:gd name="T21" fmla="*/ 1435 h 4312"/>
              <a:gd name="T22" fmla="*/ 1393 w 4316"/>
              <a:gd name="T23" fmla="*/ 1512 h 4312"/>
              <a:gd name="T24" fmla="*/ 1412 w 4316"/>
              <a:gd name="T25" fmla="*/ 1589 h 4312"/>
              <a:gd name="T26" fmla="*/ 1451 w 4316"/>
              <a:gd name="T27" fmla="*/ 1659 h 4312"/>
              <a:gd name="T28" fmla="*/ 1720 w 4316"/>
              <a:gd name="T29" fmla="*/ 1982 h 4312"/>
              <a:gd name="T30" fmla="*/ 2017 w 4316"/>
              <a:gd name="T31" fmla="*/ 2297 h 4312"/>
              <a:gd name="T32" fmla="*/ 2333 w 4316"/>
              <a:gd name="T33" fmla="*/ 2595 h 4312"/>
              <a:gd name="T34" fmla="*/ 2656 w 4316"/>
              <a:gd name="T35" fmla="*/ 2863 h 4312"/>
              <a:gd name="T36" fmla="*/ 2726 w 4316"/>
              <a:gd name="T37" fmla="*/ 2902 h 4312"/>
              <a:gd name="T38" fmla="*/ 2803 w 4316"/>
              <a:gd name="T39" fmla="*/ 2921 h 4312"/>
              <a:gd name="T40" fmla="*/ 2880 w 4316"/>
              <a:gd name="T41" fmla="*/ 2915 h 4312"/>
              <a:gd name="T42" fmla="*/ 2953 w 4316"/>
              <a:gd name="T43" fmla="*/ 2889 h 4312"/>
              <a:gd name="T44" fmla="*/ 3019 w 4316"/>
              <a:gd name="T45" fmla="*/ 2841 h 4312"/>
              <a:gd name="T46" fmla="*/ 3238 w 4316"/>
              <a:gd name="T47" fmla="*/ 2627 h 4312"/>
              <a:gd name="T48" fmla="*/ 3304 w 4316"/>
              <a:gd name="T49" fmla="*/ 2593 h 4312"/>
              <a:gd name="T50" fmla="*/ 3378 w 4316"/>
              <a:gd name="T51" fmla="*/ 2582 h 4312"/>
              <a:gd name="T52" fmla="*/ 3452 w 4316"/>
              <a:gd name="T53" fmla="*/ 2593 h 4312"/>
              <a:gd name="T54" fmla="*/ 3519 w 4316"/>
              <a:gd name="T55" fmla="*/ 2627 h 4312"/>
              <a:gd name="T56" fmla="*/ 4245 w 4316"/>
              <a:gd name="T57" fmla="*/ 3346 h 4312"/>
              <a:gd name="T58" fmla="*/ 4289 w 4316"/>
              <a:gd name="T59" fmla="*/ 3409 h 4312"/>
              <a:gd name="T60" fmla="*/ 4313 w 4316"/>
              <a:gd name="T61" fmla="*/ 3481 h 4312"/>
              <a:gd name="T62" fmla="*/ 4313 w 4316"/>
              <a:gd name="T63" fmla="*/ 3554 h 4312"/>
              <a:gd name="T64" fmla="*/ 4289 w 4316"/>
              <a:gd name="T65" fmla="*/ 3626 h 4312"/>
              <a:gd name="T66" fmla="*/ 4245 w 4316"/>
              <a:gd name="T67" fmla="*/ 3689 h 4312"/>
              <a:gd name="T68" fmla="*/ 3691 w 4316"/>
              <a:gd name="T69" fmla="*/ 4241 h 4312"/>
              <a:gd name="T70" fmla="*/ 3628 w 4316"/>
              <a:gd name="T71" fmla="*/ 4287 h 4312"/>
              <a:gd name="T72" fmla="*/ 3555 w 4316"/>
              <a:gd name="T73" fmla="*/ 4310 h 4312"/>
              <a:gd name="T74" fmla="*/ 3477 w 4316"/>
              <a:gd name="T75" fmla="*/ 4310 h 4312"/>
              <a:gd name="T76" fmla="*/ 3299 w 4316"/>
              <a:gd name="T77" fmla="*/ 4247 h 4312"/>
              <a:gd name="T78" fmla="*/ 3011 w 4316"/>
              <a:gd name="T79" fmla="*/ 4120 h 4312"/>
              <a:gd name="T80" fmla="*/ 2718 w 4316"/>
              <a:gd name="T81" fmla="*/ 3964 h 4312"/>
              <a:gd name="T82" fmla="*/ 2419 w 4316"/>
              <a:gd name="T83" fmla="*/ 3781 h 4312"/>
              <a:gd name="T84" fmla="*/ 2120 w 4316"/>
              <a:gd name="T85" fmla="*/ 3570 h 4312"/>
              <a:gd name="T86" fmla="*/ 1822 w 4316"/>
              <a:gd name="T87" fmla="*/ 3333 h 4312"/>
              <a:gd name="T88" fmla="*/ 1528 w 4316"/>
              <a:gd name="T89" fmla="*/ 3070 h 4312"/>
              <a:gd name="T90" fmla="*/ 1243 w 4316"/>
              <a:gd name="T91" fmla="*/ 2786 h 4312"/>
              <a:gd name="T92" fmla="*/ 981 w 4316"/>
              <a:gd name="T93" fmla="*/ 2493 h 4312"/>
              <a:gd name="T94" fmla="*/ 744 w 4316"/>
              <a:gd name="T95" fmla="*/ 2194 h 4312"/>
              <a:gd name="T96" fmla="*/ 533 w 4316"/>
              <a:gd name="T97" fmla="*/ 1896 h 4312"/>
              <a:gd name="T98" fmla="*/ 348 w 4316"/>
              <a:gd name="T99" fmla="*/ 1597 h 4312"/>
              <a:gd name="T100" fmla="*/ 192 w 4316"/>
              <a:gd name="T101" fmla="*/ 1303 h 4312"/>
              <a:gd name="T102" fmla="*/ 65 w 4316"/>
              <a:gd name="T103" fmla="*/ 1016 h 4312"/>
              <a:gd name="T104" fmla="*/ 4 w 4316"/>
              <a:gd name="T105" fmla="*/ 838 h 4312"/>
              <a:gd name="T106" fmla="*/ 2 w 4316"/>
              <a:gd name="T107" fmla="*/ 761 h 4312"/>
              <a:gd name="T108" fmla="*/ 26 w 4316"/>
              <a:gd name="T109" fmla="*/ 687 h 4312"/>
              <a:gd name="T110" fmla="*/ 70 w 4316"/>
              <a:gd name="T111" fmla="*/ 624 h 4312"/>
              <a:gd name="T112" fmla="*/ 655 w 4316"/>
              <a:gd name="T113" fmla="*/ 46 h 4312"/>
              <a:gd name="T114" fmla="*/ 723 w 4316"/>
              <a:gd name="T115" fmla="*/ 12 h 4312"/>
              <a:gd name="T116" fmla="*/ 796 w 4316"/>
              <a:gd name="T117" fmla="*/ 0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16" h="4312">
                <a:moveTo>
                  <a:pt x="796" y="0"/>
                </a:moveTo>
                <a:lnTo>
                  <a:pt x="833" y="3"/>
                </a:lnTo>
                <a:lnTo>
                  <a:pt x="869" y="12"/>
                </a:lnTo>
                <a:lnTo>
                  <a:pt x="903" y="26"/>
                </a:lnTo>
                <a:lnTo>
                  <a:pt x="936" y="46"/>
                </a:lnTo>
                <a:lnTo>
                  <a:pt x="966" y="71"/>
                </a:lnTo>
                <a:lnTo>
                  <a:pt x="1662" y="766"/>
                </a:lnTo>
                <a:lnTo>
                  <a:pt x="1687" y="796"/>
                </a:lnTo>
                <a:lnTo>
                  <a:pt x="1708" y="829"/>
                </a:lnTo>
                <a:lnTo>
                  <a:pt x="1721" y="864"/>
                </a:lnTo>
                <a:lnTo>
                  <a:pt x="1730" y="899"/>
                </a:lnTo>
                <a:lnTo>
                  <a:pt x="1733" y="937"/>
                </a:lnTo>
                <a:lnTo>
                  <a:pt x="1730" y="974"/>
                </a:lnTo>
                <a:lnTo>
                  <a:pt x="1721" y="1011"/>
                </a:lnTo>
                <a:lnTo>
                  <a:pt x="1708" y="1045"/>
                </a:lnTo>
                <a:lnTo>
                  <a:pt x="1687" y="1077"/>
                </a:lnTo>
                <a:lnTo>
                  <a:pt x="1662" y="1107"/>
                </a:lnTo>
                <a:lnTo>
                  <a:pt x="1473" y="1296"/>
                </a:lnTo>
                <a:lnTo>
                  <a:pt x="1447" y="1327"/>
                </a:lnTo>
                <a:lnTo>
                  <a:pt x="1425" y="1361"/>
                </a:lnTo>
                <a:lnTo>
                  <a:pt x="1409" y="1397"/>
                </a:lnTo>
                <a:lnTo>
                  <a:pt x="1399" y="1435"/>
                </a:lnTo>
                <a:lnTo>
                  <a:pt x="1393" y="1474"/>
                </a:lnTo>
                <a:lnTo>
                  <a:pt x="1393" y="1512"/>
                </a:lnTo>
                <a:lnTo>
                  <a:pt x="1400" y="1551"/>
                </a:lnTo>
                <a:lnTo>
                  <a:pt x="1412" y="1589"/>
                </a:lnTo>
                <a:lnTo>
                  <a:pt x="1429" y="1625"/>
                </a:lnTo>
                <a:lnTo>
                  <a:pt x="1451" y="1659"/>
                </a:lnTo>
                <a:lnTo>
                  <a:pt x="1582" y="1821"/>
                </a:lnTo>
                <a:lnTo>
                  <a:pt x="1720" y="1982"/>
                </a:lnTo>
                <a:lnTo>
                  <a:pt x="1865" y="2140"/>
                </a:lnTo>
                <a:lnTo>
                  <a:pt x="2017" y="2297"/>
                </a:lnTo>
                <a:lnTo>
                  <a:pt x="2174" y="2449"/>
                </a:lnTo>
                <a:lnTo>
                  <a:pt x="2333" y="2595"/>
                </a:lnTo>
                <a:lnTo>
                  <a:pt x="2494" y="2733"/>
                </a:lnTo>
                <a:lnTo>
                  <a:pt x="2656" y="2863"/>
                </a:lnTo>
                <a:lnTo>
                  <a:pt x="2690" y="2885"/>
                </a:lnTo>
                <a:lnTo>
                  <a:pt x="2726" y="2902"/>
                </a:lnTo>
                <a:lnTo>
                  <a:pt x="2764" y="2914"/>
                </a:lnTo>
                <a:lnTo>
                  <a:pt x="2803" y="2921"/>
                </a:lnTo>
                <a:lnTo>
                  <a:pt x="2842" y="2921"/>
                </a:lnTo>
                <a:lnTo>
                  <a:pt x="2880" y="2915"/>
                </a:lnTo>
                <a:lnTo>
                  <a:pt x="2918" y="2905"/>
                </a:lnTo>
                <a:lnTo>
                  <a:pt x="2953" y="2889"/>
                </a:lnTo>
                <a:lnTo>
                  <a:pt x="2987" y="2867"/>
                </a:lnTo>
                <a:lnTo>
                  <a:pt x="3019" y="2841"/>
                </a:lnTo>
                <a:lnTo>
                  <a:pt x="3208" y="2652"/>
                </a:lnTo>
                <a:lnTo>
                  <a:pt x="3238" y="2627"/>
                </a:lnTo>
                <a:lnTo>
                  <a:pt x="3270" y="2608"/>
                </a:lnTo>
                <a:lnTo>
                  <a:pt x="3304" y="2593"/>
                </a:lnTo>
                <a:lnTo>
                  <a:pt x="3341" y="2584"/>
                </a:lnTo>
                <a:lnTo>
                  <a:pt x="3378" y="2582"/>
                </a:lnTo>
                <a:lnTo>
                  <a:pt x="3416" y="2584"/>
                </a:lnTo>
                <a:lnTo>
                  <a:pt x="3452" y="2593"/>
                </a:lnTo>
                <a:lnTo>
                  <a:pt x="3487" y="2608"/>
                </a:lnTo>
                <a:lnTo>
                  <a:pt x="3519" y="2627"/>
                </a:lnTo>
                <a:lnTo>
                  <a:pt x="3549" y="2652"/>
                </a:lnTo>
                <a:lnTo>
                  <a:pt x="4245" y="3346"/>
                </a:lnTo>
                <a:lnTo>
                  <a:pt x="4270" y="3376"/>
                </a:lnTo>
                <a:lnTo>
                  <a:pt x="4289" y="3409"/>
                </a:lnTo>
                <a:lnTo>
                  <a:pt x="4304" y="3444"/>
                </a:lnTo>
                <a:lnTo>
                  <a:pt x="4313" y="3481"/>
                </a:lnTo>
                <a:lnTo>
                  <a:pt x="4316" y="3518"/>
                </a:lnTo>
                <a:lnTo>
                  <a:pt x="4313" y="3554"/>
                </a:lnTo>
                <a:lnTo>
                  <a:pt x="4304" y="3591"/>
                </a:lnTo>
                <a:lnTo>
                  <a:pt x="4289" y="3626"/>
                </a:lnTo>
                <a:lnTo>
                  <a:pt x="4270" y="3659"/>
                </a:lnTo>
                <a:lnTo>
                  <a:pt x="4245" y="3689"/>
                </a:lnTo>
                <a:lnTo>
                  <a:pt x="4140" y="3794"/>
                </a:lnTo>
                <a:lnTo>
                  <a:pt x="3691" y="4241"/>
                </a:lnTo>
                <a:lnTo>
                  <a:pt x="3661" y="4268"/>
                </a:lnTo>
                <a:lnTo>
                  <a:pt x="3628" y="4287"/>
                </a:lnTo>
                <a:lnTo>
                  <a:pt x="3591" y="4302"/>
                </a:lnTo>
                <a:lnTo>
                  <a:pt x="3555" y="4310"/>
                </a:lnTo>
                <a:lnTo>
                  <a:pt x="3517" y="4312"/>
                </a:lnTo>
                <a:lnTo>
                  <a:pt x="3477" y="4310"/>
                </a:lnTo>
                <a:lnTo>
                  <a:pt x="3439" y="4299"/>
                </a:lnTo>
                <a:lnTo>
                  <a:pt x="3299" y="4247"/>
                </a:lnTo>
                <a:lnTo>
                  <a:pt x="3156" y="4188"/>
                </a:lnTo>
                <a:lnTo>
                  <a:pt x="3011" y="4120"/>
                </a:lnTo>
                <a:lnTo>
                  <a:pt x="2866" y="4046"/>
                </a:lnTo>
                <a:lnTo>
                  <a:pt x="2718" y="3964"/>
                </a:lnTo>
                <a:lnTo>
                  <a:pt x="2568" y="3876"/>
                </a:lnTo>
                <a:lnTo>
                  <a:pt x="2419" y="3781"/>
                </a:lnTo>
                <a:lnTo>
                  <a:pt x="2270" y="3679"/>
                </a:lnTo>
                <a:lnTo>
                  <a:pt x="2120" y="3570"/>
                </a:lnTo>
                <a:lnTo>
                  <a:pt x="1971" y="3455"/>
                </a:lnTo>
                <a:lnTo>
                  <a:pt x="1822" y="3333"/>
                </a:lnTo>
                <a:lnTo>
                  <a:pt x="1674" y="3205"/>
                </a:lnTo>
                <a:lnTo>
                  <a:pt x="1528" y="3070"/>
                </a:lnTo>
                <a:lnTo>
                  <a:pt x="1384" y="2930"/>
                </a:lnTo>
                <a:lnTo>
                  <a:pt x="1243" y="2786"/>
                </a:lnTo>
                <a:lnTo>
                  <a:pt x="1109" y="2639"/>
                </a:lnTo>
                <a:lnTo>
                  <a:pt x="981" y="2493"/>
                </a:lnTo>
                <a:lnTo>
                  <a:pt x="859" y="2343"/>
                </a:lnTo>
                <a:lnTo>
                  <a:pt x="744" y="2194"/>
                </a:lnTo>
                <a:lnTo>
                  <a:pt x="635" y="2045"/>
                </a:lnTo>
                <a:lnTo>
                  <a:pt x="533" y="1896"/>
                </a:lnTo>
                <a:lnTo>
                  <a:pt x="437" y="1746"/>
                </a:lnTo>
                <a:lnTo>
                  <a:pt x="348" y="1597"/>
                </a:lnTo>
                <a:lnTo>
                  <a:pt x="267" y="1449"/>
                </a:lnTo>
                <a:lnTo>
                  <a:pt x="192" y="1303"/>
                </a:lnTo>
                <a:lnTo>
                  <a:pt x="125" y="1159"/>
                </a:lnTo>
                <a:lnTo>
                  <a:pt x="65" y="1016"/>
                </a:lnTo>
                <a:lnTo>
                  <a:pt x="14" y="876"/>
                </a:lnTo>
                <a:lnTo>
                  <a:pt x="4" y="838"/>
                </a:lnTo>
                <a:lnTo>
                  <a:pt x="0" y="799"/>
                </a:lnTo>
                <a:lnTo>
                  <a:pt x="2" y="761"/>
                </a:lnTo>
                <a:lnTo>
                  <a:pt x="11" y="723"/>
                </a:lnTo>
                <a:lnTo>
                  <a:pt x="26" y="687"/>
                </a:lnTo>
                <a:lnTo>
                  <a:pt x="46" y="655"/>
                </a:lnTo>
                <a:lnTo>
                  <a:pt x="70" y="624"/>
                </a:lnTo>
                <a:lnTo>
                  <a:pt x="624" y="71"/>
                </a:lnTo>
                <a:lnTo>
                  <a:pt x="655" y="46"/>
                </a:lnTo>
                <a:lnTo>
                  <a:pt x="687" y="26"/>
                </a:lnTo>
                <a:lnTo>
                  <a:pt x="723" y="12"/>
                </a:lnTo>
                <a:lnTo>
                  <a:pt x="758" y="3"/>
                </a:lnTo>
                <a:lnTo>
                  <a:pt x="79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002146" y="1540731"/>
            <a:ext cx="8157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12201" y="81527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7114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900246"/>
            <a:ext cx="12192000" cy="19577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30224903"/>
              </p:ext>
            </p:extLst>
          </p:nvPr>
        </p:nvGraphicFramePr>
        <p:xfrm>
          <a:off x="3681046" y="1863969"/>
          <a:ext cx="4853354" cy="3036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2672861" y="2826435"/>
            <a:ext cx="241495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02061" y="3489376"/>
            <a:ext cx="2414954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324707" y="4514558"/>
            <a:ext cx="2414954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818180" y="5263662"/>
            <a:ext cx="0" cy="12801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770562" y="5389162"/>
            <a:ext cx="4818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33656" y="5499434"/>
            <a:ext cx="29439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672861" y="1664216"/>
            <a:ext cx="247356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324707" y="3352339"/>
            <a:ext cx="247356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707836" y="2332787"/>
            <a:ext cx="247356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21324" y="433755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5694632" y="3124673"/>
            <a:ext cx="723665" cy="537662"/>
            <a:chOff x="3441" y="370"/>
            <a:chExt cx="2774" cy="2061"/>
          </a:xfrm>
          <a:solidFill>
            <a:schemeClr val="bg1"/>
          </a:solidFill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4118" y="775"/>
              <a:ext cx="1467" cy="1656"/>
            </a:xfrm>
            <a:custGeom>
              <a:avLst/>
              <a:gdLst>
                <a:gd name="T0" fmla="*/ 1120 w 2932"/>
                <a:gd name="T1" fmla="*/ 1049 h 3313"/>
                <a:gd name="T2" fmla="*/ 904 w 2932"/>
                <a:gd name="T3" fmla="*/ 1281 h 3313"/>
                <a:gd name="T4" fmla="*/ 881 w 2932"/>
                <a:gd name="T5" fmla="*/ 1582 h 3313"/>
                <a:gd name="T6" fmla="*/ 1026 w 2932"/>
                <a:gd name="T7" fmla="*/ 1801 h 3313"/>
                <a:gd name="T8" fmla="*/ 1297 w 2932"/>
                <a:gd name="T9" fmla="*/ 1949 h 3313"/>
                <a:gd name="T10" fmla="*/ 1588 w 2932"/>
                <a:gd name="T11" fmla="*/ 2079 h 3313"/>
                <a:gd name="T12" fmla="*/ 1653 w 2932"/>
                <a:gd name="T13" fmla="*/ 2248 h 3313"/>
                <a:gd name="T14" fmla="*/ 1530 w 2932"/>
                <a:gd name="T15" fmla="*/ 2365 h 3313"/>
                <a:gd name="T16" fmla="*/ 1218 w 2932"/>
                <a:gd name="T17" fmla="*/ 2368 h 3313"/>
                <a:gd name="T18" fmla="*/ 850 w 2932"/>
                <a:gd name="T19" fmla="*/ 2588 h 3313"/>
                <a:gd name="T20" fmla="*/ 1164 w 2932"/>
                <a:gd name="T21" fmla="*/ 2689 h 3313"/>
                <a:gd name="T22" fmla="*/ 1591 w 2932"/>
                <a:gd name="T23" fmla="*/ 2688 h 3313"/>
                <a:gd name="T24" fmla="*/ 1910 w 2932"/>
                <a:gd name="T25" fmla="*/ 2546 h 3313"/>
                <a:gd name="T26" fmla="*/ 2068 w 2932"/>
                <a:gd name="T27" fmla="*/ 2295 h 3313"/>
                <a:gd name="T28" fmla="*/ 2052 w 2932"/>
                <a:gd name="T29" fmla="*/ 1991 h 3313"/>
                <a:gd name="T30" fmla="*/ 1847 w 2932"/>
                <a:gd name="T31" fmla="*/ 1761 h 3313"/>
                <a:gd name="T32" fmla="*/ 1485 w 2932"/>
                <a:gd name="T33" fmla="*/ 1602 h 3313"/>
                <a:gd name="T34" fmla="*/ 1304 w 2932"/>
                <a:gd name="T35" fmla="*/ 1475 h 3313"/>
                <a:gd name="T36" fmla="*/ 1306 w 2932"/>
                <a:gd name="T37" fmla="*/ 1352 h 3313"/>
                <a:gd name="T38" fmla="*/ 1432 w 2932"/>
                <a:gd name="T39" fmla="*/ 1272 h 3313"/>
                <a:gd name="T40" fmla="*/ 1721 w 2932"/>
                <a:gd name="T41" fmla="*/ 1286 h 3313"/>
                <a:gd name="T42" fmla="*/ 1925 w 2932"/>
                <a:gd name="T43" fmla="*/ 1358 h 3313"/>
                <a:gd name="T44" fmla="*/ 1810 w 2932"/>
                <a:gd name="T45" fmla="*/ 979 h 3313"/>
                <a:gd name="T46" fmla="*/ 1333 w 2932"/>
                <a:gd name="T47" fmla="*/ 711 h 3313"/>
                <a:gd name="T48" fmla="*/ 1903 w 2932"/>
                <a:gd name="T49" fmla="*/ 303 h 3313"/>
                <a:gd name="T50" fmla="*/ 2401 w 2932"/>
                <a:gd name="T51" fmla="*/ 964 h 3313"/>
                <a:gd name="T52" fmla="*/ 2721 w 2932"/>
                <a:gd name="T53" fmla="*/ 1522 h 3313"/>
                <a:gd name="T54" fmla="*/ 2890 w 2932"/>
                <a:gd name="T55" fmla="*/ 1982 h 3313"/>
                <a:gd name="T56" fmla="*/ 2931 w 2932"/>
                <a:gd name="T57" fmla="*/ 2356 h 3313"/>
                <a:gd name="T58" fmla="*/ 2868 w 2932"/>
                <a:gd name="T59" fmla="*/ 2654 h 3313"/>
                <a:gd name="T60" fmla="*/ 2728 w 2932"/>
                <a:gd name="T61" fmla="*/ 2882 h 3313"/>
                <a:gd name="T62" fmla="*/ 2532 w 2932"/>
                <a:gd name="T63" fmla="*/ 3050 h 3313"/>
                <a:gd name="T64" fmla="*/ 2306 w 2932"/>
                <a:gd name="T65" fmla="*/ 3168 h 3313"/>
                <a:gd name="T66" fmla="*/ 2075 w 2932"/>
                <a:gd name="T67" fmla="*/ 3244 h 3313"/>
                <a:gd name="T68" fmla="*/ 1863 w 2932"/>
                <a:gd name="T69" fmla="*/ 3288 h 3313"/>
                <a:gd name="T70" fmla="*/ 1694 w 2932"/>
                <a:gd name="T71" fmla="*/ 3308 h 3313"/>
                <a:gd name="T72" fmla="*/ 1593 w 2932"/>
                <a:gd name="T73" fmla="*/ 3313 h 3313"/>
                <a:gd name="T74" fmla="*/ 1294 w 2932"/>
                <a:gd name="T75" fmla="*/ 3298 h 3313"/>
                <a:gd name="T76" fmla="*/ 732 w 2932"/>
                <a:gd name="T77" fmla="*/ 3185 h 3313"/>
                <a:gd name="T78" fmla="*/ 347 w 2932"/>
                <a:gd name="T79" fmla="*/ 2980 h 3313"/>
                <a:gd name="T80" fmla="*/ 115 w 2932"/>
                <a:gd name="T81" fmla="*/ 2705 h 3313"/>
                <a:gd name="T82" fmla="*/ 12 w 2932"/>
                <a:gd name="T83" fmla="*/ 2375 h 3313"/>
                <a:gd name="T84" fmla="*/ 12 w 2932"/>
                <a:gd name="T85" fmla="*/ 2011 h 3313"/>
                <a:gd name="T86" fmla="*/ 91 w 2932"/>
                <a:gd name="T87" fmla="*/ 1634 h 3313"/>
                <a:gd name="T88" fmla="*/ 224 w 2932"/>
                <a:gd name="T89" fmla="*/ 1262 h 3313"/>
                <a:gd name="T90" fmla="*/ 390 w 2932"/>
                <a:gd name="T91" fmla="*/ 915 h 3313"/>
                <a:gd name="T92" fmla="*/ 560 w 2932"/>
                <a:gd name="T93" fmla="*/ 611 h 3313"/>
                <a:gd name="T94" fmla="*/ 712 w 2932"/>
                <a:gd name="T95" fmla="*/ 371 h 3313"/>
                <a:gd name="T96" fmla="*/ 822 w 2932"/>
                <a:gd name="T97" fmla="*/ 212 h 3313"/>
                <a:gd name="T98" fmla="*/ 864 w 2932"/>
                <a:gd name="T99" fmla="*/ 154 h 3313"/>
                <a:gd name="T100" fmla="*/ 936 w 2932"/>
                <a:gd name="T101" fmla="*/ 110 h 3313"/>
                <a:gd name="T102" fmla="*/ 1161 w 2932"/>
                <a:gd name="T103" fmla="*/ 32 h 3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32" h="3313">
                  <a:moveTo>
                    <a:pt x="1333" y="711"/>
                  </a:moveTo>
                  <a:lnTo>
                    <a:pt x="1333" y="973"/>
                  </a:lnTo>
                  <a:lnTo>
                    <a:pt x="1257" y="993"/>
                  </a:lnTo>
                  <a:lnTo>
                    <a:pt x="1184" y="1018"/>
                  </a:lnTo>
                  <a:lnTo>
                    <a:pt x="1120" y="1049"/>
                  </a:lnTo>
                  <a:lnTo>
                    <a:pt x="1063" y="1086"/>
                  </a:lnTo>
                  <a:lnTo>
                    <a:pt x="1012" y="1127"/>
                  </a:lnTo>
                  <a:lnTo>
                    <a:pt x="968" y="1174"/>
                  </a:lnTo>
                  <a:lnTo>
                    <a:pt x="933" y="1225"/>
                  </a:lnTo>
                  <a:lnTo>
                    <a:pt x="904" y="1281"/>
                  </a:lnTo>
                  <a:lnTo>
                    <a:pt x="884" y="1338"/>
                  </a:lnTo>
                  <a:lnTo>
                    <a:pt x="871" y="1401"/>
                  </a:lnTo>
                  <a:lnTo>
                    <a:pt x="867" y="1467"/>
                  </a:lnTo>
                  <a:lnTo>
                    <a:pt x="871" y="1526"/>
                  </a:lnTo>
                  <a:lnTo>
                    <a:pt x="881" y="1582"/>
                  </a:lnTo>
                  <a:lnTo>
                    <a:pt x="898" y="1632"/>
                  </a:lnTo>
                  <a:lnTo>
                    <a:pt x="921" y="1680"/>
                  </a:lnTo>
                  <a:lnTo>
                    <a:pt x="950" y="1724"/>
                  </a:lnTo>
                  <a:lnTo>
                    <a:pt x="985" y="1764"/>
                  </a:lnTo>
                  <a:lnTo>
                    <a:pt x="1026" y="1801"/>
                  </a:lnTo>
                  <a:lnTo>
                    <a:pt x="1071" y="1835"/>
                  </a:lnTo>
                  <a:lnTo>
                    <a:pt x="1120" y="1867"/>
                  </a:lnTo>
                  <a:lnTo>
                    <a:pt x="1176" y="1896"/>
                  </a:lnTo>
                  <a:lnTo>
                    <a:pt x="1235" y="1923"/>
                  </a:lnTo>
                  <a:lnTo>
                    <a:pt x="1297" y="1949"/>
                  </a:lnTo>
                  <a:lnTo>
                    <a:pt x="1363" y="1972"/>
                  </a:lnTo>
                  <a:lnTo>
                    <a:pt x="1436" y="1999"/>
                  </a:lnTo>
                  <a:lnTo>
                    <a:pt x="1496" y="2025"/>
                  </a:lnTo>
                  <a:lnTo>
                    <a:pt x="1547" y="2052"/>
                  </a:lnTo>
                  <a:lnTo>
                    <a:pt x="1588" y="2079"/>
                  </a:lnTo>
                  <a:lnTo>
                    <a:pt x="1618" y="2109"/>
                  </a:lnTo>
                  <a:lnTo>
                    <a:pt x="1640" y="2141"/>
                  </a:lnTo>
                  <a:lnTo>
                    <a:pt x="1652" y="2175"/>
                  </a:lnTo>
                  <a:lnTo>
                    <a:pt x="1657" y="2214"/>
                  </a:lnTo>
                  <a:lnTo>
                    <a:pt x="1653" y="2248"/>
                  </a:lnTo>
                  <a:lnTo>
                    <a:pt x="1642" y="2280"/>
                  </a:lnTo>
                  <a:lnTo>
                    <a:pt x="1623" y="2307"/>
                  </a:lnTo>
                  <a:lnTo>
                    <a:pt x="1598" y="2331"/>
                  </a:lnTo>
                  <a:lnTo>
                    <a:pt x="1567" y="2349"/>
                  </a:lnTo>
                  <a:lnTo>
                    <a:pt x="1530" y="2365"/>
                  </a:lnTo>
                  <a:lnTo>
                    <a:pt x="1488" y="2377"/>
                  </a:lnTo>
                  <a:lnTo>
                    <a:pt x="1442" y="2383"/>
                  </a:lnTo>
                  <a:lnTo>
                    <a:pt x="1392" y="2385"/>
                  </a:lnTo>
                  <a:lnTo>
                    <a:pt x="1304" y="2380"/>
                  </a:lnTo>
                  <a:lnTo>
                    <a:pt x="1218" y="2368"/>
                  </a:lnTo>
                  <a:lnTo>
                    <a:pt x="1139" y="2348"/>
                  </a:lnTo>
                  <a:lnTo>
                    <a:pt x="1063" y="2324"/>
                  </a:lnTo>
                  <a:lnTo>
                    <a:pt x="995" y="2295"/>
                  </a:lnTo>
                  <a:lnTo>
                    <a:pt x="933" y="2263"/>
                  </a:lnTo>
                  <a:lnTo>
                    <a:pt x="850" y="2588"/>
                  </a:lnTo>
                  <a:lnTo>
                    <a:pt x="899" y="2613"/>
                  </a:lnTo>
                  <a:lnTo>
                    <a:pt x="957" y="2637"/>
                  </a:lnTo>
                  <a:lnTo>
                    <a:pt x="1021" y="2657"/>
                  </a:lnTo>
                  <a:lnTo>
                    <a:pt x="1090" y="2676"/>
                  </a:lnTo>
                  <a:lnTo>
                    <a:pt x="1164" y="2689"/>
                  </a:lnTo>
                  <a:lnTo>
                    <a:pt x="1240" y="2701"/>
                  </a:lnTo>
                  <a:lnTo>
                    <a:pt x="1319" y="2706"/>
                  </a:lnTo>
                  <a:lnTo>
                    <a:pt x="1319" y="2970"/>
                  </a:lnTo>
                  <a:lnTo>
                    <a:pt x="1591" y="2970"/>
                  </a:lnTo>
                  <a:lnTo>
                    <a:pt x="1591" y="2688"/>
                  </a:lnTo>
                  <a:lnTo>
                    <a:pt x="1667" y="2671"/>
                  </a:lnTo>
                  <a:lnTo>
                    <a:pt x="1738" y="2647"/>
                  </a:lnTo>
                  <a:lnTo>
                    <a:pt x="1802" y="2618"/>
                  </a:lnTo>
                  <a:lnTo>
                    <a:pt x="1859" y="2585"/>
                  </a:lnTo>
                  <a:lnTo>
                    <a:pt x="1910" y="2546"/>
                  </a:lnTo>
                  <a:lnTo>
                    <a:pt x="1955" y="2503"/>
                  </a:lnTo>
                  <a:lnTo>
                    <a:pt x="1994" y="2456"/>
                  </a:lnTo>
                  <a:lnTo>
                    <a:pt x="2025" y="2405"/>
                  </a:lnTo>
                  <a:lnTo>
                    <a:pt x="2050" y="2351"/>
                  </a:lnTo>
                  <a:lnTo>
                    <a:pt x="2068" y="2295"/>
                  </a:lnTo>
                  <a:lnTo>
                    <a:pt x="2079" y="2236"/>
                  </a:lnTo>
                  <a:lnTo>
                    <a:pt x="2082" y="2175"/>
                  </a:lnTo>
                  <a:lnTo>
                    <a:pt x="2079" y="2109"/>
                  </a:lnTo>
                  <a:lnTo>
                    <a:pt x="2068" y="2048"/>
                  </a:lnTo>
                  <a:lnTo>
                    <a:pt x="2052" y="1991"/>
                  </a:lnTo>
                  <a:lnTo>
                    <a:pt x="2026" y="1938"/>
                  </a:lnTo>
                  <a:lnTo>
                    <a:pt x="1994" y="1889"/>
                  </a:lnTo>
                  <a:lnTo>
                    <a:pt x="1954" y="1844"/>
                  </a:lnTo>
                  <a:lnTo>
                    <a:pt x="1905" y="1801"/>
                  </a:lnTo>
                  <a:lnTo>
                    <a:pt x="1847" y="1761"/>
                  </a:lnTo>
                  <a:lnTo>
                    <a:pt x="1782" y="1724"/>
                  </a:lnTo>
                  <a:lnTo>
                    <a:pt x="1706" y="1690"/>
                  </a:lnTo>
                  <a:lnTo>
                    <a:pt x="1621" y="1656"/>
                  </a:lnTo>
                  <a:lnTo>
                    <a:pt x="1547" y="1629"/>
                  </a:lnTo>
                  <a:lnTo>
                    <a:pt x="1485" y="1602"/>
                  </a:lnTo>
                  <a:lnTo>
                    <a:pt x="1431" y="1577"/>
                  </a:lnTo>
                  <a:lnTo>
                    <a:pt x="1387" y="1551"/>
                  </a:lnTo>
                  <a:lnTo>
                    <a:pt x="1350" y="1527"/>
                  </a:lnTo>
                  <a:lnTo>
                    <a:pt x="1323" y="1502"/>
                  </a:lnTo>
                  <a:lnTo>
                    <a:pt x="1304" y="1475"/>
                  </a:lnTo>
                  <a:lnTo>
                    <a:pt x="1292" y="1448"/>
                  </a:lnTo>
                  <a:lnTo>
                    <a:pt x="1289" y="1419"/>
                  </a:lnTo>
                  <a:lnTo>
                    <a:pt x="1291" y="1396"/>
                  </a:lnTo>
                  <a:lnTo>
                    <a:pt x="1297" y="1374"/>
                  </a:lnTo>
                  <a:lnTo>
                    <a:pt x="1306" y="1352"/>
                  </a:lnTo>
                  <a:lnTo>
                    <a:pt x="1321" y="1331"/>
                  </a:lnTo>
                  <a:lnTo>
                    <a:pt x="1341" y="1313"/>
                  </a:lnTo>
                  <a:lnTo>
                    <a:pt x="1365" y="1296"/>
                  </a:lnTo>
                  <a:lnTo>
                    <a:pt x="1397" y="1282"/>
                  </a:lnTo>
                  <a:lnTo>
                    <a:pt x="1432" y="1272"/>
                  </a:lnTo>
                  <a:lnTo>
                    <a:pt x="1476" y="1265"/>
                  </a:lnTo>
                  <a:lnTo>
                    <a:pt x="1527" y="1264"/>
                  </a:lnTo>
                  <a:lnTo>
                    <a:pt x="1598" y="1267"/>
                  </a:lnTo>
                  <a:lnTo>
                    <a:pt x="1664" y="1274"/>
                  </a:lnTo>
                  <a:lnTo>
                    <a:pt x="1721" y="1286"/>
                  </a:lnTo>
                  <a:lnTo>
                    <a:pt x="1773" y="1299"/>
                  </a:lnTo>
                  <a:lnTo>
                    <a:pt x="1820" y="1314"/>
                  </a:lnTo>
                  <a:lnTo>
                    <a:pt x="1861" y="1331"/>
                  </a:lnTo>
                  <a:lnTo>
                    <a:pt x="1895" y="1345"/>
                  </a:lnTo>
                  <a:lnTo>
                    <a:pt x="1925" y="1358"/>
                  </a:lnTo>
                  <a:lnTo>
                    <a:pt x="2004" y="1045"/>
                  </a:lnTo>
                  <a:lnTo>
                    <a:pt x="1964" y="1027"/>
                  </a:lnTo>
                  <a:lnTo>
                    <a:pt x="1918" y="1008"/>
                  </a:lnTo>
                  <a:lnTo>
                    <a:pt x="1868" y="993"/>
                  </a:lnTo>
                  <a:lnTo>
                    <a:pt x="1810" y="979"/>
                  </a:lnTo>
                  <a:lnTo>
                    <a:pt x="1748" y="968"/>
                  </a:lnTo>
                  <a:lnTo>
                    <a:pt x="1680" y="959"/>
                  </a:lnTo>
                  <a:lnTo>
                    <a:pt x="1604" y="954"/>
                  </a:lnTo>
                  <a:lnTo>
                    <a:pt x="1604" y="711"/>
                  </a:lnTo>
                  <a:lnTo>
                    <a:pt x="1333" y="711"/>
                  </a:lnTo>
                  <a:close/>
                  <a:moveTo>
                    <a:pt x="1458" y="0"/>
                  </a:moveTo>
                  <a:lnTo>
                    <a:pt x="1550" y="2"/>
                  </a:lnTo>
                  <a:lnTo>
                    <a:pt x="1648" y="7"/>
                  </a:lnTo>
                  <a:lnTo>
                    <a:pt x="1780" y="158"/>
                  </a:lnTo>
                  <a:lnTo>
                    <a:pt x="1903" y="303"/>
                  </a:lnTo>
                  <a:lnTo>
                    <a:pt x="2018" y="445"/>
                  </a:lnTo>
                  <a:lnTo>
                    <a:pt x="2124" y="582"/>
                  </a:lnTo>
                  <a:lnTo>
                    <a:pt x="2224" y="714"/>
                  </a:lnTo>
                  <a:lnTo>
                    <a:pt x="2315" y="841"/>
                  </a:lnTo>
                  <a:lnTo>
                    <a:pt x="2401" y="964"/>
                  </a:lnTo>
                  <a:lnTo>
                    <a:pt x="2477" y="1084"/>
                  </a:lnTo>
                  <a:lnTo>
                    <a:pt x="2548" y="1199"/>
                  </a:lnTo>
                  <a:lnTo>
                    <a:pt x="2612" y="1311"/>
                  </a:lnTo>
                  <a:lnTo>
                    <a:pt x="2669" y="1419"/>
                  </a:lnTo>
                  <a:lnTo>
                    <a:pt x="2721" y="1522"/>
                  </a:lnTo>
                  <a:lnTo>
                    <a:pt x="2767" y="1620"/>
                  </a:lnTo>
                  <a:lnTo>
                    <a:pt x="2806" y="1717"/>
                  </a:lnTo>
                  <a:lnTo>
                    <a:pt x="2840" y="1810"/>
                  </a:lnTo>
                  <a:lnTo>
                    <a:pt x="2867" y="1898"/>
                  </a:lnTo>
                  <a:lnTo>
                    <a:pt x="2890" y="1982"/>
                  </a:lnTo>
                  <a:lnTo>
                    <a:pt x="2907" y="2064"/>
                  </a:lnTo>
                  <a:lnTo>
                    <a:pt x="2921" y="2143"/>
                  </a:lnTo>
                  <a:lnTo>
                    <a:pt x="2929" y="2218"/>
                  </a:lnTo>
                  <a:lnTo>
                    <a:pt x="2932" y="2289"/>
                  </a:lnTo>
                  <a:lnTo>
                    <a:pt x="2931" y="2356"/>
                  </a:lnTo>
                  <a:lnTo>
                    <a:pt x="2926" y="2422"/>
                  </a:lnTo>
                  <a:lnTo>
                    <a:pt x="2917" y="2485"/>
                  </a:lnTo>
                  <a:lnTo>
                    <a:pt x="2905" y="2544"/>
                  </a:lnTo>
                  <a:lnTo>
                    <a:pt x="2888" y="2600"/>
                  </a:lnTo>
                  <a:lnTo>
                    <a:pt x="2868" y="2654"/>
                  </a:lnTo>
                  <a:lnTo>
                    <a:pt x="2846" y="2705"/>
                  </a:lnTo>
                  <a:lnTo>
                    <a:pt x="2821" y="2752"/>
                  </a:lnTo>
                  <a:lnTo>
                    <a:pt x="2792" y="2798"/>
                  </a:lnTo>
                  <a:lnTo>
                    <a:pt x="2762" y="2842"/>
                  </a:lnTo>
                  <a:lnTo>
                    <a:pt x="2728" y="2882"/>
                  </a:lnTo>
                  <a:lnTo>
                    <a:pt x="2693" y="2919"/>
                  </a:lnTo>
                  <a:lnTo>
                    <a:pt x="2656" y="2955"/>
                  </a:lnTo>
                  <a:lnTo>
                    <a:pt x="2615" y="2989"/>
                  </a:lnTo>
                  <a:lnTo>
                    <a:pt x="2575" y="3021"/>
                  </a:lnTo>
                  <a:lnTo>
                    <a:pt x="2532" y="3050"/>
                  </a:lnTo>
                  <a:lnTo>
                    <a:pt x="2489" y="3077"/>
                  </a:lnTo>
                  <a:lnTo>
                    <a:pt x="2445" y="3102"/>
                  </a:lnTo>
                  <a:lnTo>
                    <a:pt x="2399" y="3126"/>
                  </a:lnTo>
                  <a:lnTo>
                    <a:pt x="2354" y="3148"/>
                  </a:lnTo>
                  <a:lnTo>
                    <a:pt x="2306" y="3168"/>
                  </a:lnTo>
                  <a:lnTo>
                    <a:pt x="2261" y="3187"/>
                  </a:lnTo>
                  <a:lnTo>
                    <a:pt x="2214" y="3204"/>
                  </a:lnTo>
                  <a:lnTo>
                    <a:pt x="2166" y="3219"/>
                  </a:lnTo>
                  <a:lnTo>
                    <a:pt x="2121" y="3232"/>
                  </a:lnTo>
                  <a:lnTo>
                    <a:pt x="2075" y="3244"/>
                  </a:lnTo>
                  <a:lnTo>
                    <a:pt x="2031" y="3254"/>
                  </a:lnTo>
                  <a:lnTo>
                    <a:pt x="1987" y="3264"/>
                  </a:lnTo>
                  <a:lnTo>
                    <a:pt x="1944" y="3273"/>
                  </a:lnTo>
                  <a:lnTo>
                    <a:pt x="1903" y="3281"/>
                  </a:lnTo>
                  <a:lnTo>
                    <a:pt x="1863" y="3288"/>
                  </a:lnTo>
                  <a:lnTo>
                    <a:pt x="1826" y="3293"/>
                  </a:lnTo>
                  <a:lnTo>
                    <a:pt x="1788" y="3298"/>
                  </a:lnTo>
                  <a:lnTo>
                    <a:pt x="1755" y="3302"/>
                  </a:lnTo>
                  <a:lnTo>
                    <a:pt x="1723" y="3305"/>
                  </a:lnTo>
                  <a:lnTo>
                    <a:pt x="1694" y="3308"/>
                  </a:lnTo>
                  <a:lnTo>
                    <a:pt x="1667" y="3310"/>
                  </a:lnTo>
                  <a:lnTo>
                    <a:pt x="1643" y="3312"/>
                  </a:lnTo>
                  <a:lnTo>
                    <a:pt x="1623" y="3313"/>
                  </a:lnTo>
                  <a:lnTo>
                    <a:pt x="1606" y="3313"/>
                  </a:lnTo>
                  <a:lnTo>
                    <a:pt x="1593" y="3313"/>
                  </a:lnTo>
                  <a:lnTo>
                    <a:pt x="1583" y="3313"/>
                  </a:lnTo>
                  <a:lnTo>
                    <a:pt x="1576" y="3313"/>
                  </a:lnTo>
                  <a:lnTo>
                    <a:pt x="1574" y="3313"/>
                  </a:lnTo>
                  <a:lnTo>
                    <a:pt x="1429" y="3308"/>
                  </a:lnTo>
                  <a:lnTo>
                    <a:pt x="1294" y="3298"/>
                  </a:lnTo>
                  <a:lnTo>
                    <a:pt x="1166" y="3285"/>
                  </a:lnTo>
                  <a:lnTo>
                    <a:pt x="1046" y="3266"/>
                  </a:lnTo>
                  <a:lnTo>
                    <a:pt x="935" y="3242"/>
                  </a:lnTo>
                  <a:lnTo>
                    <a:pt x="830" y="3215"/>
                  </a:lnTo>
                  <a:lnTo>
                    <a:pt x="732" y="3185"/>
                  </a:lnTo>
                  <a:lnTo>
                    <a:pt x="641" y="3151"/>
                  </a:lnTo>
                  <a:lnTo>
                    <a:pt x="558" y="3114"/>
                  </a:lnTo>
                  <a:lnTo>
                    <a:pt x="481" y="3072"/>
                  </a:lnTo>
                  <a:lnTo>
                    <a:pt x="412" y="3028"/>
                  </a:lnTo>
                  <a:lnTo>
                    <a:pt x="347" y="2980"/>
                  </a:lnTo>
                  <a:lnTo>
                    <a:pt x="290" y="2931"/>
                  </a:lnTo>
                  <a:lnTo>
                    <a:pt x="238" y="2877"/>
                  </a:lnTo>
                  <a:lnTo>
                    <a:pt x="191" y="2821"/>
                  </a:lnTo>
                  <a:lnTo>
                    <a:pt x="150" y="2764"/>
                  </a:lnTo>
                  <a:lnTo>
                    <a:pt x="115" y="2705"/>
                  </a:lnTo>
                  <a:lnTo>
                    <a:pt x="84" y="2642"/>
                  </a:lnTo>
                  <a:lnTo>
                    <a:pt x="59" y="2578"/>
                  </a:lnTo>
                  <a:lnTo>
                    <a:pt x="39" y="2512"/>
                  </a:lnTo>
                  <a:lnTo>
                    <a:pt x="24" y="2444"/>
                  </a:lnTo>
                  <a:lnTo>
                    <a:pt x="12" y="2375"/>
                  </a:lnTo>
                  <a:lnTo>
                    <a:pt x="3" y="2304"/>
                  </a:lnTo>
                  <a:lnTo>
                    <a:pt x="0" y="2233"/>
                  </a:lnTo>
                  <a:lnTo>
                    <a:pt x="0" y="2160"/>
                  </a:lnTo>
                  <a:lnTo>
                    <a:pt x="5" y="2086"/>
                  </a:lnTo>
                  <a:lnTo>
                    <a:pt x="12" y="2011"/>
                  </a:lnTo>
                  <a:lnTo>
                    <a:pt x="22" y="1937"/>
                  </a:lnTo>
                  <a:lnTo>
                    <a:pt x="35" y="1861"/>
                  </a:lnTo>
                  <a:lnTo>
                    <a:pt x="50" y="1786"/>
                  </a:lnTo>
                  <a:lnTo>
                    <a:pt x="69" y="1710"/>
                  </a:lnTo>
                  <a:lnTo>
                    <a:pt x="91" y="1634"/>
                  </a:lnTo>
                  <a:lnTo>
                    <a:pt x="115" y="1560"/>
                  </a:lnTo>
                  <a:lnTo>
                    <a:pt x="140" y="1483"/>
                  </a:lnTo>
                  <a:lnTo>
                    <a:pt x="167" y="1409"/>
                  </a:lnTo>
                  <a:lnTo>
                    <a:pt x="196" y="1336"/>
                  </a:lnTo>
                  <a:lnTo>
                    <a:pt x="224" y="1262"/>
                  </a:lnTo>
                  <a:lnTo>
                    <a:pt x="256" y="1191"/>
                  </a:lnTo>
                  <a:lnTo>
                    <a:pt x="288" y="1120"/>
                  </a:lnTo>
                  <a:lnTo>
                    <a:pt x="322" y="1051"/>
                  </a:lnTo>
                  <a:lnTo>
                    <a:pt x="356" y="981"/>
                  </a:lnTo>
                  <a:lnTo>
                    <a:pt x="390" y="915"/>
                  </a:lnTo>
                  <a:lnTo>
                    <a:pt x="423" y="851"/>
                  </a:lnTo>
                  <a:lnTo>
                    <a:pt x="459" y="787"/>
                  </a:lnTo>
                  <a:lnTo>
                    <a:pt x="493" y="726"/>
                  </a:lnTo>
                  <a:lnTo>
                    <a:pt x="526" y="668"/>
                  </a:lnTo>
                  <a:lnTo>
                    <a:pt x="560" y="611"/>
                  </a:lnTo>
                  <a:lnTo>
                    <a:pt x="592" y="557"/>
                  </a:lnTo>
                  <a:lnTo>
                    <a:pt x="624" y="506"/>
                  </a:lnTo>
                  <a:lnTo>
                    <a:pt x="655" y="459"/>
                  </a:lnTo>
                  <a:lnTo>
                    <a:pt x="685" y="413"/>
                  </a:lnTo>
                  <a:lnTo>
                    <a:pt x="712" y="371"/>
                  </a:lnTo>
                  <a:lnTo>
                    <a:pt x="739" y="332"/>
                  </a:lnTo>
                  <a:lnTo>
                    <a:pt x="763" y="296"/>
                  </a:lnTo>
                  <a:lnTo>
                    <a:pt x="784" y="264"/>
                  </a:lnTo>
                  <a:lnTo>
                    <a:pt x="805" y="235"/>
                  </a:lnTo>
                  <a:lnTo>
                    <a:pt x="822" y="212"/>
                  </a:lnTo>
                  <a:lnTo>
                    <a:pt x="837" y="191"/>
                  </a:lnTo>
                  <a:lnTo>
                    <a:pt x="847" y="176"/>
                  </a:lnTo>
                  <a:lnTo>
                    <a:pt x="857" y="164"/>
                  </a:lnTo>
                  <a:lnTo>
                    <a:pt x="862" y="156"/>
                  </a:lnTo>
                  <a:lnTo>
                    <a:pt x="864" y="154"/>
                  </a:lnTo>
                  <a:lnTo>
                    <a:pt x="865" y="152"/>
                  </a:lnTo>
                  <a:lnTo>
                    <a:pt x="874" y="146"/>
                  </a:lnTo>
                  <a:lnTo>
                    <a:pt x="889" y="137"/>
                  </a:lnTo>
                  <a:lnTo>
                    <a:pt x="909" y="124"/>
                  </a:lnTo>
                  <a:lnTo>
                    <a:pt x="936" y="110"/>
                  </a:lnTo>
                  <a:lnTo>
                    <a:pt x="968" y="95"/>
                  </a:lnTo>
                  <a:lnTo>
                    <a:pt x="1007" y="78"/>
                  </a:lnTo>
                  <a:lnTo>
                    <a:pt x="1051" y="63"/>
                  </a:lnTo>
                  <a:lnTo>
                    <a:pt x="1103" y="48"/>
                  </a:lnTo>
                  <a:lnTo>
                    <a:pt x="1161" y="32"/>
                  </a:lnTo>
                  <a:lnTo>
                    <a:pt x="1225" y="21"/>
                  </a:lnTo>
                  <a:lnTo>
                    <a:pt x="1296" y="10"/>
                  </a:lnTo>
                  <a:lnTo>
                    <a:pt x="1373" y="4"/>
                  </a:lnTo>
                  <a:lnTo>
                    <a:pt x="1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399" y="371"/>
              <a:ext cx="561" cy="404"/>
            </a:xfrm>
            <a:custGeom>
              <a:avLst/>
              <a:gdLst>
                <a:gd name="T0" fmla="*/ 940 w 1120"/>
                <a:gd name="T1" fmla="*/ 4 h 807"/>
                <a:gd name="T2" fmla="*/ 1032 w 1120"/>
                <a:gd name="T3" fmla="*/ 16 h 807"/>
                <a:gd name="T4" fmla="*/ 1078 w 1120"/>
                <a:gd name="T5" fmla="*/ 50 h 807"/>
                <a:gd name="T6" fmla="*/ 1105 w 1120"/>
                <a:gd name="T7" fmla="*/ 107 h 807"/>
                <a:gd name="T8" fmla="*/ 1118 w 1120"/>
                <a:gd name="T9" fmla="*/ 178 h 807"/>
                <a:gd name="T10" fmla="*/ 1118 w 1120"/>
                <a:gd name="T11" fmla="*/ 261 h 807"/>
                <a:gd name="T12" fmla="*/ 1110 w 1120"/>
                <a:gd name="T13" fmla="*/ 349 h 807"/>
                <a:gd name="T14" fmla="*/ 1096 w 1120"/>
                <a:gd name="T15" fmla="*/ 435 h 807"/>
                <a:gd name="T16" fmla="*/ 1080 w 1120"/>
                <a:gd name="T17" fmla="*/ 515 h 807"/>
                <a:gd name="T18" fmla="*/ 1063 w 1120"/>
                <a:gd name="T19" fmla="*/ 584 h 807"/>
                <a:gd name="T20" fmla="*/ 1048 w 1120"/>
                <a:gd name="T21" fmla="*/ 635 h 807"/>
                <a:gd name="T22" fmla="*/ 1039 w 1120"/>
                <a:gd name="T23" fmla="*/ 663 h 807"/>
                <a:gd name="T24" fmla="*/ 970 w 1120"/>
                <a:gd name="T25" fmla="*/ 660 h 807"/>
                <a:gd name="T26" fmla="*/ 835 w 1120"/>
                <a:gd name="T27" fmla="*/ 660 h 807"/>
                <a:gd name="T28" fmla="*/ 707 w 1120"/>
                <a:gd name="T29" fmla="*/ 675 h 807"/>
                <a:gd name="T30" fmla="*/ 590 w 1120"/>
                <a:gd name="T31" fmla="*/ 702 h 807"/>
                <a:gd name="T32" fmla="*/ 487 w 1120"/>
                <a:gd name="T33" fmla="*/ 733 h 807"/>
                <a:gd name="T34" fmla="*/ 405 w 1120"/>
                <a:gd name="T35" fmla="*/ 763 h 807"/>
                <a:gd name="T36" fmla="*/ 346 w 1120"/>
                <a:gd name="T37" fmla="*/ 789 h 807"/>
                <a:gd name="T38" fmla="*/ 314 w 1120"/>
                <a:gd name="T39" fmla="*/ 804 h 807"/>
                <a:gd name="T40" fmla="*/ 0 w 1120"/>
                <a:gd name="T41" fmla="*/ 354 h 807"/>
                <a:gd name="T42" fmla="*/ 118 w 1120"/>
                <a:gd name="T43" fmla="*/ 252 h 807"/>
                <a:gd name="T44" fmla="*/ 383 w 1120"/>
                <a:gd name="T45" fmla="*/ 455 h 807"/>
                <a:gd name="T46" fmla="*/ 364 w 1120"/>
                <a:gd name="T47" fmla="*/ 433 h 807"/>
                <a:gd name="T48" fmla="*/ 329 w 1120"/>
                <a:gd name="T49" fmla="*/ 393 h 807"/>
                <a:gd name="T50" fmla="*/ 283 w 1120"/>
                <a:gd name="T51" fmla="*/ 339 h 807"/>
                <a:gd name="T52" fmla="*/ 231 w 1120"/>
                <a:gd name="T53" fmla="*/ 276 h 807"/>
                <a:gd name="T54" fmla="*/ 177 w 1120"/>
                <a:gd name="T55" fmla="*/ 208 h 807"/>
                <a:gd name="T56" fmla="*/ 364 w 1120"/>
                <a:gd name="T57" fmla="*/ 102 h 807"/>
                <a:gd name="T58" fmla="*/ 546 w 1120"/>
                <a:gd name="T59" fmla="*/ 38 h 807"/>
                <a:gd name="T60" fmla="*/ 715 w 1120"/>
                <a:gd name="T61" fmla="*/ 7 h 807"/>
                <a:gd name="T62" fmla="*/ 870 w 1120"/>
                <a:gd name="T6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0" h="807">
                  <a:moveTo>
                    <a:pt x="870" y="0"/>
                  </a:moveTo>
                  <a:lnTo>
                    <a:pt x="940" y="4"/>
                  </a:lnTo>
                  <a:lnTo>
                    <a:pt x="1004" y="9"/>
                  </a:lnTo>
                  <a:lnTo>
                    <a:pt x="1032" y="16"/>
                  </a:lnTo>
                  <a:lnTo>
                    <a:pt x="1058" y="31"/>
                  </a:lnTo>
                  <a:lnTo>
                    <a:pt x="1078" y="50"/>
                  </a:lnTo>
                  <a:lnTo>
                    <a:pt x="1093" y="77"/>
                  </a:lnTo>
                  <a:lnTo>
                    <a:pt x="1105" y="107"/>
                  </a:lnTo>
                  <a:lnTo>
                    <a:pt x="1113" y="141"/>
                  </a:lnTo>
                  <a:lnTo>
                    <a:pt x="1118" y="178"/>
                  </a:lnTo>
                  <a:lnTo>
                    <a:pt x="1120" y="219"/>
                  </a:lnTo>
                  <a:lnTo>
                    <a:pt x="1118" y="261"/>
                  </a:lnTo>
                  <a:lnTo>
                    <a:pt x="1115" y="305"/>
                  </a:lnTo>
                  <a:lnTo>
                    <a:pt x="1110" y="349"/>
                  </a:lnTo>
                  <a:lnTo>
                    <a:pt x="1105" y="391"/>
                  </a:lnTo>
                  <a:lnTo>
                    <a:pt x="1096" y="435"/>
                  </a:lnTo>
                  <a:lnTo>
                    <a:pt x="1088" y="476"/>
                  </a:lnTo>
                  <a:lnTo>
                    <a:pt x="1080" y="515"/>
                  </a:lnTo>
                  <a:lnTo>
                    <a:pt x="1071" y="552"/>
                  </a:lnTo>
                  <a:lnTo>
                    <a:pt x="1063" y="584"/>
                  </a:lnTo>
                  <a:lnTo>
                    <a:pt x="1054" y="613"/>
                  </a:lnTo>
                  <a:lnTo>
                    <a:pt x="1048" y="635"/>
                  </a:lnTo>
                  <a:lnTo>
                    <a:pt x="1042" y="653"/>
                  </a:lnTo>
                  <a:lnTo>
                    <a:pt x="1039" y="663"/>
                  </a:lnTo>
                  <a:lnTo>
                    <a:pt x="1039" y="667"/>
                  </a:lnTo>
                  <a:lnTo>
                    <a:pt x="970" y="660"/>
                  </a:lnTo>
                  <a:lnTo>
                    <a:pt x="902" y="658"/>
                  </a:lnTo>
                  <a:lnTo>
                    <a:pt x="835" y="660"/>
                  </a:lnTo>
                  <a:lnTo>
                    <a:pt x="769" y="667"/>
                  </a:lnTo>
                  <a:lnTo>
                    <a:pt x="707" y="675"/>
                  </a:lnTo>
                  <a:lnTo>
                    <a:pt x="646" y="689"/>
                  </a:lnTo>
                  <a:lnTo>
                    <a:pt x="590" y="702"/>
                  </a:lnTo>
                  <a:lnTo>
                    <a:pt x="536" y="718"/>
                  </a:lnTo>
                  <a:lnTo>
                    <a:pt x="487" y="733"/>
                  </a:lnTo>
                  <a:lnTo>
                    <a:pt x="443" y="748"/>
                  </a:lnTo>
                  <a:lnTo>
                    <a:pt x="405" y="763"/>
                  </a:lnTo>
                  <a:lnTo>
                    <a:pt x="373" y="777"/>
                  </a:lnTo>
                  <a:lnTo>
                    <a:pt x="346" y="789"/>
                  </a:lnTo>
                  <a:lnTo>
                    <a:pt x="327" y="799"/>
                  </a:lnTo>
                  <a:lnTo>
                    <a:pt x="314" y="804"/>
                  </a:lnTo>
                  <a:lnTo>
                    <a:pt x="310" y="807"/>
                  </a:lnTo>
                  <a:lnTo>
                    <a:pt x="0" y="354"/>
                  </a:lnTo>
                  <a:lnTo>
                    <a:pt x="59" y="300"/>
                  </a:lnTo>
                  <a:lnTo>
                    <a:pt x="118" y="252"/>
                  </a:lnTo>
                  <a:lnTo>
                    <a:pt x="386" y="459"/>
                  </a:lnTo>
                  <a:lnTo>
                    <a:pt x="383" y="455"/>
                  </a:lnTo>
                  <a:lnTo>
                    <a:pt x="376" y="447"/>
                  </a:lnTo>
                  <a:lnTo>
                    <a:pt x="364" y="433"/>
                  </a:lnTo>
                  <a:lnTo>
                    <a:pt x="347" y="415"/>
                  </a:lnTo>
                  <a:lnTo>
                    <a:pt x="329" y="393"/>
                  </a:lnTo>
                  <a:lnTo>
                    <a:pt x="307" y="367"/>
                  </a:lnTo>
                  <a:lnTo>
                    <a:pt x="283" y="339"/>
                  </a:lnTo>
                  <a:lnTo>
                    <a:pt x="258" y="308"/>
                  </a:lnTo>
                  <a:lnTo>
                    <a:pt x="231" y="276"/>
                  </a:lnTo>
                  <a:lnTo>
                    <a:pt x="204" y="242"/>
                  </a:lnTo>
                  <a:lnTo>
                    <a:pt x="177" y="208"/>
                  </a:lnTo>
                  <a:lnTo>
                    <a:pt x="271" y="149"/>
                  </a:lnTo>
                  <a:lnTo>
                    <a:pt x="364" y="102"/>
                  </a:lnTo>
                  <a:lnTo>
                    <a:pt x="455" y="65"/>
                  </a:lnTo>
                  <a:lnTo>
                    <a:pt x="546" y="38"/>
                  </a:lnTo>
                  <a:lnTo>
                    <a:pt x="632" y="19"/>
                  </a:lnTo>
                  <a:lnTo>
                    <a:pt x="715" y="7"/>
                  </a:lnTo>
                  <a:lnTo>
                    <a:pt x="794" y="0"/>
                  </a:lnTo>
                  <a:lnTo>
                    <a:pt x="8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3441" y="686"/>
              <a:ext cx="894" cy="1295"/>
            </a:xfrm>
            <a:custGeom>
              <a:avLst/>
              <a:gdLst>
                <a:gd name="T0" fmla="*/ 1287 w 1789"/>
                <a:gd name="T1" fmla="*/ 6 h 2589"/>
                <a:gd name="T2" fmla="*/ 1611 w 1789"/>
                <a:gd name="T3" fmla="*/ 392 h 2589"/>
                <a:gd name="T4" fmla="*/ 1731 w 1789"/>
                <a:gd name="T5" fmla="*/ 722 h 2589"/>
                <a:gd name="T6" fmla="*/ 1557 w 1789"/>
                <a:gd name="T7" fmla="*/ 1043 h 2589"/>
                <a:gd name="T8" fmla="*/ 1446 w 1789"/>
                <a:gd name="T9" fmla="*/ 1275 h 2589"/>
                <a:gd name="T10" fmla="*/ 1107 w 1789"/>
                <a:gd name="T11" fmla="*/ 1158 h 2589"/>
                <a:gd name="T12" fmla="*/ 1112 w 1789"/>
                <a:gd name="T13" fmla="*/ 1033 h 2589"/>
                <a:gd name="T14" fmla="*/ 1152 w 1789"/>
                <a:gd name="T15" fmla="*/ 947 h 2589"/>
                <a:gd name="T16" fmla="*/ 1237 w 1789"/>
                <a:gd name="T17" fmla="*/ 891 h 2589"/>
                <a:gd name="T18" fmla="*/ 1372 w 1789"/>
                <a:gd name="T19" fmla="*/ 881 h 2589"/>
                <a:gd name="T20" fmla="*/ 1490 w 1789"/>
                <a:gd name="T21" fmla="*/ 906 h 2589"/>
                <a:gd name="T22" fmla="*/ 1547 w 1789"/>
                <a:gd name="T23" fmla="*/ 637 h 2589"/>
                <a:gd name="T24" fmla="*/ 1419 w 1789"/>
                <a:gd name="T25" fmla="*/ 603 h 2589"/>
                <a:gd name="T26" fmla="*/ 1225 w 1789"/>
                <a:gd name="T27" fmla="*/ 600 h 2589"/>
                <a:gd name="T28" fmla="*/ 1026 w 1789"/>
                <a:gd name="T29" fmla="*/ 658 h 2589"/>
                <a:gd name="T30" fmla="*/ 877 w 1789"/>
                <a:gd name="T31" fmla="*/ 776 h 2589"/>
                <a:gd name="T32" fmla="*/ 791 w 1789"/>
                <a:gd name="T33" fmla="*/ 947 h 2589"/>
                <a:gd name="T34" fmla="*/ 776 w 1789"/>
                <a:gd name="T35" fmla="*/ 1150 h 2589"/>
                <a:gd name="T36" fmla="*/ 606 w 1789"/>
                <a:gd name="T37" fmla="*/ 1275 h 2589"/>
                <a:gd name="T38" fmla="*/ 840 w 1789"/>
                <a:gd name="T39" fmla="*/ 1562 h 2589"/>
                <a:gd name="T40" fmla="*/ 822 w 1789"/>
                <a:gd name="T41" fmla="*/ 1711 h 2589"/>
                <a:gd name="T42" fmla="*/ 739 w 1789"/>
                <a:gd name="T43" fmla="*/ 1841 h 2589"/>
                <a:gd name="T44" fmla="*/ 621 w 1789"/>
                <a:gd name="T45" fmla="*/ 1933 h 2589"/>
                <a:gd name="T46" fmla="*/ 1190 w 1789"/>
                <a:gd name="T47" fmla="*/ 2143 h 2589"/>
                <a:gd name="T48" fmla="*/ 1178 w 1789"/>
                <a:gd name="T49" fmla="*/ 2479 h 2589"/>
                <a:gd name="T50" fmla="*/ 947 w 1789"/>
                <a:gd name="T51" fmla="*/ 2570 h 2589"/>
                <a:gd name="T52" fmla="*/ 643 w 1789"/>
                <a:gd name="T53" fmla="*/ 2511 h 2589"/>
                <a:gd name="T54" fmla="*/ 407 w 1789"/>
                <a:gd name="T55" fmla="*/ 2417 h 2589"/>
                <a:gd name="T56" fmla="*/ 229 w 1789"/>
                <a:gd name="T57" fmla="*/ 2293 h 2589"/>
                <a:gd name="T58" fmla="*/ 108 w 1789"/>
                <a:gd name="T59" fmla="*/ 2144 h 2589"/>
                <a:gd name="T60" fmla="*/ 34 w 1789"/>
                <a:gd name="T61" fmla="*/ 1975 h 2589"/>
                <a:gd name="T62" fmla="*/ 2 w 1789"/>
                <a:gd name="T63" fmla="*/ 1789 h 2589"/>
                <a:gd name="T64" fmla="*/ 7 w 1789"/>
                <a:gd name="T65" fmla="*/ 1595 h 2589"/>
                <a:gd name="T66" fmla="*/ 40 w 1789"/>
                <a:gd name="T67" fmla="*/ 1393 h 2589"/>
                <a:gd name="T68" fmla="*/ 98 w 1789"/>
                <a:gd name="T69" fmla="*/ 1190 h 2589"/>
                <a:gd name="T70" fmla="*/ 174 w 1789"/>
                <a:gd name="T71" fmla="*/ 992 h 2589"/>
                <a:gd name="T72" fmla="*/ 260 w 1789"/>
                <a:gd name="T73" fmla="*/ 803 h 2589"/>
                <a:gd name="T74" fmla="*/ 351 w 1789"/>
                <a:gd name="T75" fmla="*/ 627 h 2589"/>
                <a:gd name="T76" fmla="*/ 442 w 1789"/>
                <a:gd name="T77" fmla="*/ 470 h 2589"/>
                <a:gd name="T78" fmla="*/ 525 w 1789"/>
                <a:gd name="T79" fmla="*/ 336 h 2589"/>
                <a:gd name="T80" fmla="*/ 596 w 1789"/>
                <a:gd name="T81" fmla="*/ 231 h 2589"/>
                <a:gd name="T82" fmla="*/ 646 w 1789"/>
                <a:gd name="T83" fmla="*/ 159 h 2589"/>
                <a:gd name="T84" fmla="*/ 673 w 1789"/>
                <a:gd name="T85" fmla="*/ 123 h 2589"/>
                <a:gd name="T86" fmla="*/ 685 w 1789"/>
                <a:gd name="T87" fmla="*/ 113 h 2589"/>
                <a:gd name="T88" fmla="*/ 749 w 1789"/>
                <a:gd name="T89" fmla="*/ 77 h 2589"/>
                <a:gd name="T90" fmla="*/ 867 w 1789"/>
                <a:gd name="T91" fmla="*/ 35 h 2589"/>
                <a:gd name="T92" fmla="*/ 1046 w 1789"/>
                <a:gd name="T93" fmla="*/ 5 h 2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9" h="2589">
                  <a:moveTo>
                    <a:pt x="1120" y="0"/>
                  </a:moveTo>
                  <a:lnTo>
                    <a:pt x="1200" y="1"/>
                  </a:lnTo>
                  <a:lnTo>
                    <a:pt x="1287" y="6"/>
                  </a:lnTo>
                  <a:lnTo>
                    <a:pt x="1404" y="140"/>
                  </a:lnTo>
                  <a:lnTo>
                    <a:pt x="1512" y="269"/>
                  </a:lnTo>
                  <a:lnTo>
                    <a:pt x="1611" y="392"/>
                  </a:lnTo>
                  <a:lnTo>
                    <a:pt x="1704" y="512"/>
                  </a:lnTo>
                  <a:lnTo>
                    <a:pt x="1789" y="627"/>
                  </a:lnTo>
                  <a:lnTo>
                    <a:pt x="1731" y="722"/>
                  </a:lnTo>
                  <a:lnTo>
                    <a:pt x="1674" y="823"/>
                  </a:lnTo>
                  <a:lnTo>
                    <a:pt x="1615" y="932"/>
                  </a:lnTo>
                  <a:lnTo>
                    <a:pt x="1557" y="1043"/>
                  </a:lnTo>
                  <a:lnTo>
                    <a:pt x="1500" y="1162"/>
                  </a:lnTo>
                  <a:lnTo>
                    <a:pt x="1446" y="1282"/>
                  </a:lnTo>
                  <a:lnTo>
                    <a:pt x="1446" y="1275"/>
                  </a:lnTo>
                  <a:lnTo>
                    <a:pt x="1125" y="1275"/>
                  </a:lnTo>
                  <a:lnTo>
                    <a:pt x="1114" y="1216"/>
                  </a:lnTo>
                  <a:lnTo>
                    <a:pt x="1107" y="1158"/>
                  </a:lnTo>
                  <a:lnTo>
                    <a:pt x="1105" y="1099"/>
                  </a:lnTo>
                  <a:lnTo>
                    <a:pt x="1107" y="1065"/>
                  </a:lnTo>
                  <a:lnTo>
                    <a:pt x="1112" y="1033"/>
                  </a:lnTo>
                  <a:lnTo>
                    <a:pt x="1120" y="1003"/>
                  </a:lnTo>
                  <a:lnTo>
                    <a:pt x="1134" y="972"/>
                  </a:lnTo>
                  <a:lnTo>
                    <a:pt x="1152" y="947"/>
                  </a:lnTo>
                  <a:lnTo>
                    <a:pt x="1174" y="923"/>
                  </a:lnTo>
                  <a:lnTo>
                    <a:pt x="1203" y="904"/>
                  </a:lnTo>
                  <a:lnTo>
                    <a:pt x="1237" y="891"/>
                  </a:lnTo>
                  <a:lnTo>
                    <a:pt x="1276" y="882"/>
                  </a:lnTo>
                  <a:lnTo>
                    <a:pt x="1323" y="879"/>
                  </a:lnTo>
                  <a:lnTo>
                    <a:pt x="1372" y="881"/>
                  </a:lnTo>
                  <a:lnTo>
                    <a:pt x="1416" y="886"/>
                  </a:lnTo>
                  <a:lnTo>
                    <a:pt x="1454" y="894"/>
                  </a:lnTo>
                  <a:lnTo>
                    <a:pt x="1490" y="906"/>
                  </a:lnTo>
                  <a:lnTo>
                    <a:pt x="1519" y="921"/>
                  </a:lnTo>
                  <a:lnTo>
                    <a:pt x="1578" y="651"/>
                  </a:lnTo>
                  <a:lnTo>
                    <a:pt x="1547" y="637"/>
                  </a:lnTo>
                  <a:lnTo>
                    <a:pt x="1512" y="624"/>
                  </a:lnTo>
                  <a:lnTo>
                    <a:pt x="1468" y="614"/>
                  </a:lnTo>
                  <a:lnTo>
                    <a:pt x="1419" y="603"/>
                  </a:lnTo>
                  <a:lnTo>
                    <a:pt x="1363" y="598"/>
                  </a:lnTo>
                  <a:lnTo>
                    <a:pt x="1301" y="595"/>
                  </a:lnTo>
                  <a:lnTo>
                    <a:pt x="1225" y="600"/>
                  </a:lnTo>
                  <a:lnTo>
                    <a:pt x="1154" y="612"/>
                  </a:lnTo>
                  <a:lnTo>
                    <a:pt x="1087" y="630"/>
                  </a:lnTo>
                  <a:lnTo>
                    <a:pt x="1026" y="658"/>
                  </a:lnTo>
                  <a:lnTo>
                    <a:pt x="970" y="690"/>
                  </a:lnTo>
                  <a:lnTo>
                    <a:pt x="920" y="730"/>
                  </a:lnTo>
                  <a:lnTo>
                    <a:pt x="877" y="776"/>
                  </a:lnTo>
                  <a:lnTo>
                    <a:pt x="840" y="827"/>
                  </a:lnTo>
                  <a:lnTo>
                    <a:pt x="812" y="884"/>
                  </a:lnTo>
                  <a:lnTo>
                    <a:pt x="791" y="947"/>
                  </a:lnTo>
                  <a:lnTo>
                    <a:pt x="778" y="1013"/>
                  </a:lnTo>
                  <a:lnTo>
                    <a:pt x="773" y="1085"/>
                  </a:lnTo>
                  <a:lnTo>
                    <a:pt x="776" y="1150"/>
                  </a:lnTo>
                  <a:lnTo>
                    <a:pt x="783" y="1214"/>
                  </a:lnTo>
                  <a:lnTo>
                    <a:pt x="791" y="1275"/>
                  </a:lnTo>
                  <a:lnTo>
                    <a:pt x="606" y="1275"/>
                  </a:lnTo>
                  <a:lnTo>
                    <a:pt x="606" y="1515"/>
                  </a:lnTo>
                  <a:lnTo>
                    <a:pt x="834" y="1515"/>
                  </a:lnTo>
                  <a:lnTo>
                    <a:pt x="840" y="1562"/>
                  </a:lnTo>
                  <a:lnTo>
                    <a:pt x="842" y="1610"/>
                  </a:lnTo>
                  <a:lnTo>
                    <a:pt x="837" y="1660"/>
                  </a:lnTo>
                  <a:lnTo>
                    <a:pt x="822" y="1711"/>
                  </a:lnTo>
                  <a:lnTo>
                    <a:pt x="801" y="1757"/>
                  </a:lnTo>
                  <a:lnTo>
                    <a:pt x="773" y="1801"/>
                  </a:lnTo>
                  <a:lnTo>
                    <a:pt x="739" y="1841"/>
                  </a:lnTo>
                  <a:lnTo>
                    <a:pt x="702" y="1877"/>
                  </a:lnTo>
                  <a:lnTo>
                    <a:pt x="663" y="1907"/>
                  </a:lnTo>
                  <a:lnTo>
                    <a:pt x="621" y="1933"/>
                  </a:lnTo>
                  <a:lnTo>
                    <a:pt x="579" y="1953"/>
                  </a:lnTo>
                  <a:lnTo>
                    <a:pt x="579" y="2143"/>
                  </a:lnTo>
                  <a:lnTo>
                    <a:pt x="1190" y="2143"/>
                  </a:lnTo>
                  <a:lnTo>
                    <a:pt x="1178" y="2256"/>
                  </a:lnTo>
                  <a:lnTo>
                    <a:pt x="1174" y="2369"/>
                  </a:lnTo>
                  <a:lnTo>
                    <a:pt x="1178" y="2479"/>
                  </a:lnTo>
                  <a:lnTo>
                    <a:pt x="1188" y="2589"/>
                  </a:lnTo>
                  <a:lnTo>
                    <a:pt x="1063" y="2582"/>
                  </a:lnTo>
                  <a:lnTo>
                    <a:pt x="947" y="2570"/>
                  </a:lnTo>
                  <a:lnTo>
                    <a:pt x="837" y="2555"/>
                  </a:lnTo>
                  <a:lnTo>
                    <a:pt x="736" y="2535"/>
                  </a:lnTo>
                  <a:lnTo>
                    <a:pt x="643" y="2511"/>
                  </a:lnTo>
                  <a:lnTo>
                    <a:pt x="557" y="2484"/>
                  </a:lnTo>
                  <a:lnTo>
                    <a:pt x="477" y="2452"/>
                  </a:lnTo>
                  <a:lnTo>
                    <a:pt x="407" y="2417"/>
                  </a:lnTo>
                  <a:lnTo>
                    <a:pt x="341" y="2379"/>
                  </a:lnTo>
                  <a:lnTo>
                    <a:pt x="282" y="2337"/>
                  </a:lnTo>
                  <a:lnTo>
                    <a:pt x="229" y="2293"/>
                  </a:lnTo>
                  <a:lnTo>
                    <a:pt x="184" y="2246"/>
                  </a:lnTo>
                  <a:lnTo>
                    <a:pt x="143" y="2197"/>
                  </a:lnTo>
                  <a:lnTo>
                    <a:pt x="108" y="2144"/>
                  </a:lnTo>
                  <a:lnTo>
                    <a:pt x="78" y="2090"/>
                  </a:lnTo>
                  <a:lnTo>
                    <a:pt x="54" y="2033"/>
                  </a:lnTo>
                  <a:lnTo>
                    <a:pt x="34" y="1975"/>
                  </a:lnTo>
                  <a:lnTo>
                    <a:pt x="19" y="1914"/>
                  </a:lnTo>
                  <a:lnTo>
                    <a:pt x="8" y="1853"/>
                  </a:lnTo>
                  <a:lnTo>
                    <a:pt x="2" y="1789"/>
                  </a:lnTo>
                  <a:lnTo>
                    <a:pt x="0" y="1725"/>
                  </a:lnTo>
                  <a:lnTo>
                    <a:pt x="2" y="1660"/>
                  </a:lnTo>
                  <a:lnTo>
                    <a:pt x="7" y="1595"/>
                  </a:lnTo>
                  <a:lnTo>
                    <a:pt x="15" y="1527"/>
                  </a:lnTo>
                  <a:lnTo>
                    <a:pt x="25" y="1461"/>
                  </a:lnTo>
                  <a:lnTo>
                    <a:pt x="40" y="1393"/>
                  </a:lnTo>
                  <a:lnTo>
                    <a:pt x="57" y="1326"/>
                  </a:lnTo>
                  <a:lnTo>
                    <a:pt x="76" y="1258"/>
                  </a:lnTo>
                  <a:lnTo>
                    <a:pt x="98" y="1190"/>
                  </a:lnTo>
                  <a:lnTo>
                    <a:pt x="121" y="1124"/>
                  </a:lnTo>
                  <a:lnTo>
                    <a:pt x="147" y="1058"/>
                  </a:lnTo>
                  <a:lnTo>
                    <a:pt x="174" y="992"/>
                  </a:lnTo>
                  <a:lnTo>
                    <a:pt x="201" y="928"/>
                  </a:lnTo>
                  <a:lnTo>
                    <a:pt x="229" y="866"/>
                  </a:lnTo>
                  <a:lnTo>
                    <a:pt x="260" y="803"/>
                  </a:lnTo>
                  <a:lnTo>
                    <a:pt x="290" y="744"/>
                  </a:lnTo>
                  <a:lnTo>
                    <a:pt x="321" y="685"/>
                  </a:lnTo>
                  <a:lnTo>
                    <a:pt x="351" y="627"/>
                  </a:lnTo>
                  <a:lnTo>
                    <a:pt x="381" y="573"/>
                  </a:lnTo>
                  <a:lnTo>
                    <a:pt x="412" y="521"/>
                  </a:lnTo>
                  <a:lnTo>
                    <a:pt x="442" y="470"/>
                  </a:lnTo>
                  <a:lnTo>
                    <a:pt x="471" y="422"/>
                  </a:lnTo>
                  <a:lnTo>
                    <a:pt x="498" y="378"/>
                  </a:lnTo>
                  <a:lnTo>
                    <a:pt x="525" y="336"/>
                  </a:lnTo>
                  <a:lnTo>
                    <a:pt x="550" y="297"/>
                  </a:lnTo>
                  <a:lnTo>
                    <a:pt x="574" y="263"/>
                  </a:lnTo>
                  <a:lnTo>
                    <a:pt x="596" y="231"/>
                  </a:lnTo>
                  <a:lnTo>
                    <a:pt x="616" y="203"/>
                  </a:lnTo>
                  <a:lnTo>
                    <a:pt x="633" y="179"/>
                  </a:lnTo>
                  <a:lnTo>
                    <a:pt x="646" y="159"/>
                  </a:lnTo>
                  <a:lnTo>
                    <a:pt x="658" y="142"/>
                  </a:lnTo>
                  <a:lnTo>
                    <a:pt x="666" y="130"/>
                  </a:lnTo>
                  <a:lnTo>
                    <a:pt x="673" y="123"/>
                  </a:lnTo>
                  <a:lnTo>
                    <a:pt x="675" y="121"/>
                  </a:lnTo>
                  <a:lnTo>
                    <a:pt x="677" y="118"/>
                  </a:lnTo>
                  <a:lnTo>
                    <a:pt x="685" y="113"/>
                  </a:lnTo>
                  <a:lnTo>
                    <a:pt x="700" y="103"/>
                  </a:lnTo>
                  <a:lnTo>
                    <a:pt x="722" y="91"/>
                  </a:lnTo>
                  <a:lnTo>
                    <a:pt x="749" y="77"/>
                  </a:lnTo>
                  <a:lnTo>
                    <a:pt x="781" y="64"/>
                  </a:lnTo>
                  <a:lnTo>
                    <a:pt x="822" y="49"/>
                  </a:lnTo>
                  <a:lnTo>
                    <a:pt x="867" y="35"/>
                  </a:lnTo>
                  <a:lnTo>
                    <a:pt x="920" y="23"/>
                  </a:lnTo>
                  <a:lnTo>
                    <a:pt x="980" y="11"/>
                  </a:lnTo>
                  <a:lnTo>
                    <a:pt x="1046" y="5"/>
                  </a:lnTo>
                  <a:lnTo>
                    <a:pt x="1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951" y="1444"/>
              <a:ext cx="167" cy="169"/>
            </a:xfrm>
            <a:custGeom>
              <a:avLst/>
              <a:gdLst>
                <a:gd name="T0" fmla="*/ 136 w 332"/>
                <a:gd name="T1" fmla="*/ 0 h 338"/>
                <a:gd name="T2" fmla="*/ 332 w 332"/>
                <a:gd name="T3" fmla="*/ 0 h 338"/>
                <a:gd name="T4" fmla="*/ 331 w 332"/>
                <a:gd name="T5" fmla="*/ 5 h 338"/>
                <a:gd name="T6" fmla="*/ 273 w 332"/>
                <a:gd name="T7" fmla="*/ 169 h 338"/>
                <a:gd name="T8" fmla="*/ 226 w 332"/>
                <a:gd name="T9" fmla="*/ 338 h 338"/>
                <a:gd name="T10" fmla="*/ 0 w 332"/>
                <a:gd name="T11" fmla="*/ 338 h 338"/>
                <a:gd name="T12" fmla="*/ 0 w 332"/>
                <a:gd name="T13" fmla="*/ 333 h 338"/>
                <a:gd name="T14" fmla="*/ 39 w 332"/>
                <a:gd name="T15" fmla="*/ 294 h 338"/>
                <a:gd name="T16" fmla="*/ 71 w 332"/>
                <a:gd name="T17" fmla="*/ 254 h 338"/>
                <a:gd name="T18" fmla="*/ 96 w 332"/>
                <a:gd name="T19" fmla="*/ 210 h 338"/>
                <a:gd name="T20" fmla="*/ 115 w 332"/>
                <a:gd name="T21" fmla="*/ 167 h 338"/>
                <a:gd name="T22" fmla="*/ 128 w 332"/>
                <a:gd name="T23" fmla="*/ 113 h 338"/>
                <a:gd name="T24" fmla="*/ 135 w 332"/>
                <a:gd name="T25" fmla="*/ 58 h 338"/>
                <a:gd name="T26" fmla="*/ 136 w 332"/>
                <a:gd name="T2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338">
                  <a:moveTo>
                    <a:pt x="136" y="0"/>
                  </a:moveTo>
                  <a:lnTo>
                    <a:pt x="332" y="0"/>
                  </a:lnTo>
                  <a:lnTo>
                    <a:pt x="331" y="5"/>
                  </a:lnTo>
                  <a:lnTo>
                    <a:pt x="273" y="169"/>
                  </a:lnTo>
                  <a:lnTo>
                    <a:pt x="226" y="338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39" y="294"/>
                  </a:lnTo>
                  <a:lnTo>
                    <a:pt x="71" y="254"/>
                  </a:lnTo>
                  <a:lnTo>
                    <a:pt x="96" y="210"/>
                  </a:lnTo>
                  <a:lnTo>
                    <a:pt x="115" y="167"/>
                  </a:lnTo>
                  <a:lnTo>
                    <a:pt x="128" y="113"/>
                  </a:lnTo>
                  <a:lnTo>
                    <a:pt x="135" y="58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660" y="370"/>
              <a:ext cx="437" cy="316"/>
            </a:xfrm>
            <a:custGeom>
              <a:avLst/>
              <a:gdLst>
                <a:gd name="T0" fmla="*/ 666 w 874"/>
                <a:gd name="T1" fmla="*/ 0 h 631"/>
                <a:gd name="T2" fmla="*/ 729 w 874"/>
                <a:gd name="T3" fmla="*/ 3 h 631"/>
                <a:gd name="T4" fmla="*/ 784 w 874"/>
                <a:gd name="T5" fmla="*/ 7 h 631"/>
                <a:gd name="T6" fmla="*/ 810 w 874"/>
                <a:gd name="T7" fmla="*/ 13 h 631"/>
                <a:gd name="T8" fmla="*/ 830 w 874"/>
                <a:gd name="T9" fmla="*/ 27 h 631"/>
                <a:gd name="T10" fmla="*/ 847 w 874"/>
                <a:gd name="T11" fmla="*/ 45 h 631"/>
                <a:gd name="T12" fmla="*/ 859 w 874"/>
                <a:gd name="T13" fmla="*/ 69 h 631"/>
                <a:gd name="T14" fmla="*/ 867 w 874"/>
                <a:gd name="T15" fmla="*/ 96 h 631"/>
                <a:gd name="T16" fmla="*/ 872 w 874"/>
                <a:gd name="T17" fmla="*/ 128 h 631"/>
                <a:gd name="T18" fmla="*/ 874 w 874"/>
                <a:gd name="T19" fmla="*/ 162 h 631"/>
                <a:gd name="T20" fmla="*/ 874 w 874"/>
                <a:gd name="T21" fmla="*/ 198 h 631"/>
                <a:gd name="T22" fmla="*/ 872 w 874"/>
                <a:gd name="T23" fmla="*/ 235 h 631"/>
                <a:gd name="T24" fmla="*/ 867 w 874"/>
                <a:gd name="T25" fmla="*/ 272 h 631"/>
                <a:gd name="T26" fmla="*/ 862 w 874"/>
                <a:gd name="T27" fmla="*/ 309 h 631"/>
                <a:gd name="T28" fmla="*/ 855 w 874"/>
                <a:gd name="T29" fmla="*/ 346 h 631"/>
                <a:gd name="T30" fmla="*/ 848 w 874"/>
                <a:gd name="T31" fmla="*/ 382 h 631"/>
                <a:gd name="T32" fmla="*/ 840 w 874"/>
                <a:gd name="T33" fmla="*/ 414 h 631"/>
                <a:gd name="T34" fmla="*/ 833 w 874"/>
                <a:gd name="T35" fmla="*/ 445 h 631"/>
                <a:gd name="T36" fmla="*/ 826 w 874"/>
                <a:gd name="T37" fmla="*/ 470 h 631"/>
                <a:gd name="T38" fmla="*/ 820 w 874"/>
                <a:gd name="T39" fmla="*/ 492 h 631"/>
                <a:gd name="T40" fmla="*/ 816 w 874"/>
                <a:gd name="T41" fmla="*/ 509 h 631"/>
                <a:gd name="T42" fmla="*/ 813 w 874"/>
                <a:gd name="T43" fmla="*/ 519 h 631"/>
                <a:gd name="T44" fmla="*/ 811 w 874"/>
                <a:gd name="T45" fmla="*/ 522 h 631"/>
                <a:gd name="T46" fmla="*/ 751 w 874"/>
                <a:gd name="T47" fmla="*/ 516 h 631"/>
                <a:gd name="T48" fmla="*/ 690 w 874"/>
                <a:gd name="T49" fmla="*/ 516 h 631"/>
                <a:gd name="T50" fmla="*/ 631 w 874"/>
                <a:gd name="T51" fmla="*/ 519 h 631"/>
                <a:gd name="T52" fmla="*/ 573 w 874"/>
                <a:gd name="T53" fmla="*/ 526 h 631"/>
                <a:gd name="T54" fmla="*/ 518 w 874"/>
                <a:gd name="T55" fmla="*/ 536 h 631"/>
                <a:gd name="T56" fmla="*/ 467 w 874"/>
                <a:gd name="T57" fmla="*/ 548 h 631"/>
                <a:gd name="T58" fmla="*/ 420 w 874"/>
                <a:gd name="T59" fmla="*/ 561 h 631"/>
                <a:gd name="T60" fmla="*/ 376 w 874"/>
                <a:gd name="T61" fmla="*/ 575 h 631"/>
                <a:gd name="T62" fmla="*/ 337 w 874"/>
                <a:gd name="T63" fmla="*/ 588 h 631"/>
                <a:gd name="T64" fmla="*/ 305 w 874"/>
                <a:gd name="T65" fmla="*/ 602 h 631"/>
                <a:gd name="T66" fmla="*/ 278 w 874"/>
                <a:gd name="T67" fmla="*/ 614 h 631"/>
                <a:gd name="T68" fmla="*/ 258 w 874"/>
                <a:gd name="T69" fmla="*/ 622 h 631"/>
                <a:gd name="T70" fmla="*/ 246 w 874"/>
                <a:gd name="T71" fmla="*/ 629 h 631"/>
                <a:gd name="T72" fmla="*/ 243 w 874"/>
                <a:gd name="T73" fmla="*/ 631 h 631"/>
                <a:gd name="T74" fmla="*/ 0 w 874"/>
                <a:gd name="T75" fmla="*/ 277 h 631"/>
                <a:gd name="T76" fmla="*/ 45 w 874"/>
                <a:gd name="T77" fmla="*/ 235 h 631"/>
                <a:gd name="T78" fmla="*/ 92 w 874"/>
                <a:gd name="T79" fmla="*/ 198 h 631"/>
                <a:gd name="T80" fmla="*/ 302 w 874"/>
                <a:gd name="T81" fmla="*/ 358 h 631"/>
                <a:gd name="T82" fmla="*/ 298 w 874"/>
                <a:gd name="T83" fmla="*/ 355 h 631"/>
                <a:gd name="T84" fmla="*/ 292 w 874"/>
                <a:gd name="T85" fmla="*/ 348 h 631"/>
                <a:gd name="T86" fmla="*/ 281 w 874"/>
                <a:gd name="T87" fmla="*/ 335 h 631"/>
                <a:gd name="T88" fmla="*/ 266 w 874"/>
                <a:gd name="T89" fmla="*/ 318 h 631"/>
                <a:gd name="T90" fmla="*/ 249 w 874"/>
                <a:gd name="T91" fmla="*/ 297 h 631"/>
                <a:gd name="T92" fmla="*/ 229 w 874"/>
                <a:gd name="T93" fmla="*/ 275 h 631"/>
                <a:gd name="T94" fmla="*/ 207 w 874"/>
                <a:gd name="T95" fmla="*/ 248 h 631"/>
                <a:gd name="T96" fmla="*/ 185 w 874"/>
                <a:gd name="T97" fmla="*/ 221 h 631"/>
                <a:gd name="T98" fmla="*/ 162 w 874"/>
                <a:gd name="T99" fmla="*/ 193 h 631"/>
                <a:gd name="T100" fmla="*/ 138 w 874"/>
                <a:gd name="T101" fmla="*/ 164 h 631"/>
                <a:gd name="T102" fmla="*/ 219 w 874"/>
                <a:gd name="T103" fmla="*/ 113 h 631"/>
                <a:gd name="T104" fmla="*/ 300 w 874"/>
                <a:gd name="T105" fmla="*/ 72 h 631"/>
                <a:gd name="T106" fmla="*/ 379 w 874"/>
                <a:gd name="T107" fmla="*/ 44 h 631"/>
                <a:gd name="T108" fmla="*/ 457 w 874"/>
                <a:gd name="T109" fmla="*/ 23 h 631"/>
                <a:gd name="T110" fmla="*/ 531 w 874"/>
                <a:gd name="T111" fmla="*/ 10 h 631"/>
                <a:gd name="T112" fmla="*/ 600 w 874"/>
                <a:gd name="T113" fmla="*/ 1 h 631"/>
                <a:gd name="T114" fmla="*/ 666 w 874"/>
                <a:gd name="T11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4" h="631">
                  <a:moveTo>
                    <a:pt x="666" y="0"/>
                  </a:moveTo>
                  <a:lnTo>
                    <a:pt x="729" y="3"/>
                  </a:lnTo>
                  <a:lnTo>
                    <a:pt x="784" y="7"/>
                  </a:lnTo>
                  <a:lnTo>
                    <a:pt x="810" y="13"/>
                  </a:lnTo>
                  <a:lnTo>
                    <a:pt x="830" y="27"/>
                  </a:lnTo>
                  <a:lnTo>
                    <a:pt x="847" y="45"/>
                  </a:lnTo>
                  <a:lnTo>
                    <a:pt x="859" y="69"/>
                  </a:lnTo>
                  <a:lnTo>
                    <a:pt x="867" y="96"/>
                  </a:lnTo>
                  <a:lnTo>
                    <a:pt x="872" y="128"/>
                  </a:lnTo>
                  <a:lnTo>
                    <a:pt x="874" y="162"/>
                  </a:lnTo>
                  <a:lnTo>
                    <a:pt x="874" y="198"/>
                  </a:lnTo>
                  <a:lnTo>
                    <a:pt x="872" y="235"/>
                  </a:lnTo>
                  <a:lnTo>
                    <a:pt x="867" y="272"/>
                  </a:lnTo>
                  <a:lnTo>
                    <a:pt x="862" y="309"/>
                  </a:lnTo>
                  <a:lnTo>
                    <a:pt x="855" y="346"/>
                  </a:lnTo>
                  <a:lnTo>
                    <a:pt x="848" y="382"/>
                  </a:lnTo>
                  <a:lnTo>
                    <a:pt x="840" y="414"/>
                  </a:lnTo>
                  <a:lnTo>
                    <a:pt x="833" y="445"/>
                  </a:lnTo>
                  <a:lnTo>
                    <a:pt x="826" y="470"/>
                  </a:lnTo>
                  <a:lnTo>
                    <a:pt x="820" y="492"/>
                  </a:lnTo>
                  <a:lnTo>
                    <a:pt x="816" y="509"/>
                  </a:lnTo>
                  <a:lnTo>
                    <a:pt x="813" y="519"/>
                  </a:lnTo>
                  <a:lnTo>
                    <a:pt x="811" y="522"/>
                  </a:lnTo>
                  <a:lnTo>
                    <a:pt x="751" y="516"/>
                  </a:lnTo>
                  <a:lnTo>
                    <a:pt x="690" y="516"/>
                  </a:lnTo>
                  <a:lnTo>
                    <a:pt x="631" y="519"/>
                  </a:lnTo>
                  <a:lnTo>
                    <a:pt x="573" y="526"/>
                  </a:lnTo>
                  <a:lnTo>
                    <a:pt x="518" y="536"/>
                  </a:lnTo>
                  <a:lnTo>
                    <a:pt x="467" y="548"/>
                  </a:lnTo>
                  <a:lnTo>
                    <a:pt x="420" y="561"/>
                  </a:lnTo>
                  <a:lnTo>
                    <a:pt x="376" y="575"/>
                  </a:lnTo>
                  <a:lnTo>
                    <a:pt x="337" y="588"/>
                  </a:lnTo>
                  <a:lnTo>
                    <a:pt x="305" y="602"/>
                  </a:lnTo>
                  <a:lnTo>
                    <a:pt x="278" y="614"/>
                  </a:lnTo>
                  <a:lnTo>
                    <a:pt x="258" y="622"/>
                  </a:lnTo>
                  <a:lnTo>
                    <a:pt x="246" y="629"/>
                  </a:lnTo>
                  <a:lnTo>
                    <a:pt x="243" y="631"/>
                  </a:lnTo>
                  <a:lnTo>
                    <a:pt x="0" y="277"/>
                  </a:lnTo>
                  <a:lnTo>
                    <a:pt x="45" y="235"/>
                  </a:lnTo>
                  <a:lnTo>
                    <a:pt x="92" y="198"/>
                  </a:lnTo>
                  <a:lnTo>
                    <a:pt x="302" y="358"/>
                  </a:lnTo>
                  <a:lnTo>
                    <a:pt x="298" y="355"/>
                  </a:lnTo>
                  <a:lnTo>
                    <a:pt x="292" y="348"/>
                  </a:lnTo>
                  <a:lnTo>
                    <a:pt x="281" y="335"/>
                  </a:lnTo>
                  <a:lnTo>
                    <a:pt x="266" y="318"/>
                  </a:lnTo>
                  <a:lnTo>
                    <a:pt x="249" y="297"/>
                  </a:lnTo>
                  <a:lnTo>
                    <a:pt x="229" y="275"/>
                  </a:lnTo>
                  <a:lnTo>
                    <a:pt x="207" y="248"/>
                  </a:lnTo>
                  <a:lnTo>
                    <a:pt x="185" y="221"/>
                  </a:lnTo>
                  <a:lnTo>
                    <a:pt x="162" y="193"/>
                  </a:lnTo>
                  <a:lnTo>
                    <a:pt x="138" y="164"/>
                  </a:lnTo>
                  <a:lnTo>
                    <a:pt x="219" y="113"/>
                  </a:lnTo>
                  <a:lnTo>
                    <a:pt x="300" y="72"/>
                  </a:lnTo>
                  <a:lnTo>
                    <a:pt x="379" y="44"/>
                  </a:lnTo>
                  <a:lnTo>
                    <a:pt x="457" y="23"/>
                  </a:lnTo>
                  <a:lnTo>
                    <a:pt x="531" y="10"/>
                  </a:lnTo>
                  <a:lnTo>
                    <a:pt x="600" y="1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5246" y="686"/>
              <a:ext cx="969" cy="1295"/>
            </a:xfrm>
            <a:custGeom>
              <a:avLst/>
              <a:gdLst>
                <a:gd name="T0" fmla="*/ 847 w 1937"/>
                <a:gd name="T1" fmla="*/ 1 h 2589"/>
                <a:gd name="T2" fmla="*/ 1051 w 1937"/>
                <a:gd name="T3" fmla="*/ 140 h 2589"/>
                <a:gd name="T4" fmla="*/ 1258 w 1937"/>
                <a:gd name="T5" fmla="*/ 394 h 2589"/>
                <a:gd name="T6" fmla="*/ 1434 w 1937"/>
                <a:gd name="T7" fmla="*/ 629 h 2589"/>
                <a:gd name="T8" fmla="*/ 1581 w 1937"/>
                <a:gd name="T9" fmla="*/ 845 h 2589"/>
                <a:gd name="T10" fmla="*/ 1699 w 1937"/>
                <a:gd name="T11" fmla="*/ 1047 h 2589"/>
                <a:gd name="T12" fmla="*/ 1792 w 1937"/>
                <a:gd name="T13" fmla="*/ 1231 h 2589"/>
                <a:gd name="T14" fmla="*/ 1859 w 1937"/>
                <a:gd name="T15" fmla="*/ 1402 h 2589"/>
                <a:gd name="T16" fmla="*/ 1905 w 1937"/>
                <a:gd name="T17" fmla="*/ 1556 h 2589"/>
                <a:gd name="T18" fmla="*/ 1930 w 1937"/>
                <a:gd name="T19" fmla="*/ 1696 h 2589"/>
                <a:gd name="T20" fmla="*/ 1937 w 1937"/>
                <a:gd name="T21" fmla="*/ 1825 h 2589"/>
                <a:gd name="T22" fmla="*/ 1925 w 1937"/>
                <a:gd name="T23" fmla="*/ 1938 h 2589"/>
                <a:gd name="T24" fmla="*/ 1898 w 1937"/>
                <a:gd name="T25" fmla="*/ 2041 h 2589"/>
                <a:gd name="T26" fmla="*/ 1859 w 1937"/>
                <a:gd name="T27" fmla="*/ 2132 h 2589"/>
                <a:gd name="T28" fmla="*/ 1807 w 1937"/>
                <a:gd name="T29" fmla="*/ 2214 h 2589"/>
                <a:gd name="T30" fmla="*/ 1746 w 1937"/>
                <a:gd name="T31" fmla="*/ 2283 h 2589"/>
                <a:gd name="T32" fmla="*/ 1677 w 1937"/>
                <a:gd name="T33" fmla="*/ 2344 h 2589"/>
                <a:gd name="T34" fmla="*/ 1601 w 1937"/>
                <a:gd name="T35" fmla="*/ 2396 h 2589"/>
                <a:gd name="T36" fmla="*/ 1522 w 1937"/>
                <a:gd name="T37" fmla="*/ 2440 h 2589"/>
                <a:gd name="T38" fmla="*/ 1439 w 1937"/>
                <a:gd name="T39" fmla="*/ 2477 h 2589"/>
                <a:gd name="T40" fmla="*/ 1356 w 1937"/>
                <a:gd name="T41" fmla="*/ 2508 h 2589"/>
                <a:gd name="T42" fmla="*/ 1274 w 1937"/>
                <a:gd name="T43" fmla="*/ 2533 h 2589"/>
                <a:gd name="T44" fmla="*/ 1194 w 1937"/>
                <a:gd name="T45" fmla="*/ 2552 h 2589"/>
                <a:gd name="T46" fmla="*/ 1120 w 1937"/>
                <a:gd name="T47" fmla="*/ 2565 h 2589"/>
                <a:gd name="T48" fmla="*/ 1053 w 1937"/>
                <a:gd name="T49" fmla="*/ 2575 h 2589"/>
                <a:gd name="T50" fmla="*/ 992 w 1937"/>
                <a:gd name="T51" fmla="*/ 2582 h 2589"/>
                <a:gd name="T52" fmla="*/ 943 w 1937"/>
                <a:gd name="T53" fmla="*/ 2587 h 2589"/>
                <a:gd name="T54" fmla="*/ 906 w 1937"/>
                <a:gd name="T55" fmla="*/ 2589 h 2589"/>
                <a:gd name="T56" fmla="*/ 881 w 1937"/>
                <a:gd name="T57" fmla="*/ 2589 h 2589"/>
                <a:gd name="T58" fmla="*/ 872 w 1937"/>
                <a:gd name="T59" fmla="*/ 2589 h 2589"/>
                <a:gd name="T60" fmla="*/ 857 w 1937"/>
                <a:gd name="T61" fmla="*/ 2345 h 2589"/>
                <a:gd name="T62" fmla="*/ 884 w 1937"/>
                <a:gd name="T63" fmla="*/ 1970 h 2589"/>
                <a:gd name="T64" fmla="*/ 1250 w 1937"/>
                <a:gd name="T65" fmla="*/ 1804 h 2589"/>
                <a:gd name="T66" fmla="*/ 884 w 1937"/>
                <a:gd name="T67" fmla="*/ 1654 h 2589"/>
                <a:gd name="T68" fmla="*/ 1250 w 1937"/>
                <a:gd name="T69" fmla="*/ 1488 h 2589"/>
                <a:gd name="T70" fmla="*/ 1372 w 1937"/>
                <a:gd name="T71" fmla="*/ 823 h 2589"/>
                <a:gd name="T72" fmla="*/ 832 w 1937"/>
                <a:gd name="T73" fmla="*/ 1195 h 2589"/>
                <a:gd name="T74" fmla="*/ 762 w 1937"/>
                <a:gd name="T75" fmla="*/ 1373 h 2589"/>
                <a:gd name="T76" fmla="*/ 727 w 1937"/>
                <a:gd name="T77" fmla="*/ 1452 h 2589"/>
                <a:gd name="T78" fmla="*/ 683 w 1937"/>
                <a:gd name="T79" fmla="*/ 1331 h 2589"/>
                <a:gd name="T80" fmla="*/ 629 w 1937"/>
                <a:gd name="T81" fmla="*/ 1197 h 2589"/>
                <a:gd name="T82" fmla="*/ 150 w 1937"/>
                <a:gd name="T83" fmla="*/ 823 h 2589"/>
                <a:gd name="T84" fmla="*/ 0 w 1937"/>
                <a:gd name="T85" fmla="*/ 622 h 2589"/>
                <a:gd name="T86" fmla="*/ 74 w 1937"/>
                <a:gd name="T87" fmla="*/ 493 h 2589"/>
                <a:gd name="T88" fmla="*/ 145 w 1937"/>
                <a:gd name="T89" fmla="*/ 378 h 2589"/>
                <a:gd name="T90" fmla="*/ 207 w 1937"/>
                <a:gd name="T91" fmla="*/ 282 h 2589"/>
                <a:gd name="T92" fmla="*/ 260 w 1937"/>
                <a:gd name="T93" fmla="*/ 206 h 2589"/>
                <a:gd name="T94" fmla="*/ 297 w 1937"/>
                <a:gd name="T95" fmla="*/ 152 h 2589"/>
                <a:gd name="T96" fmla="*/ 319 w 1937"/>
                <a:gd name="T97" fmla="*/ 125 h 2589"/>
                <a:gd name="T98" fmla="*/ 324 w 1937"/>
                <a:gd name="T99" fmla="*/ 118 h 2589"/>
                <a:gd name="T100" fmla="*/ 347 w 1937"/>
                <a:gd name="T101" fmla="*/ 103 h 2589"/>
                <a:gd name="T102" fmla="*/ 395 w 1937"/>
                <a:gd name="T103" fmla="*/ 77 h 2589"/>
                <a:gd name="T104" fmla="*/ 467 w 1937"/>
                <a:gd name="T105" fmla="*/ 49 h 2589"/>
                <a:gd name="T106" fmla="*/ 567 w 1937"/>
                <a:gd name="T107" fmla="*/ 23 h 2589"/>
                <a:gd name="T108" fmla="*/ 693 w 1937"/>
                <a:gd name="T109" fmla="*/ 5 h 2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37" h="2589">
                  <a:moveTo>
                    <a:pt x="766" y="0"/>
                  </a:moveTo>
                  <a:lnTo>
                    <a:pt x="847" y="1"/>
                  </a:lnTo>
                  <a:lnTo>
                    <a:pt x="935" y="6"/>
                  </a:lnTo>
                  <a:lnTo>
                    <a:pt x="1051" y="140"/>
                  </a:lnTo>
                  <a:lnTo>
                    <a:pt x="1159" y="269"/>
                  </a:lnTo>
                  <a:lnTo>
                    <a:pt x="1258" y="394"/>
                  </a:lnTo>
                  <a:lnTo>
                    <a:pt x="1350" y="512"/>
                  </a:lnTo>
                  <a:lnTo>
                    <a:pt x="1434" y="629"/>
                  </a:lnTo>
                  <a:lnTo>
                    <a:pt x="1512" y="739"/>
                  </a:lnTo>
                  <a:lnTo>
                    <a:pt x="1581" y="845"/>
                  </a:lnTo>
                  <a:lnTo>
                    <a:pt x="1643" y="948"/>
                  </a:lnTo>
                  <a:lnTo>
                    <a:pt x="1699" y="1047"/>
                  </a:lnTo>
                  <a:lnTo>
                    <a:pt x="1749" y="1141"/>
                  </a:lnTo>
                  <a:lnTo>
                    <a:pt x="1792" y="1231"/>
                  </a:lnTo>
                  <a:lnTo>
                    <a:pt x="1829" y="1319"/>
                  </a:lnTo>
                  <a:lnTo>
                    <a:pt x="1859" y="1402"/>
                  </a:lnTo>
                  <a:lnTo>
                    <a:pt x="1886" y="1481"/>
                  </a:lnTo>
                  <a:lnTo>
                    <a:pt x="1905" y="1556"/>
                  </a:lnTo>
                  <a:lnTo>
                    <a:pt x="1920" y="1628"/>
                  </a:lnTo>
                  <a:lnTo>
                    <a:pt x="1930" y="1696"/>
                  </a:lnTo>
                  <a:lnTo>
                    <a:pt x="1935" y="1762"/>
                  </a:lnTo>
                  <a:lnTo>
                    <a:pt x="1937" y="1825"/>
                  </a:lnTo>
                  <a:lnTo>
                    <a:pt x="1933" y="1884"/>
                  </a:lnTo>
                  <a:lnTo>
                    <a:pt x="1925" y="1938"/>
                  </a:lnTo>
                  <a:lnTo>
                    <a:pt x="1913" y="1992"/>
                  </a:lnTo>
                  <a:lnTo>
                    <a:pt x="1898" y="2041"/>
                  </a:lnTo>
                  <a:lnTo>
                    <a:pt x="1881" y="2088"/>
                  </a:lnTo>
                  <a:lnTo>
                    <a:pt x="1859" y="2132"/>
                  </a:lnTo>
                  <a:lnTo>
                    <a:pt x="1834" y="2175"/>
                  </a:lnTo>
                  <a:lnTo>
                    <a:pt x="1807" y="2214"/>
                  </a:lnTo>
                  <a:lnTo>
                    <a:pt x="1778" y="2249"/>
                  </a:lnTo>
                  <a:lnTo>
                    <a:pt x="1746" y="2283"/>
                  </a:lnTo>
                  <a:lnTo>
                    <a:pt x="1712" y="2315"/>
                  </a:lnTo>
                  <a:lnTo>
                    <a:pt x="1677" y="2344"/>
                  </a:lnTo>
                  <a:lnTo>
                    <a:pt x="1640" y="2371"/>
                  </a:lnTo>
                  <a:lnTo>
                    <a:pt x="1601" y="2396"/>
                  </a:lnTo>
                  <a:lnTo>
                    <a:pt x="1562" y="2420"/>
                  </a:lnTo>
                  <a:lnTo>
                    <a:pt x="1522" y="2440"/>
                  </a:lnTo>
                  <a:lnTo>
                    <a:pt x="1481" y="2460"/>
                  </a:lnTo>
                  <a:lnTo>
                    <a:pt x="1439" y="2477"/>
                  </a:lnTo>
                  <a:lnTo>
                    <a:pt x="1397" y="2494"/>
                  </a:lnTo>
                  <a:lnTo>
                    <a:pt x="1356" y="2508"/>
                  </a:lnTo>
                  <a:lnTo>
                    <a:pt x="1314" y="2521"/>
                  </a:lnTo>
                  <a:lnTo>
                    <a:pt x="1274" y="2533"/>
                  </a:lnTo>
                  <a:lnTo>
                    <a:pt x="1233" y="2543"/>
                  </a:lnTo>
                  <a:lnTo>
                    <a:pt x="1194" y="2552"/>
                  </a:lnTo>
                  <a:lnTo>
                    <a:pt x="1157" y="2559"/>
                  </a:lnTo>
                  <a:lnTo>
                    <a:pt x="1120" y="2565"/>
                  </a:lnTo>
                  <a:lnTo>
                    <a:pt x="1085" y="2570"/>
                  </a:lnTo>
                  <a:lnTo>
                    <a:pt x="1053" y="2575"/>
                  </a:lnTo>
                  <a:lnTo>
                    <a:pt x="1021" y="2579"/>
                  </a:lnTo>
                  <a:lnTo>
                    <a:pt x="992" y="2582"/>
                  </a:lnTo>
                  <a:lnTo>
                    <a:pt x="967" y="2586"/>
                  </a:lnTo>
                  <a:lnTo>
                    <a:pt x="943" y="2587"/>
                  </a:lnTo>
                  <a:lnTo>
                    <a:pt x="923" y="2587"/>
                  </a:lnTo>
                  <a:lnTo>
                    <a:pt x="906" y="2589"/>
                  </a:lnTo>
                  <a:lnTo>
                    <a:pt x="891" y="2589"/>
                  </a:lnTo>
                  <a:lnTo>
                    <a:pt x="881" y="2589"/>
                  </a:lnTo>
                  <a:lnTo>
                    <a:pt x="875" y="2589"/>
                  </a:lnTo>
                  <a:lnTo>
                    <a:pt x="872" y="2589"/>
                  </a:lnTo>
                  <a:lnTo>
                    <a:pt x="855" y="2589"/>
                  </a:lnTo>
                  <a:lnTo>
                    <a:pt x="857" y="2345"/>
                  </a:lnTo>
                  <a:lnTo>
                    <a:pt x="884" y="2345"/>
                  </a:lnTo>
                  <a:lnTo>
                    <a:pt x="884" y="1970"/>
                  </a:lnTo>
                  <a:lnTo>
                    <a:pt x="1250" y="1970"/>
                  </a:lnTo>
                  <a:lnTo>
                    <a:pt x="1250" y="1804"/>
                  </a:lnTo>
                  <a:lnTo>
                    <a:pt x="884" y="1804"/>
                  </a:lnTo>
                  <a:lnTo>
                    <a:pt x="884" y="1654"/>
                  </a:lnTo>
                  <a:lnTo>
                    <a:pt x="1250" y="1654"/>
                  </a:lnTo>
                  <a:lnTo>
                    <a:pt x="1250" y="1488"/>
                  </a:lnTo>
                  <a:lnTo>
                    <a:pt x="972" y="1488"/>
                  </a:lnTo>
                  <a:lnTo>
                    <a:pt x="1372" y="823"/>
                  </a:lnTo>
                  <a:lnTo>
                    <a:pt x="999" y="823"/>
                  </a:lnTo>
                  <a:lnTo>
                    <a:pt x="832" y="1195"/>
                  </a:lnTo>
                  <a:lnTo>
                    <a:pt x="794" y="1285"/>
                  </a:lnTo>
                  <a:lnTo>
                    <a:pt x="762" y="1373"/>
                  </a:lnTo>
                  <a:lnTo>
                    <a:pt x="732" y="1452"/>
                  </a:lnTo>
                  <a:lnTo>
                    <a:pt x="727" y="1452"/>
                  </a:lnTo>
                  <a:lnTo>
                    <a:pt x="705" y="1392"/>
                  </a:lnTo>
                  <a:lnTo>
                    <a:pt x="683" y="1331"/>
                  </a:lnTo>
                  <a:lnTo>
                    <a:pt x="658" y="1266"/>
                  </a:lnTo>
                  <a:lnTo>
                    <a:pt x="629" y="1197"/>
                  </a:lnTo>
                  <a:lnTo>
                    <a:pt x="465" y="823"/>
                  </a:lnTo>
                  <a:lnTo>
                    <a:pt x="150" y="823"/>
                  </a:lnTo>
                  <a:lnTo>
                    <a:pt x="77" y="724"/>
                  </a:lnTo>
                  <a:lnTo>
                    <a:pt x="0" y="622"/>
                  </a:lnTo>
                  <a:lnTo>
                    <a:pt x="37" y="556"/>
                  </a:lnTo>
                  <a:lnTo>
                    <a:pt x="74" y="493"/>
                  </a:lnTo>
                  <a:lnTo>
                    <a:pt x="109" y="434"/>
                  </a:lnTo>
                  <a:lnTo>
                    <a:pt x="145" y="378"/>
                  </a:lnTo>
                  <a:lnTo>
                    <a:pt x="177" y="328"/>
                  </a:lnTo>
                  <a:lnTo>
                    <a:pt x="207" y="282"/>
                  </a:lnTo>
                  <a:lnTo>
                    <a:pt x="234" y="241"/>
                  </a:lnTo>
                  <a:lnTo>
                    <a:pt x="260" y="206"/>
                  </a:lnTo>
                  <a:lnTo>
                    <a:pt x="280" y="176"/>
                  </a:lnTo>
                  <a:lnTo>
                    <a:pt x="297" y="152"/>
                  </a:lnTo>
                  <a:lnTo>
                    <a:pt x="310" y="135"/>
                  </a:lnTo>
                  <a:lnTo>
                    <a:pt x="319" y="125"/>
                  </a:lnTo>
                  <a:lnTo>
                    <a:pt x="320" y="121"/>
                  </a:lnTo>
                  <a:lnTo>
                    <a:pt x="324" y="118"/>
                  </a:lnTo>
                  <a:lnTo>
                    <a:pt x="332" y="113"/>
                  </a:lnTo>
                  <a:lnTo>
                    <a:pt x="347" y="103"/>
                  </a:lnTo>
                  <a:lnTo>
                    <a:pt x="368" y="91"/>
                  </a:lnTo>
                  <a:lnTo>
                    <a:pt x="395" y="77"/>
                  </a:lnTo>
                  <a:lnTo>
                    <a:pt x="428" y="64"/>
                  </a:lnTo>
                  <a:lnTo>
                    <a:pt x="467" y="49"/>
                  </a:lnTo>
                  <a:lnTo>
                    <a:pt x="514" y="35"/>
                  </a:lnTo>
                  <a:lnTo>
                    <a:pt x="567" y="23"/>
                  </a:lnTo>
                  <a:lnTo>
                    <a:pt x="626" y="11"/>
                  </a:lnTo>
                  <a:lnTo>
                    <a:pt x="693" y="5"/>
                  </a:lnTo>
                  <a:lnTo>
                    <a:pt x="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5289" y="370"/>
              <a:ext cx="437" cy="316"/>
            </a:xfrm>
            <a:custGeom>
              <a:avLst/>
              <a:gdLst>
                <a:gd name="T0" fmla="*/ 668 w 876"/>
                <a:gd name="T1" fmla="*/ 0 h 631"/>
                <a:gd name="T2" fmla="*/ 729 w 876"/>
                <a:gd name="T3" fmla="*/ 3 h 631"/>
                <a:gd name="T4" fmla="*/ 785 w 876"/>
                <a:gd name="T5" fmla="*/ 7 h 631"/>
                <a:gd name="T6" fmla="*/ 810 w 876"/>
                <a:gd name="T7" fmla="*/ 13 h 631"/>
                <a:gd name="T8" fmla="*/ 832 w 876"/>
                <a:gd name="T9" fmla="*/ 27 h 631"/>
                <a:gd name="T10" fmla="*/ 847 w 876"/>
                <a:gd name="T11" fmla="*/ 45 h 631"/>
                <a:gd name="T12" fmla="*/ 859 w 876"/>
                <a:gd name="T13" fmla="*/ 69 h 631"/>
                <a:gd name="T14" fmla="*/ 867 w 876"/>
                <a:gd name="T15" fmla="*/ 96 h 631"/>
                <a:gd name="T16" fmla="*/ 874 w 876"/>
                <a:gd name="T17" fmla="*/ 128 h 631"/>
                <a:gd name="T18" fmla="*/ 876 w 876"/>
                <a:gd name="T19" fmla="*/ 162 h 631"/>
                <a:gd name="T20" fmla="*/ 876 w 876"/>
                <a:gd name="T21" fmla="*/ 198 h 631"/>
                <a:gd name="T22" fmla="*/ 872 w 876"/>
                <a:gd name="T23" fmla="*/ 235 h 631"/>
                <a:gd name="T24" fmla="*/ 869 w 876"/>
                <a:gd name="T25" fmla="*/ 272 h 631"/>
                <a:gd name="T26" fmla="*/ 864 w 876"/>
                <a:gd name="T27" fmla="*/ 309 h 631"/>
                <a:gd name="T28" fmla="*/ 857 w 876"/>
                <a:gd name="T29" fmla="*/ 346 h 631"/>
                <a:gd name="T30" fmla="*/ 849 w 876"/>
                <a:gd name="T31" fmla="*/ 382 h 631"/>
                <a:gd name="T32" fmla="*/ 842 w 876"/>
                <a:gd name="T33" fmla="*/ 414 h 631"/>
                <a:gd name="T34" fmla="*/ 835 w 876"/>
                <a:gd name="T35" fmla="*/ 445 h 631"/>
                <a:gd name="T36" fmla="*/ 829 w 876"/>
                <a:gd name="T37" fmla="*/ 470 h 631"/>
                <a:gd name="T38" fmla="*/ 822 w 876"/>
                <a:gd name="T39" fmla="*/ 492 h 631"/>
                <a:gd name="T40" fmla="*/ 817 w 876"/>
                <a:gd name="T41" fmla="*/ 509 h 631"/>
                <a:gd name="T42" fmla="*/ 813 w 876"/>
                <a:gd name="T43" fmla="*/ 519 h 631"/>
                <a:gd name="T44" fmla="*/ 813 w 876"/>
                <a:gd name="T45" fmla="*/ 522 h 631"/>
                <a:gd name="T46" fmla="*/ 751 w 876"/>
                <a:gd name="T47" fmla="*/ 516 h 631"/>
                <a:gd name="T48" fmla="*/ 690 w 876"/>
                <a:gd name="T49" fmla="*/ 516 h 631"/>
                <a:gd name="T50" fmla="*/ 631 w 876"/>
                <a:gd name="T51" fmla="*/ 519 h 631"/>
                <a:gd name="T52" fmla="*/ 574 w 876"/>
                <a:gd name="T53" fmla="*/ 526 h 631"/>
                <a:gd name="T54" fmla="*/ 520 w 876"/>
                <a:gd name="T55" fmla="*/ 536 h 631"/>
                <a:gd name="T56" fmla="*/ 468 w 876"/>
                <a:gd name="T57" fmla="*/ 548 h 631"/>
                <a:gd name="T58" fmla="*/ 420 w 876"/>
                <a:gd name="T59" fmla="*/ 561 h 631"/>
                <a:gd name="T60" fmla="*/ 376 w 876"/>
                <a:gd name="T61" fmla="*/ 575 h 631"/>
                <a:gd name="T62" fmla="*/ 339 w 876"/>
                <a:gd name="T63" fmla="*/ 588 h 631"/>
                <a:gd name="T64" fmla="*/ 306 w 876"/>
                <a:gd name="T65" fmla="*/ 602 h 631"/>
                <a:gd name="T66" fmla="*/ 280 w 876"/>
                <a:gd name="T67" fmla="*/ 614 h 631"/>
                <a:gd name="T68" fmla="*/ 260 w 876"/>
                <a:gd name="T69" fmla="*/ 622 h 631"/>
                <a:gd name="T70" fmla="*/ 248 w 876"/>
                <a:gd name="T71" fmla="*/ 629 h 631"/>
                <a:gd name="T72" fmla="*/ 243 w 876"/>
                <a:gd name="T73" fmla="*/ 631 h 631"/>
                <a:gd name="T74" fmla="*/ 0 w 876"/>
                <a:gd name="T75" fmla="*/ 277 h 631"/>
                <a:gd name="T76" fmla="*/ 47 w 876"/>
                <a:gd name="T77" fmla="*/ 235 h 631"/>
                <a:gd name="T78" fmla="*/ 93 w 876"/>
                <a:gd name="T79" fmla="*/ 198 h 631"/>
                <a:gd name="T80" fmla="*/ 302 w 876"/>
                <a:gd name="T81" fmla="*/ 358 h 631"/>
                <a:gd name="T82" fmla="*/ 300 w 876"/>
                <a:gd name="T83" fmla="*/ 355 h 631"/>
                <a:gd name="T84" fmla="*/ 294 w 876"/>
                <a:gd name="T85" fmla="*/ 348 h 631"/>
                <a:gd name="T86" fmla="*/ 282 w 876"/>
                <a:gd name="T87" fmla="*/ 335 h 631"/>
                <a:gd name="T88" fmla="*/ 267 w 876"/>
                <a:gd name="T89" fmla="*/ 318 h 631"/>
                <a:gd name="T90" fmla="*/ 250 w 876"/>
                <a:gd name="T91" fmla="*/ 297 h 631"/>
                <a:gd name="T92" fmla="*/ 230 w 876"/>
                <a:gd name="T93" fmla="*/ 275 h 631"/>
                <a:gd name="T94" fmla="*/ 209 w 876"/>
                <a:gd name="T95" fmla="*/ 248 h 631"/>
                <a:gd name="T96" fmla="*/ 186 w 876"/>
                <a:gd name="T97" fmla="*/ 221 h 631"/>
                <a:gd name="T98" fmla="*/ 162 w 876"/>
                <a:gd name="T99" fmla="*/ 193 h 631"/>
                <a:gd name="T100" fmla="*/ 140 w 876"/>
                <a:gd name="T101" fmla="*/ 164 h 631"/>
                <a:gd name="T102" fmla="*/ 221 w 876"/>
                <a:gd name="T103" fmla="*/ 113 h 631"/>
                <a:gd name="T104" fmla="*/ 302 w 876"/>
                <a:gd name="T105" fmla="*/ 72 h 631"/>
                <a:gd name="T106" fmla="*/ 381 w 876"/>
                <a:gd name="T107" fmla="*/ 44 h 631"/>
                <a:gd name="T108" fmla="*/ 457 w 876"/>
                <a:gd name="T109" fmla="*/ 23 h 631"/>
                <a:gd name="T110" fmla="*/ 532 w 876"/>
                <a:gd name="T111" fmla="*/ 10 h 631"/>
                <a:gd name="T112" fmla="*/ 602 w 876"/>
                <a:gd name="T113" fmla="*/ 1 h 631"/>
                <a:gd name="T114" fmla="*/ 668 w 876"/>
                <a:gd name="T11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6" h="631">
                  <a:moveTo>
                    <a:pt x="668" y="0"/>
                  </a:moveTo>
                  <a:lnTo>
                    <a:pt x="729" y="3"/>
                  </a:lnTo>
                  <a:lnTo>
                    <a:pt x="785" y="7"/>
                  </a:lnTo>
                  <a:lnTo>
                    <a:pt x="810" y="13"/>
                  </a:lnTo>
                  <a:lnTo>
                    <a:pt x="832" y="27"/>
                  </a:lnTo>
                  <a:lnTo>
                    <a:pt x="847" y="45"/>
                  </a:lnTo>
                  <a:lnTo>
                    <a:pt x="859" y="69"/>
                  </a:lnTo>
                  <a:lnTo>
                    <a:pt x="867" y="96"/>
                  </a:lnTo>
                  <a:lnTo>
                    <a:pt x="874" y="128"/>
                  </a:lnTo>
                  <a:lnTo>
                    <a:pt x="876" y="162"/>
                  </a:lnTo>
                  <a:lnTo>
                    <a:pt x="876" y="198"/>
                  </a:lnTo>
                  <a:lnTo>
                    <a:pt x="872" y="235"/>
                  </a:lnTo>
                  <a:lnTo>
                    <a:pt x="869" y="272"/>
                  </a:lnTo>
                  <a:lnTo>
                    <a:pt x="864" y="309"/>
                  </a:lnTo>
                  <a:lnTo>
                    <a:pt x="857" y="346"/>
                  </a:lnTo>
                  <a:lnTo>
                    <a:pt x="849" y="382"/>
                  </a:lnTo>
                  <a:lnTo>
                    <a:pt x="842" y="414"/>
                  </a:lnTo>
                  <a:lnTo>
                    <a:pt x="835" y="445"/>
                  </a:lnTo>
                  <a:lnTo>
                    <a:pt x="829" y="470"/>
                  </a:lnTo>
                  <a:lnTo>
                    <a:pt x="822" y="492"/>
                  </a:lnTo>
                  <a:lnTo>
                    <a:pt x="817" y="509"/>
                  </a:lnTo>
                  <a:lnTo>
                    <a:pt x="813" y="519"/>
                  </a:lnTo>
                  <a:lnTo>
                    <a:pt x="813" y="522"/>
                  </a:lnTo>
                  <a:lnTo>
                    <a:pt x="751" y="516"/>
                  </a:lnTo>
                  <a:lnTo>
                    <a:pt x="690" y="516"/>
                  </a:lnTo>
                  <a:lnTo>
                    <a:pt x="631" y="519"/>
                  </a:lnTo>
                  <a:lnTo>
                    <a:pt x="574" y="526"/>
                  </a:lnTo>
                  <a:lnTo>
                    <a:pt x="520" y="536"/>
                  </a:lnTo>
                  <a:lnTo>
                    <a:pt x="468" y="548"/>
                  </a:lnTo>
                  <a:lnTo>
                    <a:pt x="420" y="561"/>
                  </a:lnTo>
                  <a:lnTo>
                    <a:pt x="376" y="575"/>
                  </a:lnTo>
                  <a:lnTo>
                    <a:pt x="339" y="588"/>
                  </a:lnTo>
                  <a:lnTo>
                    <a:pt x="306" y="602"/>
                  </a:lnTo>
                  <a:lnTo>
                    <a:pt x="280" y="614"/>
                  </a:lnTo>
                  <a:lnTo>
                    <a:pt x="260" y="622"/>
                  </a:lnTo>
                  <a:lnTo>
                    <a:pt x="248" y="629"/>
                  </a:lnTo>
                  <a:lnTo>
                    <a:pt x="243" y="631"/>
                  </a:lnTo>
                  <a:lnTo>
                    <a:pt x="0" y="277"/>
                  </a:lnTo>
                  <a:lnTo>
                    <a:pt x="47" y="235"/>
                  </a:lnTo>
                  <a:lnTo>
                    <a:pt x="93" y="198"/>
                  </a:lnTo>
                  <a:lnTo>
                    <a:pt x="302" y="358"/>
                  </a:lnTo>
                  <a:lnTo>
                    <a:pt x="300" y="355"/>
                  </a:lnTo>
                  <a:lnTo>
                    <a:pt x="294" y="348"/>
                  </a:lnTo>
                  <a:lnTo>
                    <a:pt x="282" y="335"/>
                  </a:lnTo>
                  <a:lnTo>
                    <a:pt x="267" y="318"/>
                  </a:lnTo>
                  <a:lnTo>
                    <a:pt x="250" y="297"/>
                  </a:lnTo>
                  <a:lnTo>
                    <a:pt x="230" y="275"/>
                  </a:lnTo>
                  <a:lnTo>
                    <a:pt x="209" y="248"/>
                  </a:lnTo>
                  <a:lnTo>
                    <a:pt x="186" y="221"/>
                  </a:lnTo>
                  <a:lnTo>
                    <a:pt x="162" y="193"/>
                  </a:lnTo>
                  <a:lnTo>
                    <a:pt x="140" y="164"/>
                  </a:lnTo>
                  <a:lnTo>
                    <a:pt x="221" y="113"/>
                  </a:lnTo>
                  <a:lnTo>
                    <a:pt x="302" y="72"/>
                  </a:lnTo>
                  <a:lnTo>
                    <a:pt x="381" y="44"/>
                  </a:lnTo>
                  <a:lnTo>
                    <a:pt x="457" y="23"/>
                  </a:lnTo>
                  <a:lnTo>
                    <a:pt x="532" y="10"/>
                  </a:lnTo>
                  <a:lnTo>
                    <a:pt x="602" y="1"/>
                  </a:lnTo>
                  <a:lnTo>
                    <a:pt x="6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871933" y="5499434"/>
            <a:ext cx="427616" cy="735829"/>
            <a:chOff x="3609" y="1776"/>
            <a:chExt cx="1719" cy="2958"/>
          </a:xfrm>
          <a:solidFill>
            <a:schemeClr val="bg1"/>
          </a:solidFill>
        </p:grpSpPr>
        <p:sp>
          <p:nvSpPr>
            <p:cNvPr id="47" name="Freeform 17"/>
            <p:cNvSpPr>
              <a:spLocks noEditPoints="1"/>
            </p:cNvSpPr>
            <p:nvPr/>
          </p:nvSpPr>
          <p:spPr bwMode="auto">
            <a:xfrm>
              <a:off x="3612" y="2376"/>
              <a:ext cx="1566" cy="1254"/>
            </a:xfrm>
            <a:custGeom>
              <a:avLst/>
              <a:gdLst>
                <a:gd name="T0" fmla="*/ 97 w 3133"/>
                <a:gd name="T1" fmla="*/ 2412 h 2508"/>
                <a:gd name="T2" fmla="*/ 3037 w 3133"/>
                <a:gd name="T3" fmla="*/ 1647 h 2508"/>
                <a:gd name="T4" fmla="*/ 2801 w 3133"/>
                <a:gd name="T5" fmla="*/ 1689 h 2508"/>
                <a:gd name="T6" fmla="*/ 2759 w 3133"/>
                <a:gd name="T7" fmla="*/ 1764 h 2508"/>
                <a:gd name="T8" fmla="*/ 2693 w 3133"/>
                <a:gd name="T9" fmla="*/ 1819 h 2508"/>
                <a:gd name="T10" fmla="*/ 2915 w 3133"/>
                <a:gd name="T11" fmla="*/ 1835 h 2508"/>
                <a:gd name="T12" fmla="*/ 209 w 3133"/>
                <a:gd name="T13" fmla="*/ 1931 h 2508"/>
                <a:gd name="T14" fmla="*/ 587 w 3133"/>
                <a:gd name="T15" fmla="*/ 1835 h 2508"/>
                <a:gd name="T16" fmla="*/ 511 w 3133"/>
                <a:gd name="T17" fmla="*/ 1793 h 2508"/>
                <a:gd name="T18" fmla="*/ 457 w 3133"/>
                <a:gd name="T19" fmla="*/ 1728 h 2508"/>
                <a:gd name="T20" fmla="*/ 431 w 3133"/>
                <a:gd name="T21" fmla="*/ 1647 h 2508"/>
                <a:gd name="T22" fmla="*/ 884 w 3133"/>
                <a:gd name="T23" fmla="*/ 1647 h 2508"/>
                <a:gd name="T24" fmla="*/ 856 w 3133"/>
                <a:gd name="T25" fmla="*/ 1724 h 2508"/>
                <a:gd name="T26" fmla="*/ 800 w 3133"/>
                <a:gd name="T27" fmla="*/ 1793 h 2508"/>
                <a:gd name="T28" fmla="*/ 722 w 3133"/>
                <a:gd name="T29" fmla="*/ 1835 h 2508"/>
                <a:gd name="T30" fmla="*/ 2477 w 3133"/>
                <a:gd name="T31" fmla="*/ 1819 h 2508"/>
                <a:gd name="T32" fmla="*/ 2408 w 3133"/>
                <a:gd name="T33" fmla="*/ 1762 h 2508"/>
                <a:gd name="T34" fmla="*/ 2366 w 3133"/>
                <a:gd name="T35" fmla="*/ 1680 h 2508"/>
                <a:gd name="T36" fmla="*/ 884 w 3133"/>
                <a:gd name="T37" fmla="*/ 1647 h 2508"/>
                <a:gd name="T38" fmla="*/ 962 w 3133"/>
                <a:gd name="T39" fmla="*/ 1400 h 2508"/>
                <a:gd name="T40" fmla="*/ 1016 w 3133"/>
                <a:gd name="T41" fmla="*/ 1551 h 2508"/>
                <a:gd name="T42" fmla="*/ 2210 w 3133"/>
                <a:gd name="T43" fmla="*/ 1214 h 2508"/>
                <a:gd name="T44" fmla="*/ 2328 w 3133"/>
                <a:gd name="T45" fmla="*/ 1551 h 2508"/>
                <a:gd name="T46" fmla="*/ 2210 w 3133"/>
                <a:gd name="T47" fmla="*/ 1214 h 2508"/>
                <a:gd name="T48" fmla="*/ 1471 w 3133"/>
                <a:gd name="T49" fmla="*/ 1111 h 2508"/>
                <a:gd name="T50" fmla="*/ 1614 w 3133"/>
                <a:gd name="T51" fmla="*/ 1303 h 2508"/>
                <a:gd name="T52" fmla="*/ 1614 w 3133"/>
                <a:gd name="T53" fmla="*/ 170 h 2508"/>
                <a:gd name="T54" fmla="*/ 1472 w 3133"/>
                <a:gd name="T55" fmla="*/ 0 h 2508"/>
                <a:gd name="T56" fmla="*/ 1758 w 3133"/>
                <a:gd name="T57" fmla="*/ 2 h 2508"/>
                <a:gd name="T58" fmla="*/ 1903 w 3133"/>
                <a:gd name="T59" fmla="*/ 55 h 2508"/>
                <a:gd name="T60" fmla="*/ 1977 w 3133"/>
                <a:gd name="T61" fmla="*/ 97 h 2508"/>
                <a:gd name="T62" fmla="*/ 2105 w 3133"/>
                <a:gd name="T63" fmla="*/ 179 h 2508"/>
                <a:gd name="T64" fmla="*/ 2223 w 3133"/>
                <a:gd name="T65" fmla="*/ 297 h 2508"/>
                <a:gd name="T66" fmla="*/ 2334 w 3133"/>
                <a:gd name="T67" fmla="*/ 444 h 2508"/>
                <a:gd name="T68" fmla="*/ 2434 w 3133"/>
                <a:gd name="T69" fmla="*/ 610 h 2508"/>
                <a:gd name="T70" fmla="*/ 2523 w 3133"/>
                <a:gd name="T71" fmla="*/ 787 h 2508"/>
                <a:gd name="T72" fmla="*/ 2601 w 3133"/>
                <a:gd name="T73" fmla="*/ 969 h 2508"/>
                <a:gd name="T74" fmla="*/ 2668 w 3133"/>
                <a:gd name="T75" fmla="*/ 1143 h 2508"/>
                <a:gd name="T76" fmla="*/ 2724 w 3133"/>
                <a:gd name="T77" fmla="*/ 1303 h 2508"/>
                <a:gd name="T78" fmla="*/ 2768 w 3133"/>
                <a:gd name="T79" fmla="*/ 1442 h 2508"/>
                <a:gd name="T80" fmla="*/ 2801 w 3133"/>
                <a:gd name="T81" fmla="*/ 1551 h 2508"/>
                <a:gd name="T82" fmla="*/ 3133 w 3133"/>
                <a:gd name="T83" fmla="*/ 2508 h 2508"/>
                <a:gd name="T84" fmla="*/ 0 w 3133"/>
                <a:gd name="T85" fmla="*/ 1551 h 2508"/>
                <a:gd name="T86" fmla="*/ 455 w 3133"/>
                <a:gd name="T87" fmla="*/ 1500 h 2508"/>
                <a:gd name="T88" fmla="*/ 493 w 3133"/>
                <a:gd name="T89" fmla="*/ 1373 h 2508"/>
                <a:gd name="T90" fmla="*/ 546 w 3133"/>
                <a:gd name="T91" fmla="*/ 1216 h 2508"/>
                <a:gd name="T92" fmla="*/ 609 w 3133"/>
                <a:gd name="T93" fmla="*/ 1043 h 2508"/>
                <a:gd name="T94" fmla="*/ 684 w 3133"/>
                <a:gd name="T95" fmla="*/ 861 h 2508"/>
                <a:gd name="T96" fmla="*/ 771 w 3133"/>
                <a:gd name="T97" fmla="*/ 677 h 2508"/>
                <a:gd name="T98" fmla="*/ 869 w 3133"/>
                <a:gd name="T99" fmla="*/ 503 h 2508"/>
                <a:gd name="T100" fmla="*/ 978 w 3133"/>
                <a:gd name="T101" fmla="*/ 344 h 2508"/>
                <a:gd name="T102" fmla="*/ 1096 w 3133"/>
                <a:gd name="T103" fmla="*/ 213 h 2508"/>
                <a:gd name="T104" fmla="*/ 1223 w 3133"/>
                <a:gd name="T105" fmla="*/ 117 h 2508"/>
                <a:gd name="T106" fmla="*/ 1341 w 3133"/>
                <a:gd name="T107" fmla="*/ 46 h 2508"/>
                <a:gd name="T108" fmla="*/ 1471 w 3133"/>
                <a:gd name="T109" fmla="*/ 0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33" h="2508">
                  <a:moveTo>
                    <a:pt x="97" y="1647"/>
                  </a:moveTo>
                  <a:lnTo>
                    <a:pt x="97" y="2412"/>
                  </a:lnTo>
                  <a:lnTo>
                    <a:pt x="3037" y="2412"/>
                  </a:lnTo>
                  <a:lnTo>
                    <a:pt x="3037" y="1647"/>
                  </a:lnTo>
                  <a:lnTo>
                    <a:pt x="2810" y="1647"/>
                  </a:lnTo>
                  <a:lnTo>
                    <a:pt x="2801" y="1689"/>
                  </a:lnTo>
                  <a:lnTo>
                    <a:pt x="2782" y="1728"/>
                  </a:lnTo>
                  <a:lnTo>
                    <a:pt x="2759" y="1764"/>
                  </a:lnTo>
                  <a:lnTo>
                    <a:pt x="2730" y="1793"/>
                  </a:lnTo>
                  <a:lnTo>
                    <a:pt x="2693" y="1819"/>
                  </a:lnTo>
                  <a:lnTo>
                    <a:pt x="2652" y="1835"/>
                  </a:lnTo>
                  <a:lnTo>
                    <a:pt x="2915" y="1835"/>
                  </a:lnTo>
                  <a:lnTo>
                    <a:pt x="2915" y="1931"/>
                  </a:lnTo>
                  <a:lnTo>
                    <a:pt x="209" y="1931"/>
                  </a:lnTo>
                  <a:lnTo>
                    <a:pt x="209" y="1835"/>
                  </a:lnTo>
                  <a:lnTo>
                    <a:pt x="587" y="1835"/>
                  </a:lnTo>
                  <a:lnTo>
                    <a:pt x="547" y="1819"/>
                  </a:lnTo>
                  <a:lnTo>
                    <a:pt x="511" y="1793"/>
                  </a:lnTo>
                  <a:lnTo>
                    <a:pt x="480" y="1764"/>
                  </a:lnTo>
                  <a:lnTo>
                    <a:pt x="457" y="1728"/>
                  </a:lnTo>
                  <a:lnTo>
                    <a:pt x="440" y="1689"/>
                  </a:lnTo>
                  <a:lnTo>
                    <a:pt x="431" y="1647"/>
                  </a:lnTo>
                  <a:lnTo>
                    <a:pt x="97" y="1647"/>
                  </a:lnTo>
                  <a:close/>
                  <a:moveTo>
                    <a:pt x="884" y="1647"/>
                  </a:moveTo>
                  <a:lnTo>
                    <a:pt x="873" y="1680"/>
                  </a:lnTo>
                  <a:lnTo>
                    <a:pt x="856" y="1724"/>
                  </a:lnTo>
                  <a:lnTo>
                    <a:pt x="831" y="1762"/>
                  </a:lnTo>
                  <a:lnTo>
                    <a:pt x="800" y="1793"/>
                  </a:lnTo>
                  <a:lnTo>
                    <a:pt x="764" y="1819"/>
                  </a:lnTo>
                  <a:lnTo>
                    <a:pt x="722" y="1835"/>
                  </a:lnTo>
                  <a:lnTo>
                    <a:pt x="2517" y="1835"/>
                  </a:lnTo>
                  <a:lnTo>
                    <a:pt x="2477" y="1819"/>
                  </a:lnTo>
                  <a:lnTo>
                    <a:pt x="2441" y="1793"/>
                  </a:lnTo>
                  <a:lnTo>
                    <a:pt x="2408" y="1762"/>
                  </a:lnTo>
                  <a:lnTo>
                    <a:pt x="2385" y="1724"/>
                  </a:lnTo>
                  <a:lnTo>
                    <a:pt x="2366" y="1680"/>
                  </a:lnTo>
                  <a:lnTo>
                    <a:pt x="2357" y="1647"/>
                  </a:lnTo>
                  <a:lnTo>
                    <a:pt x="884" y="1647"/>
                  </a:lnTo>
                  <a:close/>
                  <a:moveTo>
                    <a:pt x="1016" y="1249"/>
                  </a:moveTo>
                  <a:lnTo>
                    <a:pt x="962" y="1400"/>
                  </a:lnTo>
                  <a:lnTo>
                    <a:pt x="913" y="1551"/>
                  </a:lnTo>
                  <a:lnTo>
                    <a:pt x="1016" y="1551"/>
                  </a:lnTo>
                  <a:lnTo>
                    <a:pt x="1016" y="1249"/>
                  </a:lnTo>
                  <a:close/>
                  <a:moveTo>
                    <a:pt x="2210" y="1214"/>
                  </a:moveTo>
                  <a:lnTo>
                    <a:pt x="2210" y="1551"/>
                  </a:lnTo>
                  <a:lnTo>
                    <a:pt x="2328" y="1551"/>
                  </a:lnTo>
                  <a:lnTo>
                    <a:pt x="2272" y="1382"/>
                  </a:lnTo>
                  <a:lnTo>
                    <a:pt x="2210" y="1214"/>
                  </a:lnTo>
                  <a:close/>
                  <a:moveTo>
                    <a:pt x="1612" y="170"/>
                  </a:moveTo>
                  <a:lnTo>
                    <a:pt x="1471" y="1111"/>
                  </a:lnTo>
                  <a:lnTo>
                    <a:pt x="1612" y="1303"/>
                  </a:lnTo>
                  <a:lnTo>
                    <a:pt x="1614" y="1303"/>
                  </a:lnTo>
                  <a:lnTo>
                    <a:pt x="1756" y="1111"/>
                  </a:lnTo>
                  <a:lnTo>
                    <a:pt x="1614" y="170"/>
                  </a:lnTo>
                  <a:lnTo>
                    <a:pt x="1612" y="170"/>
                  </a:lnTo>
                  <a:close/>
                  <a:moveTo>
                    <a:pt x="1472" y="0"/>
                  </a:moveTo>
                  <a:lnTo>
                    <a:pt x="1614" y="148"/>
                  </a:lnTo>
                  <a:lnTo>
                    <a:pt x="1758" y="2"/>
                  </a:lnTo>
                  <a:lnTo>
                    <a:pt x="1832" y="24"/>
                  </a:lnTo>
                  <a:lnTo>
                    <a:pt x="1903" y="55"/>
                  </a:lnTo>
                  <a:lnTo>
                    <a:pt x="1970" y="95"/>
                  </a:lnTo>
                  <a:lnTo>
                    <a:pt x="1977" y="97"/>
                  </a:lnTo>
                  <a:lnTo>
                    <a:pt x="2043" y="133"/>
                  </a:lnTo>
                  <a:lnTo>
                    <a:pt x="2105" y="179"/>
                  </a:lnTo>
                  <a:lnTo>
                    <a:pt x="2165" y="233"/>
                  </a:lnTo>
                  <a:lnTo>
                    <a:pt x="2223" y="297"/>
                  </a:lnTo>
                  <a:lnTo>
                    <a:pt x="2279" y="368"/>
                  </a:lnTo>
                  <a:lnTo>
                    <a:pt x="2334" y="444"/>
                  </a:lnTo>
                  <a:lnTo>
                    <a:pt x="2385" y="524"/>
                  </a:lnTo>
                  <a:lnTo>
                    <a:pt x="2434" y="610"/>
                  </a:lnTo>
                  <a:lnTo>
                    <a:pt x="2479" y="697"/>
                  </a:lnTo>
                  <a:lnTo>
                    <a:pt x="2523" y="787"/>
                  </a:lnTo>
                  <a:lnTo>
                    <a:pt x="2563" y="878"/>
                  </a:lnTo>
                  <a:lnTo>
                    <a:pt x="2601" y="969"/>
                  </a:lnTo>
                  <a:lnTo>
                    <a:pt x="2635" y="1056"/>
                  </a:lnTo>
                  <a:lnTo>
                    <a:pt x="2668" y="1143"/>
                  </a:lnTo>
                  <a:lnTo>
                    <a:pt x="2697" y="1225"/>
                  </a:lnTo>
                  <a:lnTo>
                    <a:pt x="2724" y="1303"/>
                  </a:lnTo>
                  <a:lnTo>
                    <a:pt x="2748" y="1376"/>
                  </a:lnTo>
                  <a:lnTo>
                    <a:pt x="2768" y="1442"/>
                  </a:lnTo>
                  <a:lnTo>
                    <a:pt x="2786" y="1502"/>
                  </a:lnTo>
                  <a:lnTo>
                    <a:pt x="2801" y="1551"/>
                  </a:lnTo>
                  <a:lnTo>
                    <a:pt x="3133" y="1551"/>
                  </a:lnTo>
                  <a:lnTo>
                    <a:pt x="3133" y="2508"/>
                  </a:lnTo>
                  <a:lnTo>
                    <a:pt x="0" y="2508"/>
                  </a:lnTo>
                  <a:lnTo>
                    <a:pt x="0" y="1551"/>
                  </a:lnTo>
                  <a:lnTo>
                    <a:pt x="440" y="1551"/>
                  </a:lnTo>
                  <a:lnTo>
                    <a:pt x="455" y="1500"/>
                  </a:lnTo>
                  <a:lnTo>
                    <a:pt x="473" y="1440"/>
                  </a:lnTo>
                  <a:lnTo>
                    <a:pt x="493" y="1373"/>
                  </a:lnTo>
                  <a:lnTo>
                    <a:pt x="518" y="1298"/>
                  </a:lnTo>
                  <a:lnTo>
                    <a:pt x="546" y="1216"/>
                  </a:lnTo>
                  <a:lnTo>
                    <a:pt x="575" y="1132"/>
                  </a:lnTo>
                  <a:lnTo>
                    <a:pt x="609" y="1043"/>
                  </a:lnTo>
                  <a:lnTo>
                    <a:pt x="646" y="952"/>
                  </a:lnTo>
                  <a:lnTo>
                    <a:pt x="684" y="861"/>
                  </a:lnTo>
                  <a:lnTo>
                    <a:pt x="727" y="768"/>
                  </a:lnTo>
                  <a:lnTo>
                    <a:pt x="771" y="677"/>
                  </a:lnTo>
                  <a:lnTo>
                    <a:pt x="820" y="588"/>
                  </a:lnTo>
                  <a:lnTo>
                    <a:pt x="869" y="503"/>
                  </a:lnTo>
                  <a:lnTo>
                    <a:pt x="922" y="421"/>
                  </a:lnTo>
                  <a:lnTo>
                    <a:pt x="978" y="344"/>
                  </a:lnTo>
                  <a:lnTo>
                    <a:pt x="1036" y="275"/>
                  </a:lnTo>
                  <a:lnTo>
                    <a:pt x="1096" y="213"/>
                  </a:lnTo>
                  <a:lnTo>
                    <a:pt x="1158" y="160"/>
                  </a:lnTo>
                  <a:lnTo>
                    <a:pt x="1223" y="117"/>
                  </a:lnTo>
                  <a:lnTo>
                    <a:pt x="1282" y="79"/>
                  </a:lnTo>
                  <a:lnTo>
                    <a:pt x="1341" y="46"/>
                  </a:lnTo>
                  <a:lnTo>
                    <a:pt x="1405" y="19"/>
                  </a:lnTo>
                  <a:lnTo>
                    <a:pt x="1471" y="0"/>
                  </a:lnTo>
                  <a:lnTo>
                    <a:pt x="1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18"/>
            <p:cNvSpPr>
              <a:spLocks noChangeArrowheads="1"/>
            </p:cNvSpPr>
            <p:nvPr/>
          </p:nvSpPr>
          <p:spPr bwMode="auto">
            <a:xfrm>
              <a:off x="3716" y="3430"/>
              <a:ext cx="1353" cy="4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4071" y="4409"/>
              <a:ext cx="57" cy="104"/>
            </a:xfrm>
            <a:custGeom>
              <a:avLst/>
              <a:gdLst>
                <a:gd name="T0" fmla="*/ 53 w 113"/>
                <a:gd name="T1" fmla="*/ 0 h 208"/>
                <a:gd name="T2" fmla="*/ 54 w 113"/>
                <a:gd name="T3" fmla="*/ 0 h 208"/>
                <a:gd name="T4" fmla="*/ 67 w 113"/>
                <a:gd name="T5" fmla="*/ 49 h 208"/>
                <a:gd name="T6" fmla="*/ 82 w 113"/>
                <a:gd name="T7" fmla="*/ 98 h 208"/>
                <a:gd name="T8" fmla="*/ 113 w 113"/>
                <a:gd name="T9" fmla="*/ 208 h 208"/>
                <a:gd name="T10" fmla="*/ 0 w 113"/>
                <a:gd name="T11" fmla="*/ 208 h 208"/>
                <a:gd name="T12" fmla="*/ 29 w 113"/>
                <a:gd name="T13" fmla="*/ 98 h 208"/>
                <a:gd name="T14" fmla="*/ 38 w 113"/>
                <a:gd name="T15" fmla="*/ 66 h 208"/>
                <a:gd name="T16" fmla="*/ 45 w 113"/>
                <a:gd name="T17" fmla="*/ 33 h 208"/>
                <a:gd name="T18" fmla="*/ 53 w 113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208">
                  <a:moveTo>
                    <a:pt x="53" y="0"/>
                  </a:moveTo>
                  <a:lnTo>
                    <a:pt x="54" y="0"/>
                  </a:lnTo>
                  <a:lnTo>
                    <a:pt x="67" y="49"/>
                  </a:lnTo>
                  <a:lnTo>
                    <a:pt x="82" y="98"/>
                  </a:lnTo>
                  <a:lnTo>
                    <a:pt x="113" y="208"/>
                  </a:lnTo>
                  <a:lnTo>
                    <a:pt x="0" y="208"/>
                  </a:lnTo>
                  <a:lnTo>
                    <a:pt x="29" y="98"/>
                  </a:lnTo>
                  <a:lnTo>
                    <a:pt x="38" y="66"/>
                  </a:lnTo>
                  <a:lnTo>
                    <a:pt x="45" y="3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/>
            <p:cNvSpPr>
              <a:spLocks noEditPoints="1"/>
            </p:cNvSpPr>
            <p:nvPr/>
          </p:nvSpPr>
          <p:spPr bwMode="auto">
            <a:xfrm>
              <a:off x="3609" y="4254"/>
              <a:ext cx="1566" cy="480"/>
            </a:xfrm>
            <a:custGeom>
              <a:avLst/>
              <a:gdLst>
                <a:gd name="T0" fmla="*/ 1815 w 3133"/>
                <a:gd name="T1" fmla="*/ 737 h 959"/>
                <a:gd name="T2" fmla="*/ 1932 w 3133"/>
                <a:gd name="T3" fmla="*/ 568 h 959"/>
                <a:gd name="T4" fmla="*/ 2101 w 3133"/>
                <a:gd name="T5" fmla="*/ 737 h 959"/>
                <a:gd name="T6" fmla="*/ 2057 w 3133"/>
                <a:gd name="T7" fmla="*/ 440 h 959"/>
                <a:gd name="T8" fmla="*/ 2086 w 3133"/>
                <a:gd name="T9" fmla="*/ 222 h 959"/>
                <a:gd name="T10" fmla="*/ 1933 w 3133"/>
                <a:gd name="T11" fmla="*/ 449 h 959"/>
                <a:gd name="T12" fmla="*/ 1932 w 3133"/>
                <a:gd name="T13" fmla="*/ 222 h 959"/>
                <a:gd name="T14" fmla="*/ 1288 w 3133"/>
                <a:gd name="T15" fmla="*/ 222 h 959"/>
                <a:gd name="T16" fmla="*/ 1396 w 3133"/>
                <a:gd name="T17" fmla="*/ 737 h 959"/>
                <a:gd name="T18" fmla="*/ 1396 w 3133"/>
                <a:gd name="T19" fmla="*/ 500 h 959"/>
                <a:gd name="T20" fmla="*/ 1392 w 3133"/>
                <a:gd name="T21" fmla="*/ 357 h 959"/>
                <a:gd name="T22" fmla="*/ 1421 w 3133"/>
                <a:gd name="T23" fmla="*/ 418 h 959"/>
                <a:gd name="T24" fmla="*/ 1483 w 3133"/>
                <a:gd name="T25" fmla="*/ 539 h 959"/>
                <a:gd name="T26" fmla="*/ 1715 w 3133"/>
                <a:gd name="T27" fmla="*/ 737 h 959"/>
                <a:gd name="T28" fmla="*/ 1608 w 3133"/>
                <a:gd name="T29" fmla="*/ 222 h 959"/>
                <a:gd name="T30" fmla="*/ 1608 w 3133"/>
                <a:gd name="T31" fmla="*/ 448 h 959"/>
                <a:gd name="T32" fmla="*/ 1617 w 3133"/>
                <a:gd name="T33" fmla="*/ 586 h 959"/>
                <a:gd name="T34" fmla="*/ 1590 w 3133"/>
                <a:gd name="T35" fmla="*/ 528 h 959"/>
                <a:gd name="T36" fmla="*/ 1532 w 3133"/>
                <a:gd name="T37" fmla="*/ 409 h 959"/>
                <a:gd name="T38" fmla="*/ 1288 w 3133"/>
                <a:gd name="T39" fmla="*/ 222 h 959"/>
                <a:gd name="T40" fmla="*/ 750 w 3133"/>
                <a:gd name="T41" fmla="*/ 737 h 959"/>
                <a:gd name="T42" fmla="*/ 907 w 3133"/>
                <a:gd name="T43" fmla="*/ 604 h 959"/>
                <a:gd name="T44" fmla="*/ 1094 w 3133"/>
                <a:gd name="T45" fmla="*/ 737 h 959"/>
                <a:gd name="T46" fmla="*/ 1059 w 3133"/>
                <a:gd name="T47" fmla="*/ 222 h 959"/>
                <a:gd name="T48" fmla="*/ 480 w 3133"/>
                <a:gd name="T49" fmla="*/ 218 h 959"/>
                <a:gd name="T50" fmla="*/ 394 w 3133"/>
                <a:gd name="T51" fmla="*/ 220 h 959"/>
                <a:gd name="T52" fmla="*/ 329 w 3133"/>
                <a:gd name="T53" fmla="*/ 229 h 959"/>
                <a:gd name="T54" fmla="*/ 362 w 3133"/>
                <a:gd name="T55" fmla="*/ 739 h 959"/>
                <a:gd name="T56" fmla="*/ 456 w 3133"/>
                <a:gd name="T57" fmla="*/ 742 h 959"/>
                <a:gd name="T58" fmla="*/ 560 w 3133"/>
                <a:gd name="T59" fmla="*/ 735 h 959"/>
                <a:gd name="T60" fmla="*/ 632 w 3133"/>
                <a:gd name="T61" fmla="*/ 711 h 959"/>
                <a:gd name="T62" fmla="*/ 680 w 3133"/>
                <a:gd name="T63" fmla="*/ 673 h 959"/>
                <a:gd name="T64" fmla="*/ 707 w 3133"/>
                <a:gd name="T65" fmla="*/ 619 h 959"/>
                <a:gd name="T66" fmla="*/ 707 w 3133"/>
                <a:gd name="T67" fmla="*/ 555 h 959"/>
                <a:gd name="T68" fmla="*/ 681 w 3133"/>
                <a:gd name="T69" fmla="*/ 504 h 959"/>
                <a:gd name="T70" fmla="*/ 636 w 3133"/>
                <a:gd name="T71" fmla="*/ 469 h 959"/>
                <a:gd name="T72" fmla="*/ 609 w 3133"/>
                <a:gd name="T73" fmla="*/ 457 h 959"/>
                <a:gd name="T74" fmla="*/ 663 w 3133"/>
                <a:gd name="T75" fmla="*/ 422 h 959"/>
                <a:gd name="T76" fmla="*/ 691 w 3133"/>
                <a:gd name="T77" fmla="*/ 375 h 959"/>
                <a:gd name="T78" fmla="*/ 689 w 3133"/>
                <a:gd name="T79" fmla="*/ 315 h 959"/>
                <a:gd name="T80" fmla="*/ 656 w 3133"/>
                <a:gd name="T81" fmla="*/ 264 h 959"/>
                <a:gd name="T82" fmla="*/ 601 w 3133"/>
                <a:gd name="T83" fmla="*/ 233 h 959"/>
                <a:gd name="T84" fmla="*/ 529 w 3133"/>
                <a:gd name="T85" fmla="*/ 218 h 959"/>
                <a:gd name="T86" fmla="*/ 2606 w 3133"/>
                <a:gd name="T87" fmla="*/ 187 h 959"/>
                <a:gd name="T88" fmla="*/ 2936 w 3133"/>
                <a:gd name="T89" fmla="*/ 773 h 959"/>
                <a:gd name="T90" fmla="*/ 2606 w 3133"/>
                <a:gd name="T91" fmla="*/ 187 h 959"/>
                <a:gd name="T92" fmla="*/ 3133 w 3133"/>
                <a:gd name="T93" fmla="*/ 0 h 959"/>
                <a:gd name="T94" fmla="*/ 0 w 3133"/>
                <a:gd name="T95" fmla="*/ 959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33" h="959">
                  <a:moveTo>
                    <a:pt x="1815" y="222"/>
                  </a:moveTo>
                  <a:lnTo>
                    <a:pt x="1815" y="737"/>
                  </a:lnTo>
                  <a:lnTo>
                    <a:pt x="1932" y="737"/>
                  </a:lnTo>
                  <a:lnTo>
                    <a:pt x="1932" y="568"/>
                  </a:lnTo>
                  <a:lnTo>
                    <a:pt x="1975" y="515"/>
                  </a:lnTo>
                  <a:lnTo>
                    <a:pt x="2101" y="737"/>
                  </a:lnTo>
                  <a:lnTo>
                    <a:pt x="2237" y="737"/>
                  </a:lnTo>
                  <a:lnTo>
                    <a:pt x="2057" y="440"/>
                  </a:lnTo>
                  <a:lnTo>
                    <a:pt x="2228" y="222"/>
                  </a:lnTo>
                  <a:lnTo>
                    <a:pt x="2086" y="222"/>
                  </a:lnTo>
                  <a:lnTo>
                    <a:pt x="1968" y="393"/>
                  </a:lnTo>
                  <a:lnTo>
                    <a:pt x="1933" y="449"/>
                  </a:lnTo>
                  <a:lnTo>
                    <a:pt x="1932" y="449"/>
                  </a:lnTo>
                  <a:lnTo>
                    <a:pt x="1932" y="222"/>
                  </a:lnTo>
                  <a:lnTo>
                    <a:pt x="1815" y="222"/>
                  </a:lnTo>
                  <a:close/>
                  <a:moveTo>
                    <a:pt x="1288" y="222"/>
                  </a:moveTo>
                  <a:lnTo>
                    <a:pt x="1288" y="737"/>
                  </a:lnTo>
                  <a:lnTo>
                    <a:pt x="1396" y="737"/>
                  </a:lnTo>
                  <a:lnTo>
                    <a:pt x="1396" y="582"/>
                  </a:lnTo>
                  <a:lnTo>
                    <a:pt x="1396" y="500"/>
                  </a:lnTo>
                  <a:lnTo>
                    <a:pt x="1394" y="426"/>
                  </a:lnTo>
                  <a:lnTo>
                    <a:pt x="1392" y="357"/>
                  </a:lnTo>
                  <a:lnTo>
                    <a:pt x="1394" y="357"/>
                  </a:lnTo>
                  <a:lnTo>
                    <a:pt x="1421" y="418"/>
                  </a:lnTo>
                  <a:lnTo>
                    <a:pt x="1452" y="480"/>
                  </a:lnTo>
                  <a:lnTo>
                    <a:pt x="1483" y="539"/>
                  </a:lnTo>
                  <a:lnTo>
                    <a:pt x="1592" y="737"/>
                  </a:lnTo>
                  <a:lnTo>
                    <a:pt x="1715" y="737"/>
                  </a:lnTo>
                  <a:lnTo>
                    <a:pt x="1715" y="222"/>
                  </a:lnTo>
                  <a:lnTo>
                    <a:pt x="1608" y="222"/>
                  </a:lnTo>
                  <a:lnTo>
                    <a:pt x="1608" y="371"/>
                  </a:lnTo>
                  <a:lnTo>
                    <a:pt x="1608" y="448"/>
                  </a:lnTo>
                  <a:lnTo>
                    <a:pt x="1612" y="519"/>
                  </a:lnTo>
                  <a:lnTo>
                    <a:pt x="1617" y="586"/>
                  </a:lnTo>
                  <a:lnTo>
                    <a:pt x="1615" y="586"/>
                  </a:lnTo>
                  <a:lnTo>
                    <a:pt x="1590" y="528"/>
                  </a:lnTo>
                  <a:lnTo>
                    <a:pt x="1561" y="468"/>
                  </a:lnTo>
                  <a:lnTo>
                    <a:pt x="1532" y="409"/>
                  </a:lnTo>
                  <a:lnTo>
                    <a:pt x="1425" y="222"/>
                  </a:lnTo>
                  <a:lnTo>
                    <a:pt x="1288" y="222"/>
                  </a:lnTo>
                  <a:close/>
                  <a:moveTo>
                    <a:pt x="907" y="222"/>
                  </a:moveTo>
                  <a:lnTo>
                    <a:pt x="750" y="737"/>
                  </a:lnTo>
                  <a:lnTo>
                    <a:pt x="870" y="737"/>
                  </a:lnTo>
                  <a:lnTo>
                    <a:pt x="907" y="604"/>
                  </a:lnTo>
                  <a:lnTo>
                    <a:pt x="1054" y="604"/>
                  </a:lnTo>
                  <a:lnTo>
                    <a:pt x="1094" y="737"/>
                  </a:lnTo>
                  <a:lnTo>
                    <a:pt x="1219" y="737"/>
                  </a:lnTo>
                  <a:lnTo>
                    <a:pt x="1059" y="222"/>
                  </a:lnTo>
                  <a:lnTo>
                    <a:pt x="907" y="222"/>
                  </a:lnTo>
                  <a:close/>
                  <a:moveTo>
                    <a:pt x="480" y="218"/>
                  </a:moveTo>
                  <a:lnTo>
                    <a:pt x="436" y="218"/>
                  </a:lnTo>
                  <a:lnTo>
                    <a:pt x="394" y="220"/>
                  </a:lnTo>
                  <a:lnTo>
                    <a:pt x="358" y="224"/>
                  </a:lnTo>
                  <a:lnTo>
                    <a:pt x="329" y="229"/>
                  </a:lnTo>
                  <a:lnTo>
                    <a:pt x="329" y="735"/>
                  </a:lnTo>
                  <a:lnTo>
                    <a:pt x="362" y="739"/>
                  </a:lnTo>
                  <a:lnTo>
                    <a:pt x="403" y="741"/>
                  </a:lnTo>
                  <a:lnTo>
                    <a:pt x="456" y="742"/>
                  </a:lnTo>
                  <a:lnTo>
                    <a:pt x="512" y="741"/>
                  </a:lnTo>
                  <a:lnTo>
                    <a:pt x="560" y="735"/>
                  </a:lnTo>
                  <a:lnTo>
                    <a:pt x="600" y="724"/>
                  </a:lnTo>
                  <a:lnTo>
                    <a:pt x="632" y="711"/>
                  </a:lnTo>
                  <a:lnTo>
                    <a:pt x="658" y="695"/>
                  </a:lnTo>
                  <a:lnTo>
                    <a:pt x="680" y="673"/>
                  </a:lnTo>
                  <a:lnTo>
                    <a:pt x="696" y="648"/>
                  </a:lnTo>
                  <a:lnTo>
                    <a:pt x="707" y="619"/>
                  </a:lnTo>
                  <a:lnTo>
                    <a:pt x="711" y="586"/>
                  </a:lnTo>
                  <a:lnTo>
                    <a:pt x="707" y="555"/>
                  </a:lnTo>
                  <a:lnTo>
                    <a:pt x="698" y="528"/>
                  </a:lnTo>
                  <a:lnTo>
                    <a:pt x="681" y="504"/>
                  </a:lnTo>
                  <a:lnTo>
                    <a:pt x="661" y="484"/>
                  </a:lnTo>
                  <a:lnTo>
                    <a:pt x="636" y="469"/>
                  </a:lnTo>
                  <a:lnTo>
                    <a:pt x="609" y="458"/>
                  </a:lnTo>
                  <a:lnTo>
                    <a:pt x="609" y="457"/>
                  </a:lnTo>
                  <a:lnTo>
                    <a:pt x="640" y="442"/>
                  </a:lnTo>
                  <a:lnTo>
                    <a:pt x="663" y="422"/>
                  </a:lnTo>
                  <a:lnTo>
                    <a:pt x="680" y="400"/>
                  </a:lnTo>
                  <a:lnTo>
                    <a:pt x="691" y="375"/>
                  </a:lnTo>
                  <a:lnTo>
                    <a:pt x="694" y="347"/>
                  </a:lnTo>
                  <a:lnTo>
                    <a:pt x="689" y="315"/>
                  </a:lnTo>
                  <a:lnTo>
                    <a:pt x="676" y="287"/>
                  </a:lnTo>
                  <a:lnTo>
                    <a:pt x="656" y="264"/>
                  </a:lnTo>
                  <a:lnTo>
                    <a:pt x="632" y="247"/>
                  </a:lnTo>
                  <a:lnTo>
                    <a:pt x="601" y="233"/>
                  </a:lnTo>
                  <a:lnTo>
                    <a:pt x="569" y="224"/>
                  </a:lnTo>
                  <a:lnTo>
                    <a:pt x="529" y="218"/>
                  </a:lnTo>
                  <a:lnTo>
                    <a:pt x="480" y="218"/>
                  </a:lnTo>
                  <a:close/>
                  <a:moveTo>
                    <a:pt x="2606" y="187"/>
                  </a:moveTo>
                  <a:lnTo>
                    <a:pt x="2606" y="773"/>
                  </a:lnTo>
                  <a:lnTo>
                    <a:pt x="2936" y="773"/>
                  </a:lnTo>
                  <a:lnTo>
                    <a:pt x="2936" y="187"/>
                  </a:lnTo>
                  <a:lnTo>
                    <a:pt x="2606" y="187"/>
                  </a:lnTo>
                  <a:close/>
                  <a:moveTo>
                    <a:pt x="0" y="0"/>
                  </a:moveTo>
                  <a:lnTo>
                    <a:pt x="3133" y="0"/>
                  </a:lnTo>
                  <a:lnTo>
                    <a:pt x="3133" y="959"/>
                  </a:lnTo>
                  <a:lnTo>
                    <a:pt x="0" y="9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3832" y="4405"/>
              <a:ext cx="65" cy="62"/>
            </a:xfrm>
            <a:custGeom>
              <a:avLst/>
              <a:gdLst>
                <a:gd name="T0" fmla="*/ 49 w 131"/>
                <a:gd name="T1" fmla="*/ 0 h 124"/>
                <a:gd name="T2" fmla="*/ 78 w 131"/>
                <a:gd name="T3" fmla="*/ 4 h 124"/>
                <a:gd name="T4" fmla="*/ 100 w 131"/>
                <a:gd name="T5" fmla="*/ 11 h 124"/>
                <a:gd name="T6" fmla="*/ 118 w 131"/>
                <a:gd name="T7" fmla="*/ 22 h 124"/>
                <a:gd name="T8" fmla="*/ 127 w 131"/>
                <a:gd name="T9" fmla="*/ 38 h 124"/>
                <a:gd name="T10" fmla="*/ 131 w 131"/>
                <a:gd name="T11" fmla="*/ 60 h 124"/>
                <a:gd name="T12" fmla="*/ 127 w 131"/>
                <a:gd name="T13" fmla="*/ 82 h 124"/>
                <a:gd name="T14" fmla="*/ 116 w 131"/>
                <a:gd name="T15" fmla="*/ 98 h 124"/>
                <a:gd name="T16" fmla="*/ 97 w 131"/>
                <a:gd name="T17" fmla="*/ 113 h 124"/>
                <a:gd name="T18" fmla="*/ 71 w 131"/>
                <a:gd name="T19" fmla="*/ 120 h 124"/>
                <a:gd name="T20" fmla="*/ 38 w 131"/>
                <a:gd name="T21" fmla="*/ 124 h 124"/>
                <a:gd name="T22" fmla="*/ 0 w 131"/>
                <a:gd name="T23" fmla="*/ 124 h 124"/>
                <a:gd name="T24" fmla="*/ 0 w 131"/>
                <a:gd name="T25" fmla="*/ 4 h 124"/>
                <a:gd name="T26" fmla="*/ 11 w 131"/>
                <a:gd name="T27" fmla="*/ 2 h 124"/>
                <a:gd name="T28" fmla="*/ 27 w 131"/>
                <a:gd name="T29" fmla="*/ 2 h 124"/>
                <a:gd name="T30" fmla="*/ 49 w 131"/>
                <a:gd name="T3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124">
                  <a:moveTo>
                    <a:pt x="49" y="0"/>
                  </a:moveTo>
                  <a:lnTo>
                    <a:pt x="78" y="4"/>
                  </a:lnTo>
                  <a:lnTo>
                    <a:pt x="100" y="11"/>
                  </a:lnTo>
                  <a:lnTo>
                    <a:pt x="118" y="22"/>
                  </a:lnTo>
                  <a:lnTo>
                    <a:pt x="127" y="38"/>
                  </a:lnTo>
                  <a:lnTo>
                    <a:pt x="131" y="60"/>
                  </a:lnTo>
                  <a:lnTo>
                    <a:pt x="127" y="82"/>
                  </a:lnTo>
                  <a:lnTo>
                    <a:pt x="116" y="98"/>
                  </a:lnTo>
                  <a:lnTo>
                    <a:pt x="97" y="113"/>
                  </a:lnTo>
                  <a:lnTo>
                    <a:pt x="71" y="120"/>
                  </a:lnTo>
                  <a:lnTo>
                    <a:pt x="38" y="124"/>
                  </a:lnTo>
                  <a:lnTo>
                    <a:pt x="0" y="124"/>
                  </a:lnTo>
                  <a:lnTo>
                    <a:pt x="0" y="4"/>
                  </a:lnTo>
                  <a:lnTo>
                    <a:pt x="11" y="2"/>
                  </a:lnTo>
                  <a:lnTo>
                    <a:pt x="27" y="2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3832" y="4509"/>
              <a:ext cx="71" cy="73"/>
            </a:xfrm>
            <a:custGeom>
              <a:avLst/>
              <a:gdLst>
                <a:gd name="T0" fmla="*/ 0 w 144"/>
                <a:gd name="T1" fmla="*/ 0 h 146"/>
                <a:gd name="T2" fmla="*/ 40 w 144"/>
                <a:gd name="T3" fmla="*/ 0 h 146"/>
                <a:gd name="T4" fmla="*/ 67 w 144"/>
                <a:gd name="T5" fmla="*/ 2 h 146"/>
                <a:gd name="T6" fmla="*/ 93 w 144"/>
                <a:gd name="T7" fmla="*/ 8 h 146"/>
                <a:gd name="T8" fmla="*/ 113 w 144"/>
                <a:gd name="T9" fmla="*/ 17 h 146"/>
                <a:gd name="T10" fmla="*/ 129 w 144"/>
                <a:gd name="T11" fmla="*/ 31 h 146"/>
                <a:gd name="T12" fmla="*/ 140 w 144"/>
                <a:gd name="T13" fmla="*/ 50 h 146"/>
                <a:gd name="T14" fmla="*/ 144 w 144"/>
                <a:gd name="T15" fmla="*/ 73 h 146"/>
                <a:gd name="T16" fmla="*/ 140 w 144"/>
                <a:gd name="T17" fmla="*/ 97 h 146"/>
                <a:gd name="T18" fmla="*/ 129 w 144"/>
                <a:gd name="T19" fmla="*/ 115 h 146"/>
                <a:gd name="T20" fmla="*/ 115 w 144"/>
                <a:gd name="T21" fmla="*/ 130 h 146"/>
                <a:gd name="T22" fmla="*/ 93 w 144"/>
                <a:gd name="T23" fmla="*/ 139 h 146"/>
                <a:gd name="T24" fmla="*/ 71 w 144"/>
                <a:gd name="T25" fmla="*/ 144 h 146"/>
                <a:gd name="T26" fmla="*/ 44 w 144"/>
                <a:gd name="T27" fmla="*/ 146 h 146"/>
                <a:gd name="T28" fmla="*/ 18 w 144"/>
                <a:gd name="T29" fmla="*/ 146 h 146"/>
                <a:gd name="T30" fmla="*/ 0 w 144"/>
                <a:gd name="T31" fmla="*/ 144 h 146"/>
                <a:gd name="T32" fmla="*/ 0 w 144"/>
                <a:gd name="T3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146">
                  <a:moveTo>
                    <a:pt x="0" y="0"/>
                  </a:moveTo>
                  <a:lnTo>
                    <a:pt x="40" y="0"/>
                  </a:lnTo>
                  <a:lnTo>
                    <a:pt x="67" y="2"/>
                  </a:lnTo>
                  <a:lnTo>
                    <a:pt x="93" y="8"/>
                  </a:lnTo>
                  <a:lnTo>
                    <a:pt x="113" y="17"/>
                  </a:lnTo>
                  <a:lnTo>
                    <a:pt x="129" y="31"/>
                  </a:lnTo>
                  <a:lnTo>
                    <a:pt x="140" y="50"/>
                  </a:lnTo>
                  <a:lnTo>
                    <a:pt x="144" y="73"/>
                  </a:lnTo>
                  <a:lnTo>
                    <a:pt x="140" y="97"/>
                  </a:lnTo>
                  <a:lnTo>
                    <a:pt x="129" y="115"/>
                  </a:lnTo>
                  <a:lnTo>
                    <a:pt x="115" y="130"/>
                  </a:lnTo>
                  <a:lnTo>
                    <a:pt x="93" y="139"/>
                  </a:lnTo>
                  <a:lnTo>
                    <a:pt x="71" y="144"/>
                  </a:lnTo>
                  <a:lnTo>
                    <a:pt x="44" y="146"/>
                  </a:lnTo>
                  <a:lnTo>
                    <a:pt x="18" y="146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4816" y="3925"/>
              <a:ext cx="56" cy="31"/>
            </a:xfrm>
            <a:custGeom>
              <a:avLst/>
              <a:gdLst>
                <a:gd name="T0" fmla="*/ 58 w 111"/>
                <a:gd name="T1" fmla="*/ 0 h 62"/>
                <a:gd name="T2" fmla="*/ 76 w 111"/>
                <a:gd name="T3" fmla="*/ 4 h 62"/>
                <a:gd name="T4" fmla="*/ 91 w 111"/>
                <a:gd name="T5" fmla="*/ 11 h 62"/>
                <a:gd name="T6" fmla="*/ 100 w 111"/>
                <a:gd name="T7" fmla="*/ 22 h 62"/>
                <a:gd name="T8" fmla="*/ 107 w 111"/>
                <a:gd name="T9" fmla="*/ 35 h 62"/>
                <a:gd name="T10" fmla="*/ 109 w 111"/>
                <a:gd name="T11" fmla="*/ 49 h 62"/>
                <a:gd name="T12" fmla="*/ 111 w 111"/>
                <a:gd name="T13" fmla="*/ 62 h 62"/>
                <a:gd name="T14" fmla="*/ 0 w 111"/>
                <a:gd name="T15" fmla="*/ 62 h 62"/>
                <a:gd name="T16" fmla="*/ 4 w 111"/>
                <a:gd name="T17" fmla="*/ 45 h 62"/>
                <a:gd name="T18" fmla="*/ 11 w 111"/>
                <a:gd name="T19" fmla="*/ 29 h 62"/>
                <a:gd name="T20" fmla="*/ 22 w 111"/>
                <a:gd name="T21" fmla="*/ 15 h 62"/>
                <a:gd name="T22" fmla="*/ 36 w 111"/>
                <a:gd name="T23" fmla="*/ 4 h 62"/>
                <a:gd name="T24" fmla="*/ 58 w 111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62">
                  <a:moveTo>
                    <a:pt x="58" y="0"/>
                  </a:moveTo>
                  <a:lnTo>
                    <a:pt x="76" y="4"/>
                  </a:lnTo>
                  <a:lnTo>
                    <a:pt x="91" y="11"/>
                  </a:lnTo>
                  <a:lnTo>
                    <a:pt x="100" y="22"/>
                  </a:lnTo>
                  <a:lnTo>
                    <a:pt x="107" y="35"/>
                  </a:lnTo>
                  <a:lnTo>
                    <a:pt x="109" y="49"/>
                  </a:lnTo>
                  <a:lnTo>
                    <a:pt x="111" y="62"/>
                  </a:lnTo>
                  <a:lnTo>
                    <a:pt x="0" y="62"/>
                  </a:lnTo>
                  <a:lnTo>
                    <a:pt x="4" y="45"/>
                  </a:lnTo>
                  <a:lnTo>
                    <a:pt x="11" y="29"/>
                  </a:lnTo>
                  <a:lnTo>
                    <a:pt x="22" y="15"/>
                  </a:lnTo>
                  <a:lnTo>
                    <a:pt x="36" y="4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3762" y="3705"/>
              <a:ext cx="1566" cy="478"/>
            </a:xfrm>
            <a:custGeom>
              <a:avLst/>
              <a:gdLst>
                <a:gd name="T0" fmla="*/ 2711 w 3133"/>
                <a:gd name="T1" fmla="*/ 735 h 957"/>
                <a:gd name="T2" fmla="*/ 2989 w 3133"/>
                <a:gd name="T3" fmla="*/ 596 h 957"/>
                <a:gd name="T4" fmla="*/ 649 w 3133"/>
                <a:gd name="T5" fmla="*/ 686 h 957"/>
                <a:gd name="T6" fmla="*/ 2982 w 3133"/>
                <a:gd name="T7" fmla="*/ 526 h 957"/>
                <a:gd name="T8" fmla="*/ 2988 w 3133"/>
                <a:gd name="T9" fmla="*/ 384 h 957"/>
                <a:gd name="T10" fmla="*/ 2079 w 3133"/>
                <a:gd name="T11" fmla="*/ 409 h 957"/>
                <a:gd name="T12" fmla="*/ 2025 w 3133"/>
                <a:gd name="T13" fmla="*/ 576 h 957"/>
                <a:gd name="T14" fmla="*/ 2183 w 3133"/>
                <a:gd name="T15" fmla="*/ 693 h 957"/>
                <a:gd name="T16" fmla="*/ 2226 w 3133"/>
                <a:gd name="T17" fmla="*/ 622 h 957"/>
                <a:gd name="T18" fmla="*/ 2112 w 3133"/>
                <a:gd name="T19" fmla="*/ 566 h 957"/>
                <a:gd name="T20" fmla="*/ 2290 w 3133"/>
                <a:gd name="T21" fmla="*/ 447 h 957"/>
                <a:gd name="T22" fmla="*/ 1923 w 3133"/>
                <a:gd name="T23" fmla="*/ 378 h 957"/>
                <a:gd name="T24" fmla="*/ 1763 w 3133"/>
                <a:gd name="T25" fmla="*/ 476 h 957"/>
                <a:gd name="T26" fmla="*/ 1807 w 3133"/>
                <a:gd name="T27" fmla="*/ 662 h 957"/>
                <a:gd name="T28" fmla="*/ 1994 w 3133"/>
                <a:gd name="T29" fmla="*/ 678 h 957"/>
                <a:gd name="T30" fmla="*/ 1872 w 3133"/>
                <a:gd name="T31" fmla="*/ 598 h 957"/>
                <a:gd name="T32" fmla="*/ 1877 w 3133"/>
                <a:gd name="T33" fmla="*/ 465 h 957"/>
                <a:gd name="T34" fmla="*/ 1994 w 3133"/>
                <a:gd name="T35" fmla="*/ 389 h 957"/>
                <a:gd name="T36" fmla="*/ 1536 w 3133"/>
                <a:gd name="T37" fmla="*/ 389 h 957"/>
                <a:gd name="T38" fmla="*/ 1405 w 3133"/>
                <a:gd name="T39" fmla="*/ 385 h 957"/>
                <a:gd name="T40" fmla="*/ 1501 w 3133"/>
                <a:gd name="T41" fmla="*/ 504 h 957"/>
                <a:gd name="T42" fmla="*/ 1552 w 3133"/>
                <a:gd name="T43" fmla="*/ 455 h 957"/>
                <a:gd name="T44" fmla="*/ 1599 w 3133"/>
                <a:gd name="T45" fmla="*/ 686 h 957"/>
                <a:gd name="T46" fmla="*/ 1654 w 3133"/>
                <a:gd name="T47" fmla="*/ 402 h 957"/>
                <a:gd name="T48" fmla="*/ 1131 w 3133"/>
                <a:gd name="T49" fmla="*/ 387 h 957"/>
                <a:gd name="T50" fmla="*/ 1185 w 3133"/>
                <a:gd name="T51" fmla="*/ 442 h 957"/>
                <a:gd name="T52" fmla="*/ 1240 w 3133"/>
                <a:gd name="T53" fmla="*/ 485 h 957"/>
                <a:gd name="T54" fmla="*/ 1069 w 3133"/>
                <a:gd name="T55" fmla="*/ 569 h 957"/>
                <a:gd name="T56" fmla="*/ 1132 w 3133"/>
                <a:gd name="T57" fmla="*/ 689 h 957"/>
                <a:gd name="T58" fmla="*/ 1249 w 3133"/>
                <a:gd name="T59" fmla="*/ 657 h 957"/>
                <a:gd name="T60" fmla="*/ 1334 w 3133"/>
                <a:gd name="T61" fmla="*/ 507 h 957"/>
                <a:gd name="T62" fmla="*/ 1265 w 3133"/>
                <a:gd name="T63" fmla="*/ 389 h 957"/>
                <a:gd name="T64" fmla="*/ 833 w 3133"/>
                <a:gd name="T65" fmla="*/ 402 h 957"/>
                <a:gd name="T66" fmla="*/ 722 w 3133"/>
                <a:gd name="T67" fmla="*/ 429 h 957"/>
                <a:gd name="T68" fmla="*/ 818 w 3133"/>
                <a:gd name="T69" fmla="*/ 495 h 957"/>
                <a:gd name="T70" fmla="*/ 885 w 3133"/>
                <a:gd name="T71" fmla="*/ 456 h 957"/>
                <a:gd name="T72" fmla="*/ 1009 w 3133"/>
                <a:gd name="T73" fmla="*/ 686 h 957"/>
                <a:gd name="T74" fmla="*/ 949 w 3133"/>
                <a:gd name="T75" fmla="*/ 389 h 957"/>
                <a:gd name="T76" fmla="*/ 340 w 3133"/>
                <a:gd name="T77" fmla="*/ 518 h 957"/>
                <a:gd name="T78" fmla="*/ 500 w 3133"/>
                <a:gd name="T79" fmla="*/ 271 h 957"/>
                <a:gd name="T80" fmla="*/ 553 w 3133"/>
                <a:gd name="T81" fmla="*/ 302 h 957"/>
                <a:gd name="T82" fmla="*/ 638 w 3133"/>
                <a:gd name="T83" fmla="*/ 334 h 957"/>
                <a:gd name="T84" fmla="*/ 602 w 3133"/>
                <a:gd name="T85" fmla="*/ 254 h 957"/>
                <a:gd name="T86" fmla="*/ 2802 w 3133"/>
                <a:gd name="T87" fmla="*/ 260 h 957"/>
                <a:gd name="T88" fmla="*/ 2768 w 3133"/>
                <a:gd name="T89" fmla="*/ 274 h 957"/>
                <a:gd name="T90" fmla="*/ 2989 w 3133"/>
                <a:gd name="T91" fmla="*/ 298 h 957"/>
                <a:gd name="T92" fmla="*/ 2786 w 3133"/>
                <a:gd name="T93" fmla="*/ 160 h 957"/>
                <a:gd name="T94" fmla="*/ 2628 w 3133"/>
                <a:gd name="T95" fmla="*/ 160 h 957"/>
                <a:gd name="T96" fmla="*/ 2544 w 3133"/>
                <a:gd name="T97" fmla="*/ 455 h 957"/>
                <a:gd name="T98" fmla="*/ 2606 w 3133"/>
                <a:gd name="T99" fmla="*/ 795 h 957"/>
                <a:gd name="T100" fmla="*/ 2635 w 3133"/>
                <a:gd name="T101" fmla="*/ 800 h 957"/>
                <a:gd name="T102" fmla="*/ 2719 w 3133"/>
                <a:gd name="T103" fmla="*/ 615 h 957"/>
                <a:gd name="T104" fmla="*/ 2768 w 3133"/>
                <a:gd name="T105" fmla="*/ 243 h 957"/>
                <a:gd name="T106" fmla="*/ 2737 w 3133"/>
                <a:gd name="T107" fmla="*/ 125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3" h="957">
                  <a:moveTo>
                    <a:pt x="2733" y="593"/>
                  </a:moveTo>
                  <a:lnTo>
                    <a:pt x="2750" y="611"/>
                  </a:lnTo>
                  <a:lnTo>
                    <a:pt x="2757" y="624"/>
                  </a:lnTo>
                  <a:lnTo>
                    <a:pt x="2757" y="640"/>
                  </a:lnTo>
                  <a:lnTo>
                    <a:pt x="2753" y="655"/>
                  </a:lnTo>
                  <a:lnTo>
                    <a:pt x="2711" y="735"/>
                  </a:lnTo>
                  <a:lnTo>
                    <a:pt x="2982" y="735"/>
                  </a:lnTo>
                  <a:lnTo>
                    <a:pt x="2988" y="733"/>
                  </a:lnTo>
                  <a:lnTo>
                    <a:pt x="2989" y="731"/>
                  </a:lnTo>
                  <a:lnTo>
                    <a:pt x="2991" y="726"/>
                  </a:lnTo>
                  <a:lnTo>
                    <a:pt x="2991" y="602"/>
                  </a:lnTo>
                  <a:lnTo>
                    <a:pt x="2989" y="596"/>
                  </a:lnTo>
                  <a:lnTo>
                    <a:pt x="2988" y="593"/>
                  </a:lnTo>
                  <a:lnTo>
                    <a:pt x="2982" y="593"/>
                  </a:lnTo>
                  <a:lnTo>
                    <a:pt x="2733" y="593"/>
                  </a:lnTo>
                  <a:close/>
                  <a:moveTo>
                    <a:pt x="555" y="385"/>
                  </a:moveTo>
                  <a:lnTo>
                    <a:pt x="555" y="686"/>
                  </a:lnTo>
                  <a:lnTo>
                    <a:pt x="649" y="686"/>
                  </a:lnTo>
                  <a:lnTo>
                    <a:pt x="649" y="385"/>
                  </a:lnTo>
                  <a:lnTo>
                    <a:pt x="555" y="385"/>
                  </a:lnTo>
                  <a:close/>
                  <a:moveTo>
                    <a:pt x="2661" y="382"/>
                  </a:moveTo>
                  <a:lnTo>
                    <a:pt x="2622" y="453"/>
                  </a:lnTo>
                  <a:lnTo>
                    <a:pt x="2681" y="526"/>
                  </a:lnTo>
                  <a:lnTo>
                    <a:pt x="2982" y="526"/>
                  </a:lnTo>
                  <a:lnTo>
                    <a:pt x="2988" y="524"/>
                  </a:lnTo>
                  <a:lnTo>
                    <a:pt x="2989" y="520"/>
                  </a:lnTo>
                  <a:lnTo>
                    <a:pt x="2991" y="516"/>
                  </a:lnTo>
                  <a:lnTo>
                    <a:pt x="2991" y="391"/>
                  </a:lnTo>
                  <a:lnTo>
                    <a:pt x="2989" y="387"/>
                  </a:lnTo>
                  <a:lnTo>
                    <a:pt x="2988" y="384"/>
                  </a:lnTo>
                  <a:lnTo>
                    <a:pt x="2982" y="382"/>
                  </a:lnTo>
                  <a:lnTo>
                    <a:pt x="2661" y="382"/>
                  </a:lnTo>
                  <a:close/>
                  <a:moveTo>
                    <a:pt x="2174" y="378"/>
                  </a:moveTo>
                  <a:lnTo>
                    <a:pt x="2137" y="382"/>
                  </a:lnTo>
                  <a:lnTo>
                    <a:pt x="2106" y="393"/>
                  </a:lnTo>
                  <a:lnTo>
                    <a:pt x="2079" y="409"/>
                  </a:lnTo>
                  <a:lnTo>
                    <a:pt x="2059" y="429"/>
                  </a:lnTo>
                  <a:lnTo>
                    <a:pt x="2043" y="455"/>
                  </a:lnTo>
                  <a:lnTo>
                    <a:pt x="2030" y="482"/>
                  </a:lnTo>
                  <a:lnTo>
                    <a:pt x="2025" y="509"/>
                  </a:lnTo>
                  <a:lnTo>
                    <a:pt x="2021" y="538"/>
                  </a:lnTo>
                  <a:lnTo>
                    <a:pt x="2025" y="576"/>
                  </a:lnTo>
                  <a:lnTo>
                    <a:pt x="2035" y="611"/>
                  </a:lnTo>
                  <a:lnTo>
                    <a:pt x="2052" y="638"/>
                  </a:lnTo>
                  <a:lnTo>
                    <a:pt x="2075" y="662"/>
                  </a:lnTo>
                  <a:lnTo>
                    <a:pt x="2106" y="678"/>
                  </a:lnTo>
                  <a:lnTo>
                    <a:pt x="2141" y="689"/>
                  </a:lnTo>
                  <a:lnTo>
                    <a:pt x="2183" y="693"/>
                  </a:lnTo>
                  <a:lnTo>
                    <a:pt x="2221" y="689"/>
                  </a:lnTo>
                  <a:lnTo>
                    <a:pt x="2257" y="684"/>
                  </a:lnTo>
                  <a:lnTo>
                    <a:pt x="2292" y="673"/>
                  </a:lnTo>
                  <a:lnTo>
                    <a:pt x="2279" y="611"/>
                  </a:lnTo>
                  <a:lnTo>
                    <a:pt x="2254" y="617"/>
                  </a:lnTo>
                  <a:lnTo>
                    <a:pt x="2226" y="622"/>
                  </a:lnTo>
                  <a:lnTo>
                    <a:pt x="2195" y="622"/>
                  </a:lnTo>
                  <a:lnTo>
                    <a:pt x="2170" y="620"/>
                  </a:lnTo>
                  <a:lnTo>
                    <a:pt x="2148" y="613"/>
                  </a:lnTo>
                  <a:lnTo>
                    <a:pt x="2130" y="602"/>
                  </a:lnTo>
                  <a:lnTo>
                    <a:pt x="2117" y="586"/>
                  </a:lnTo>
                  <a:lnTo>
                    <a:pt x="2112" y="566"/>
                  </a:lnTo>
                  <a:lnTo>
                    <a:pt x="2304" y="566"/>
                  </a:lnTo>
                  <a:lnTo>
                    <a:pt x="2306" y="551"/>
                  </a:lnTo>
                  <a:lnTo>
                    <a:pt x="2308" y="527"/>
                  </a:lnTo>
                  <a:lnTo>
                    <a:pt x="2306" y="500"/>
                  </a:lnTo>
                  <a:lnTo>
                    <a:pt x="2301" y="473"/>
                  </a:lnTo>
                  <a:lnTo>
                    <a:pt x="2290" y="447"/>
                  </a:lnTo>
                  <a:lnTo>
                    <a:pt x="2277" y="425"/>
                  </a:lnTo>
                  <a:lnTo>
                    <a:pt x="2259" y="405"/>
                  </a:lnTo>
                  <a:lnTo>
                    <a:pt x="2235" y="391"/>
                  </a:lnTo>
                  <a:lnTo>
                    <a:pt x="2206" y="382"/>
                  </a:lnTo>
                  <a:lnTo>
                    <a:pt x="2174" y="378"/>
                  </a:lnTo>
                  <a:close/>
                  <a:moveTo>
                    <a:pt x="1923" y="378"/>
                  </a:moveTo>
                  <a:lnTo>
                    <a:pt x="1885" y="382"/>
                  </a:lnTo>
                  <a:lnTo>
                    <a:pt x="1848" y="391"/>
                  </a:lnTo>
                  <a:lnTo>
                    <a:pt x="1819" y="405"/>
                  </a:lnTo>
                  <a:lnTo>
                    <a:pt x="1796" y="425"/>
                  </a:lnTo>
                  <a:lnTo>
                    <a:pt x="1776" y="449"/>
                  </a:lnTo>
                  <a:lnTo>
                    <a:pt x="1763" y="476"/>
                  </a:lnTo>
                  <a:lnTo>
                    <a:pt x="1754" y="505"/>
                  </a:lnTo>
                  <a:lnTo>
                    <a:pt x="1752" y="538"/>
                  </a:lnTo>
                  <a:lnTo>
                    <a:pt x="1756" y="576"/>
                  </a:lnTo>
                  <a:lnTo>
                    <a:pt x="1767" y="611"/>
                  </a:lnTo>
                  <a:lnTo>
                    <a:pt x="1783" y="638"/>
                  </a:lnTo>
                  <a:lnTo>
                    <a:pt x="1807" y="662"/>
                  </a:lnTo>
                  <a:lnTo>
                    <a:pt x="1836" y="678"/>
                  </a:lnTo>
                  <a:lnTo>
                    <a:pt x="1870" y="689"/>
                  </a:lnTo>
                  <a:lnTo>
                    <a:pt x="1910" y="693"/>
                  </a:lnTo>
                  <a:lnTo>
                    <a:pt x="1945" y="691"/>
                  </a:lnTo>
                  <a:lnTo>
                    <a:pt x="1974" y="686"/>
                  </a:lnTo>
                  <a:lnTo>
                    <a:pt x="1994" y="678"/>
                  </a:lnTo>
                  <a:lnTo>
                    <a:pt x="1983" y="609"/>
                  </a:lnTo>
                  <a:lnTo>
                    <a:pt x="1959" y="617"/>
                  </a:lnTo>
                  <a:lnTo>
                    <a:pt x="1930" y="618"/>
                  </a:lnTo>
                  <a:lnTo>
                    <a:pt x="1908" y="617"/>
                  </a:lnTo>
                  <a:lnTo>
                    <a:pt x="1888" y="609"/>
                  </a:lnTo>
                  <a:lnTo>
                    <a:pt x="1872" y="598"/>
                  </a:lnTo>
                  <a:lnTo>
                    <a:pt x="1859" y="580"/>
                  </a:lnTo>
                  <a:lnTo>
                    <a:pt x="1850" y="560"/>
                  </a:lnTo>
                  <a:lnTo>
                    <a:pt x="1846" y="535"/>
                  </a:lnTo>
                  <a:lnTo>
                    <a:pt x="1850" y="507"/>
                  </a:lnTo>
                  <a:lnTo>
                    <a:pt x="1861" y="484"/>
                  </a:lnTo>
                  <a:lnTo>
                    <a:pt x="1877" y="465"/>
                  </a:lnTo>
                  <a:lnTo>
                    <a:pt x="1901" y="455"/>
                  </a:lnTo>
                  <a:lnTo>
                    <a:pt x="1928" y="451"/>
                  </a:lnTo>
                  <a:lnTo>
                    <a:pt x="1950" y="451"/>
                  </a:lnTo>
                  <a:lnTo>
                    <a:pt x="1966" y="455"/>
                  </a:lnTo>
                  <a:lnTo>
                    <a:pt x="1979" y="460"/>
                  </a:lnTo>
                  <a:lnTo>
                    <a:pt x="1994" y="389"/>
                  </a:lnTo>
                  <a:lnTo>
                    <a:pt x="1974" y="384"/>
                  </a:lnTo>
                  <a:lnTo>
                    <a:pt x="1948" y="380"/>
                  </a:lnTo>
                  <a:lnTo>
                    <a:pt x="1923" y="378"/>
                  </a:lnTo>
                  <a:close/>
                  <a:moveTo>
                    <a:pt x="1587" y="378"/>
                  </a:moveTo>
                  <a:lnTo>
                    <a:pt x="1558" y="382"/>
                  </a:lnTo>
                  <a:lnTo>
                    <a:pt x="1536" y="389"/>
                  </a:lnTo>
                  <a:lnTo>
                    <a:pt x="1516" y="402"/>
                  </a:lnTo>
                  <a:lnTo>
                    <a:pt x="1503" y="414"/>
                  </a:lnTo>
                  <a:lnTo>
                    <a:pt x="1492" y="425"/>
                  </a:lnTo>
                  <a:lnTo>
                    <a:pt x="1490" y="425"/>
                  </a:lnTo>
                  <a:lnTo>
                    <a:pt x="1487" y="385"/>
                  </a:lnTo>
                  <a:lnTo>
                    <a:pt x="1405" y="385"/>
                  </a:lnTo>
                  <a:lnTo>
                    <a:pt x="1407" y="429"/>
                  </a:lnTo>
                  <a:lnTo>
                    <a:pt x="1409" y="480"/>
                  </a:lnTo>
                  <a:lnTo>
                    <a:pt x="1409" y="686"/>
                  </a:lnTo>
                  <a:lnTo>
                    <a:pt x="1501" y="686"/>
                  </a:lnTo>
                  <a:lnTo>
                    <a:pt x="1501" y="513"/>
                  </a:lnTo>
                  <a:lnTo>
                    <a:pt x="1501" y="504"/>
                  </a:lnTo>
                  <a:lnTo>
                    <a:pt x="1503" y="495"/>
                  </a:lnTo>
                  <a:lnTo>
                    <a:pt x="1505" y="489"/>
                  </a:lnTo>
                  <a:lnTo>
                    <a:pt x="1512" y="476"/>
                  </a:lnTo>
                  <a:lnTo>
                    <a:pt x="1521" y="465"/>
                  </a:lnTo>
                  <a:lnTo>
                    <a:pt x="1536" y="456"/>
                  </a:lnTo>
                  <a:lnTo>
                    <a:pt x="1552" y="455"/>
                  </a:lnTo>
                  <a:lnTo>
                    <a:pt x="1570" y="456"/>
                  </a:lnTo>
                  <a:lnTo>
                    <a:pt x="1583" y="465"/>
                  </a:lnTo>
                  <a:lnTo>
                    <a:pt x="1592" y="480"/>
                  </a:lnTo>
                  <a:lnTo>
                    <a:pt x="1598" y="498"/>
                  </a:lnTo>
                  <a:lnTo>
                    <a:pt x="1599" y="518"/>
                  </a:lnTo>
                  <a:lnTo>
                    <a:pt x="1599" y="686"/>
                  </a:lnTo>
                  <a:lnTo>
                    <a:pt x="1694" y="686"/>
                  </a:lnTo>
                  <a:lnTo>
                    <a:pt x="1694" y="507"/>
                  </a:lnTo>
                  <a:lnTo>
                    <a:pt x="1690" y="473"/>
                  </a:lnTo>
                  <a:lnTo>
                    <a:pt x="1683" y="444"/>
                  </a:lnTo>
                  <a:lnTo>
                    <a:pt x="1670" y="420"/>
                  </a:lnTo>
                  <a:lnTo>
                    <a:pt x="1654" y="402"/>
                  </a:lnTo>
                  <a:lnTo>
                    <a:pt x="1634" y="389"/>
                  </a:lnTo>
                  <a:lnTo>
                    <a:pt x="1610" y="380"/>
                  </a:lnTo>
                  <a:lnTo>
                    <a:pt x="1587" y="378"/>
                  </a:lnTo>
                  <a:close/>
                  <a:moveTo>
                    <a:pt x="1201" y="378"/>
                  </a:moveTo>
                  <a:lnTo>
                    <a:pt x="1163" y="380"/>
                  </a:lnTo>
                  <a:lnTo>
                    <a:pt x="1131" y="387"/>
                  </a:lnTo>
                  <a:lnTo>
                    <a:pt x="1105" y="396"/>
                  </a:lnTo>
                  <a:lnTo>
                    <a:pt x="1085" y="405"/>
                  </a:lnTo>
                  <a:lnTo>
                    <a:pt x="1103" y="465"/>
                  </a:lnTo>
                  <a:lnTo>
                    <a:pt x="1125" y="453"/>
                  </a:lnTo>
                  <a:lnTo>
                    <a:pt x="1154" y="445"/>
                  </a:lnTo>
                  <a:lnTo>
                    <a:pt x="1185" y="442"/>
                  </a:lnTo>
                  <a:lnTo>
                    <a:pt x="1209" y="445"/>
                  </a:lnTo>
                  <a:lnTo>
                    <a:pt x="1225" y="451"/>
                  </a:lnTo>
                  <a:lnTo>
                    <a:pt x="1234" y="460"/>
                  </a:lnTo>
                  <a:lnTo>
                    <a:pt x="1240" y="471"/>
                  </a:lnTo>
                  <a:lnTo>
                    <a:pt x="1240" y="480"/>
                  </a:lnTo>
                  <a:lnTo>
                    <a:pt x="1240" y="485"/>
                  </a:lnTo>
                  <a:lnTo>
                    <a:pt x="1198" y="487"/>
                  </a:lnTo>
                  <a:lnTo>
                    <a:pt x="1160" y="495"/>
                  </a:lnTo>
                  <a:lnTo>
                    <a:pt x="1127" y="505"/>
                  </a:lnTo>
                  <a:lnTo>
                    <a:pt x="1100" y="522"/>
                  </a:lnTo>
                  <a:lnTo>
                    <a:pt x="1080" y="544"/>
                  </a:lnTo>
                  <a:lnTo>
                    <a:pt x="1069" y="569"/>
                  </a:lnTo>
                  <a:lnTo>
                    <a:pt x="1063" y="600"/>
                  </a:lnTo>
                  <a:lnTo>
                    <a:pt x="1067" y="624"/>
                  </a:lnTo>
                  <a:lnTo>
                    <a:pt x="1076" y="646"/>
                  </a:lnTo>
                  <a:lnTo>
                    <a:pt x="1089" y="664"/>
                  </a:lnTo>
                  <a:lnTo>
                    <a:pt x="1109" y="680"/>
                  </a:lnTo>
                  <a:lnTo>
                    <a:pt x="1132" y="689"/>
                  </a:lnTo>
                  <a:lnTo>
                    <a:pt x="1161" y="693"/>
                  </a:lnTo>
                  <a:lnTo>
                    <a:pt x="1187" y="691"/>
                  </a:lnTo>
                  <a:lnTo>
                    <a:pt x="1210" y="684"/>
                  </a:lnTo>
                  <a:lnTo>
                    <a:pt x="1230" y="671"/>
                  </a:lnTo>
                  <a:lnTo>
                    <a:pt x="1247" y="657"/>
                  </a:lnTo>
                  <a:lnTo>
                    <a:pt x="1249" y="657"/>
                  </a:lnTo>
                  <a:lnTo>
                    <a:pt x="1254" y="686"/>
                  </a:lnTo>
                  <a:lnTo>
                    <a:pt x="1340" y="686"/>
                  </a:lnTo>
                  <a:lnTo>
                    <a:pt x="1336" y="666"/>
                  </a:lnTo>
                  <a:lnTo>
                    <a:pt x="1334" y="640"/>
                  </a:lnTo>
                  <a:lnTo>
                    <a:pt x="1334" y="613"/>
                  </a:lnTo>
                  <a:lnTo>
                    <a:pt x="1334" y="507"/>
                  </a:lnTo>
                  <a:lnTo>
                    <a:pt x="1332" y="482"/>
                  </a:lnTo>
                  <a:lnTo>
                    <a:pt x="1329" y="458"/>
                  </a:lnTo>
                  <a:lnTo>
                    <a:pt x="1320" y="436"/>
                  </a:lnTo>
                  <a:lnTo>
                    <a:pt x="1305" y="416"/>
                  </a:lnTo>
                  <a:lnTo>
                    <a:pt x="1289" y="400"/>
                  </a:lnTo>
                  <a:lnTo>
                    <a:pt x="1265" y="389"/>
                  </a:lnTo>
                  <a:lnTo>
                    <a:pt x="1236" y="380"/>
                  </a:lnTo>
                  <a:lnTo>
                    <a:pt x="1201" y="378"/>
                  </a:lnTo>
                  <a:close/>
                  <a:moveTo>
                    <a:pt x="902" y="378"/>
                  </a:moveTo>
                  <a:lnTo>
                    <a:pt x="873" y="382"/>
                  </a:lnTo>
                  <a:lnTo>
                    <a:pt x="851" y="389"/>
                  </a:lnTo>
                  <a:lnTo>
                    <a:pt x="833" y="402"/>
                  </a:lnTo>
                  <a:lnTo>
                    <a:pt x="818" y="414"/>
                  </a:lnTo>
                  <a:lnTo>
                    <a:pt x="809" y="425"/>
                  </a:lnTo>
                  <a:lnTo>
                    <a:pt x="807" y="425"/>
                  </a:lnTo>
                  <a:lnTo>
                    <a:pt x="802" y="385"/>
                  </a:lnTo>
                  <a:lnTo>
                    <a:pt x="722" y="385"/>
                  </a:lnTo>
                  <a:lnTo>
                    <a:pt x="722" y="429"/>
                  </a:lnTo>
                  <a:lnTo>
                    <a:pt x="723" y="480"/>
                  </a:lnTo>
                  <a:lnTo>
                    <a:pt x="723" y="686"/>
                  </a:lnTo>
                  <a:lnTo>
                    <a:pt x="816" y="686"/>
                  </a:lnTo>
                  <a:lnTo>
                    <a:pt x="816" y="513"/>
                  </a:lnTo>
                  <a:lnTo>
                    <a:pt x="818" y="504"/>
                  </a:lnTo>
                  <a:lnTo>
                    <a:pt x="818" y="495"/>
                  </a:lnTo>
                  <a:lnTo>
                    <a:pt x="820" y="489"/>
                  </a:lnTo>
                  <a:lnTo>
                    <a:pt x="827" y="476"/>
                  </a:lnTo>
                  <a:lnTo>
                    <a:pt x="836" y="465"/>
                  </a:lnTo>
                  <a:lnTo>
                    <a:pt x="851" y="456"/>
                  </a:lnTo>
                  <a:lnTo>
                    <a:pt x="867" y="455"/>
                  </a:lnTo>
                  <a:lnTo>
                    <a:pt x="885" y="456"/>
                  </a:lnTo>
                  <a:lnTo>
                    <a:pt x="900" y="465"/>
                  </a:lnTo>
                  <a:lnTo>
                    <a:pt x="909" y="480"/>
                  </a:lnTo>
                  <a:lnTo>
                    <a:pt x="914" y="498"/>
                  </a:lnTo>
                  <a:lnTo>
                    <a:pt x="914" y="518"/>
                  </a:lnTo>
                  <a:lnTo>
                    <a:pt x="914" y="686"/>
                  </a:lnTo>
                  <a:lnTo>
                    <a:pt x="1009" y="686"/>
                  </a:lnTo>
                  <a:lnTo>
                    <a:pt x="1009" y="507"/>
                  </a:lnTo>
                  <a:lnTo>
                    <a:pt x="1005" y="473"/>
                  </a:lnTo>
                  <a:lnTo>
                    <a:pt x="998" y="444"/>
                  </a:lnTo>
                  <a:lnTo>
                    <a:pt x="985" y="420"/>
                  </a:lnTo>
                  <a:lnTo>
                    <a:pt x="969" y="402"/>
                  </a:lnTo>
                  <a:lnTo>
                    <a:pt x="949" y="389"/>
                  </a:lnTo>
                  <a:lnTo>
                    <a:pt x="927" y="380"/>
                  </a:lnTo>
                  <a:lnTo>
                    <a:pt x="902" y="378"/>
                  </a:lnTo>
                  <a:close/>
                  <a:moveTo>
                    <a:pt x="246" y="271"/>
                  </a:moveTo>
                  <a:lnTo>
                    <a:pt x="246" y="686"/>
                  </a:lnTo>
                  <a:lnTo>
                    <a:pt x="340" y="686"/>
                  </a:lnTo>
                  <a:lnTo>
                    <a:pt x="340" y="518"/>
                  </a:lnTo>
                  <a:lnTo>
                    <a:pt x="489" y="518"/>
                  </a:lnTo>
                  <a:lnTo>
                    <a:pt x="489" y="442"/>
                  </a:lnTo>
                  <a:lnTo>
                    <a:pt x="340" y="442"/>
                  </a:lnTo>
                  <a:lnTo>
                    <a:pt x="340" y="347"/>
                  </a:lnTo>
                  <a:lnTo>
                    <a:pt x="500" y="347"/>
                  </a:lnTo>
                  <a:lnTo>
                    <a:pt x="500" y="271"/>
                  </a:lnTo>
                  <a:lnTo>
                    <a:pt x="246" y="271"/>
                  </a:lnTo>
                  <a:close/>
                  <a:moveTo>
                    <a:pt x="602" y="254"/>
                  </a:moveTo>
                  <a:lnTo>
                    <a:pt x="582" y="258"/>
                  </a:lnTo>
                  <a:lnTo>
                    <a:pt x="565" y="267"/>
                  </a:lnTo>
                  <a:lnTo>
                    <a:pt x="556" y="282"/>
                  </a:lnTo>
                  <a:lnTo>
                    <a:pt x="553" y="302"/>
                  </a:lnTo>
                  <a:lnTo>
                    <a:pt x="556" y="320"/>
                  </a:lnTo>
                  <a:lnTo>
                    <a:pt x="565" y="334"/>
                  </a:lnTo>
                  <a:lnTo>
                    <a:pt x="582" y="344"/>
                  </a:lnTo>
                  <a:lnTo>
                    <a:pt x="602" y="347"/>
                  </a:lnTo>
                  <a:lnTo>
                    <a:pt x="622" y="344"/>
                  </a:lnTo>
                  <a:lnTo>
                    <a:pt x="638" y="334"/>
                  </a:lnTo>
                  <a:lnTo>
                    <a:pt x="647" y="320"/>
                  </a:lnTo>
                  <a:lnTo>
                    <a:pt x="651" y="302"/>
                  </a:lnTo>
                  <a:lnTo>
                    <a:pt x="647" y="282"/>
                  </a:lnTo>
                  <a:lnTo>
                    <a:pt x="638" y="267"/>
                  </a:lnTo>
                  <a:lnTo>
                    <a:pt x="622" y="258"/>
                  </a:lnTo>
                  <a:lnTo>
                    <a:pt x="602" y="254"/>
                  </a:lnTo>
                  <a:close/>
                  <a:moveTo>
                    <a:pt x="2786" y="160"/>
                  </a:moveTo>
                  <a:lnTo>
                    <a:pt x="2804" y="240"/>
                  </a:lnTo>
                  <a:lnTo>
                    <a:pt x="2804" y="243"/>
                  </a:lnTo>
                  <a:lnTo>
                    <a:pt x="2804" y="247"/>
                  </a:lnTo>
                  <a:lnTo>
                    <a:pt x="2804" y="253"/>
                  </a:lnTo>
                  <a:lnTo>
                    <a:pt x="2802" y="260"/>
                  </a:lnTo>
                  <a:lnTo>
                    <a:pt x="2799" y="265"/>
                  </a:lnTo>
                  <a:lnTo>
                    <a:pt x="2793" y="269"/>
                  </a:lnTo>
                  <a:lnTo>
                    <a:pt x="2788" y="273"/>
                  </a:lnTo>
                  <a:lnTo>
                    <a:pt x="2784" y="274"/>
                  </a:lnTo>
                  <a:lnTo>
                    <a:pt x="2775" y="274"/>
                  </a:lnTo>
                  <a:lnTo>
                    <a:pt x="2768" y="274"/>
                  </a:lnTo>
                  <a:lnTo>
                    <a:pt x="2762" y="271"/>
                  </a:lnTo>
                  <a:lnTo>
                    <a:pt x="2731" y="253"/>
                  </a:lnTo>
                  <a:lnTo>
                    <a:pt x="2704" y="302"/>
                  </a:lnTo>
                  <a:lnTo>
                    <a:pt x="2982" y="302"/>
                  </a:lnTo>
                  <a:lnTo>
                    <a:pt x="2988" y="302"/>
                  </a:lnTo>
                  <a:lnTo>
                    <a:pt x="2989" y="298"/>
                  </a:lnTo>
                  <a:lnTo>
                    <a:pt x="2991" y="293"/>
                  </a:lnTo>
                  <a:lnTo>
                    <a:pt x="2991" y="169"/>
                  </a:lnTo>
                  <a:lnTo>
                    <a:pt x="2989" y="163"/>
                  </a:lnTo>
                  <a:lnTo>
                    <a:pt x="2988" y="162"/>
                  </a:lnTo>
                  <a:lnTo>
                    <a:pt x="2982" y="160"/>
                  </a:lnTo>
                  <a:lnTo>
                    <a:pt x="2786" y="160"/>
                  </a:lnTo>
                  <a:close/>
                  <a:moveTo>
                    <a:pt x="2737" y="125"/>
                  </a:moveTo>
                  <a:lnTo>
                    <a:pt x="2633" y="151"/>
                  </a:lnTo>
                  <a:lnTo>
                    <a:pt x="2630" y="152"/>
                  </a:lnTo>
                  <a:lnTo>
                    <a:pt x="2628" y="154"/>
                  </a:lnTo>
                  <a:lnTo>
                    <a:pt x="2628" y="156"/>
                  </a:lnTo>
                  <a:lnTo>
                    <a:pt x="2628" y="160"/>
                  </a:lnTo>
                  <a:lnTo>
                    <a:pt x="2630" y="163"/>
                  </a:lnTo>
                  <a:lnTo>
                    <a:pt x="2679" y="194"/>
                  </a:lnTo>
                  <a:lnTo>
                    <a:pt x="2544" y="438"/>
                  </a:lnTo>
                  <a:lnTo>
                    <a:pt x="2542" y="444"/>
                  </a:lnTo>
                  <a:lnTo>
                    <a:pt x="2542" y="449"/>
                  </a:lnTo>
                  <a:lnTo>
                    <a:pt x="2544" y="455"/>
                  </a:lnTo>
                  <a:lnTo>
                    <a:pt x="2546" y="458"/>
                  </a:lnTo>
                  <a:lnTo>
                    <a:pt x="2684" y="629"/>
                  </a:lnTo>
                  <a:lnTo>
                    <a:pt x="2606" y="778"/>
                  </a:lnTo>
                  <a:lnTo>
                    <a:pt x="2604" y="784"/>
                  </a:lnTo>
                  <a:lnTo>
                    <a:pt x="2604" y="789"/>
                  </a:lnTo>
                  <a:lnTo>
                    <a:pt x="2606" y="795"/>
                  </a:lnTo>
                  <a:lnTo>
                    <a:pt x="2608" y="800"/>
                  </a:lnTo>
                  <a:lnTo>
                    <a:pt x="2613" y="804"/>
                  </a:lnTo>
                  <a:lnTo>
                    <a:pt x="2619" y="806"/>
                  </a:lnTo>
                  <a:lnTo>
                    <a:pt x="2624" y="806"/>
                  </a:lnTo>
                  <a:lnTo>
                    <a:pt x="2630" y="804"/>
                  </a:lnTo>
                  <a:lnTo>
                    <a:pt x="2635" y="800"/>
                  </a:lnTo>
                  <a:lnTo>
                    <a:pt x="2637" y="797"/>
                  </a:lnTo>
                  <a:lnTo>
                    <a:pt x="2721" y="635"/>
                  </a:lnTo>
                  <a:lnTo>
                    <a:pt x="2722" y="631"/>
                  </a:lnTo>
                  <a:lnTo>
                    <a:pt x="2724" y="626"/>
                  </a:lnTo>
                  <a:lnTo>
                    <a:pt x="2722" y="620"/>
                  </a:lnTo>
                  <a:lnTo>
                    <a:pt x="2719" y="615"/>
                  </a:lnTo>
                  <a:lnTo>
                    <a:pt x="2582" y="445"/>
                  </a:lnTo>
                  <a:lnTo>
                    <a:pt x="2711" y="212"/>
                  </a:lnTo>
                  <a:lnTo>
                    <a:pt x="2761" y="243"/>
                  </a:lnTo>
                  <a:lnTo>
                    <a:pt x="2762" y="243"/>
                  </a:lnTo>
                  <a:lnTo>
                    <a:pt x="2766" y="243"/>
                  </a:lnTo>
                  <a:lnTo>
                    <a:pt x="2768" y="243"/>
                  </a:lnTo>
                  <a:lnTo>
                    <a:pt x="2770" y="240"/>
                  </a:lnTo>
                  <a:lnTo>
                    <a:pt x="2770" y="236"/>
                  </a:lnTo>
                  <a:lnTo>
                    <a:pt x="2746" y="131"/>
                  </a:lnTo>
                  <a:lnTo>
                    <a:pt x="2744" y="127"/>
                  </a:lnTo>
                  <a:lnTo>
                    <a:pt x="2741" y="125"/>
                  </a:lnTo>
                  <a:lnTo>
                    <a:pt x="2737" y="125"/>
                  </a:lnTo>
                  <a:close/>
                  <a:moveTo>
                    <a:pt x="0" y="0"/>
                  </a:moveTo>
                  <a:lnTo>
                    <a:pt x="3133" y="0"/>
                  </a:lnTo>
                  <a:lnTo>
                    <a:pt x="3133" y="957"/>
                  </a:lnTo>
                  <a:lnTo>
                    <a:pt x="0" y="9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4339" y="3977"/>
              <a:ext cx="44" cy="42"/>
            </a:xfrm>
            <a:custGeom>
              <a:avLst/>
              <a:gdLst>
                <a:gd name="T0" fmla="*/ 87 w 87"/>
                <a:gd name="T1" fmla="*/ 0 h 83"/>
                <a:gd name="T2" fmla="*/ 87 w 87"/>
                <a:gd name="T3" fmla="*/ 32 h 83"/>
                <a:gd name="T4" fmla="*/ 87 w 87"/>
                <a:gd name="T5" fmla="*/ 40 h 83"/>
                <a:gd name="T6" fmla="*/ 85 w 87"/>
                <a:gd name="T7" fmla="*/ 49 h 83"/>
                <a:gd name="T8" fmla="*/ 76 w 87"/>
                <a:gd name="T9" fmla="*/ 65 h 83"/>
                <a:gd name="T10" fmla="*/ 58 w 87"/>
                <a:gd name="T11" fmla="*/ 78 h 83"/>
                <a:gd name="T12" fmla="*/ 36 w 87"/>
                <a:gd name="T13" fmla="*/ 83 h 83"/>
                <a:gd name="T14" fmla="*/ 22 w 87"/>
                <a:gd name="T15" fmla="*/ 80 h 83"/>
                <a:gd name="T16" fmla="*/ 11 w 87"/>
                <a:gd name="T17" fmla="*/ 74 h 83"/>
                <a:gd name="T18" fmla="*/ 4 w 87"/>
                <a:gd name="T19" fmla="*/ 63 h 83"/>
                <a:gd name="T20" fmla="*/ 0 w 87"/>
                <a:gd name="T21" fmla="*/ 47 h 83"/>
                <a:gd name="T22" fmla="*/ 4 w 87"/>
                <a:gd name="T23" fmla="*/ 31 h 83"/>
                <a:gd name="T24" fmla="*/ 13 w 87"/>
                <a:gd name="T25" fmla="*/ 18 h 83"/>
                <a:gd name="T26" fmla="*/ 25 w 87"/>
                <a:gd name="T27" fmla="*/ 9 h 83"/>
                <a:gd name="T28" fmla="*/ 44 w 87"/>
                <a:gd name="T29" fmla="*/ 3 h 83"/>
                <a:gd name="T30" fmla="*/ 64 w 87"/>
                <a:gd name="T31" fmla="*/ 0 h 83"/>
                <a:gd name="T32" fmla="*/ 87 w 87"/>
                <a:gd name="T3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83">
                  <a:moveTo>
                    <a:pt x="87" y="0"/>
                  </a:moveTo>
                  <a:lnTo>
                    <a:pt x="87" y="32"/>
                  </a:lnTo>
                  <a:lnTo>
                    <a:pt x="87" y="40"/>
                  </a:lnTo>
                  <a:lnTo>
                    <a:pt x="85" y="49"/>
                  </a:lnTo>
                  <a:lnTo>
                    <a:pt x="76" y="65"/>
                  </a:lnTo>
                  <a:lnTo>
                    <a:pt x="58" y="78"/>
                  </a:lnTo>
                  <a:lnTo>
                    <a:pt x="36" y="83"/>
                  </a:lnTo>
                  <a:lnTo>
                    <a:pt x="22" y="80"/>
                  </a:lnTo>
                  <a:lnTo>
                    <a:pt x="11" y="74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4" y="31"/>
                  </a:lnTo>
                  <a:lnTo>
                    <a:pt x="13" y="18"/>
                  </a:lnTo>
                  <a:lnTo>
                    <a:pt x="25" y="9"/>
                  </a:lnTo>
                  <a:lnTo>
                    <a:pt x="44" y="3"/>
                  </a:lnTo>
                  <a:lnTo>
                    <a:pt x="64" y="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4127" y="1776"/>
              <a:ext cx="582" cy="584"/>
            </a:xfrm>
            <a:custGeom>
              <a:avLst/>
              <a:gdLst>
                <a:gd name="T0" fmla="*/ 581 w 1165"/>
                <a:gd name="T1" fmla="*/ 0 h 1167"/>
                <a:gd name="T2" fmla="*/ 661 w 1165"/>
                <a:gd name="T3" fmla="*/ 4 h 1167"/>
                <a:gd name="T4" fmla="*/ 738 w 1165"/>
                <a:gd name="T5" fmla="*/ 20 h 1167"/>
                <a:gd name="T6" fmla="*/ 808 w 1165"/>
                <a:gd name="T7" fmla="*/ 45 h 1167"/>
                <a:gd name="T8" fmla="*/ 876 w 1165"/>
                <a:gd name="T9" fmla="*/ 78 h 1167"/>
                <a:gd name="T10" fmla="*/ 937 w 1165"/>
                <a:gd name="T11" fmla="*/ 120 h 1167"/>
                <a:gd name="T12" fmla="*/ 994 w 1165"/>
                <a:gd name="T13" fmla="*/ 171 h 1167"/>
                <a:gd name="T14" fmla="*/ 1043 w 1165"/>
                <a:gd name="T15" fmla="*/ 226 h 1167"/>
                <a:gd name="T16" fmla="*/ 1085 w 1165"/>
                <a:gd name="T17" fmla="*/ 288 h 1167"/>
                <a:gd name="T18" fmla="*/ 1119 w 1165"/>
                <a:gd name="T19" fmla="*/ 355 h 1167"/>
                <a:gd name="T20" fmla="*/ 1145 w 1165"/>
                <a:gd name="T21" fmla="*/ 428 h 1167"/>
                <a:gd name="T22" fmla="*/ 1159 w 1165"/>
                <a:gd name="T23" fmla="*/ 504 h 1167"/>
                <a:gd name="T24" fmla="*/ 1165 w 1165"/>
                <a:gd name="T25" fmla="*/ 582 h 1167"/>
                <a:gd name="T26" fmla="*/ 1159 w 1165"/>
                <a:gd name="T27" fmla="*/ 662 h 1167"/>
                <a:gd name="T28" fmla="*/ 1145 w 1165"/>
                <a:gd name="T29" fmla="*/ 739 h 1167"/>
                <a:gd name="T30" fmla="*/ 1119 w 1165"/>
                <a:gd name="T31" fmla="*/ 810 h 1167"/>
                <a:gd name="T32" fmla="*/ 1085 w 1165"/>
                <a:gd name="T33" fmla="*/ 877 h 1167"/>
                <a:gd name="T34" fmla="*/ 1043 w 1165"/>
                <a:gd name="T35" fmla="*/ 939 h 1167"/>
                <a:gd name="T36" fmla="*/ 994 w 1165"/>
                <a:gd name="T37" fmla="*/ 995 h 1167"/>
                <a:gd name="T38" fmla="*/ 937 w 1165"/>
                <a:gd name="T39" fmla="*/ 1045 h 1167"/>
                <a:gd name="T40" fmla="*/ 876 w 1165"/>
                <a:gd name="T41" fmla="*/ 1086 h 1167"/>
                <a:gd name="T42" fmla="*/ 808 w 1165"/>
                <a:gd name="T43" fmla="*/ 1121 h 1167"/>
                <a:gd name="T44" fmla="*/ 738 w 1165"/>
                <a:gd name="T45" fmla="*/ 1147 h 1167"/>
                <a:gd name="T46" fmla="*/ 661 w 1165"/>
                <a:gd name="T47" fmla="*/ 1161 h 1167"/>
                <a:gd name="T48" fmla="*/ 581 w 1165"/>
                <a:gd name="T49" fmla="*/ 1167 h 1167"/>
                <a:gd name="T50" fmla="*/ 503 w 1165"/>
                <a:gd name="T51" fmla="*/ 1161 h 1167"/>
                <a:gd name="T52" fmla="*/ 427 w 1165"/>
                <a:gd name="T53" fmla="*/ 1147 h 1167"/>
                <a:gd name="T54" fmla="*/ 356 w 1165"/>
                <a:gd name="T55" fmla="*/ 1121 h 1167"/>
                <a:gd name="T56" fmla="*/ 289 w 1165"/>
                <a:gd name="T57" fmla="*/ 1086 h 1167"/>
                <a:gd name="T58" fmla="*/ 227 w 1165"/>
                <a:gd name="T59" fmla="*/ 1045 h 1167"/>
                <a:gd name="T60" fmla="*/ 171 w 1165"/>
                <a:gd name="T61" fmla="*/ 995 h 1167"/>
                <a:gd name="T62" fmla="*/ 122 w 1165"/>
                <a:gd name="T63" fmla="*/ 939 h 1167"/>
                <a:gd name="T64" fmla="*/ 80 w 1165"/>
                <a:gd name="T65" fmla="*/ 877 h 1167"/>
                <a:gd name="T66" fmla="*/ 45 w 1165"/>
                <a:gd name="T67" fmla="*/ 810 h 1167"/>
                <a:gd name="T68" fmla="*/ 20 w 1165"/>
                <a:gd name="T69" fmla="*/ 739 h 1167"/>
                <a:gd name="T70" fmla="*/ 5 w 1165"/>
                <a:gd name="T71" fmla="*/ 662 h 1167"/>
                <a:gd name="T72" fmla="*/ 0 w 1165"/>
                <a:gd name="T73" fmla="*/ 582 h 1167"/>
                <a:gd name="T74" fmla="*/ 5 w 1165"/>
                <a:gd name="T75" fmla="*/ 504 h 1167"/>
                <a:gd name="T76" fmla="*/ 20 w 1165"/>
                <a:gd name="T77" fmla="*/ 428 h 1167"/>
                <a:gd name="T78" fmla="*/ 45 w 1165"/>
                <a:gd name="T79" fmla="*/ 355 h 1167"/>
                <a:gd name="T80" fmla="*/ 80 w 1165"/>
                <a:gd name="T81" fmla="*/ 288 h 1167"/>
                <a:gd name="T82" fmla="*/ 122 w 1165"/>
                <a:gd name="T83" fmla="*/ 226 h 1167"/>
                <a:gd name="T84" fmla="*/ 171 w 1165"/>
                <a:gd name="T85" fmla="*/ 171 h 1167"/>
                <a:gd name="T86" fmla="*/ 227 w 1165"/>
                <a:gd name="T87" fmla="*/ 120 h 1167"/>
                <a:gd name="T88" fmla="*/ 289 w 1165"/>
                <a:gd name="T89" fmla="*/ 78 h 1167"/>
                <a:gd name="T90" fmla="*/ 356 w 1165"/>
                <a:gd name="T91" fmla="*/ 45 h 1167"/>
                <a:gd name="T92" fmla="*/ 427 w 1165"/>
                <a:gd name="T93" fmla="*/ 20 h 1167"/>
                <a:gd name="T94" fmla="*/ 503 w 1165"/>
                <a:gd name="T95" fmla="*/ 4 h 1167"/>
                <a:gd name="T96" fmla="*/ 581 w 1165"/>
                <a:gd name="T97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5" h="1167">
                  <a:moveTo>
                    <a:pt x="581" y="0"/>
                  </a:moveTo>
                  <a:lnTo>
                    <a:pt x="661" y="4"/>
                  </a:lnTo>
                  <a:lnTo>
                    <a:pt x="738" y="20"/>
                  </a:lnTo>
                  <a:lnTo>
                    <a:pt x="808" y="45"/>
                  </a:lnTo>
                  <a:lnTo>
                    <a:pt x="876" y="78"/>
                  </a:lnTo>
                  <a:lnTo>
                    <a:pt x="937" y="120"/>
                  </a:lnTo>
                  <a:lnTo>
                    <a:pt x="994" y="171"/>
                  </a:lnTo>
                  <a:lnTo>
                    <a:pt x="1043" y="226"/>
                  </a:lnTo>
                  <a:lnTo>
                    <a:pt x="1085" y="288"/>
                  </a:lnTo>
                  <a:lnTo>
                    <a:pt x="1119" y="355"/>
                  </a:lnTo>
                  <a:lnTo>
                    <a:pt x="1145" y="428"/>
                  </a:lnTo>
                  <a:lnTo>
                    <a:pt x="1159" y="504"/>
                  </a:lnTo>
                  <a:lnTo>
                    <a:pt x="1165" y="582"/>
                  </a:lnTo>
                  <a:lnTo>
                    <a:pt x="1159" y="662"/>
                  </a:lnTo>
                  <a:lnTo>
                    <a:pt x="1145" y="739"/>
                  </a:lnTo>
                  <a:lnTo>
                    <a:pt x="1119" y="810"/>
                  </a:lnTo>
                  <a:lnTo>
                    <a:pt x="1085" y="877"/>
                  </a:lnTo>
                  <a:lnTo>
                    <a:pt x="1043" y="939"/>
                  </a:lnTo>
                  <a:lnTo>
                    <a:pt x="994" y="995"/>
                  </a:lnTo>
                  <a:lnTo>
                    <a:pt x="937" y="1045"/>
                  </a:lnTo>
                  <a:lnTo>
                    <a:pt x="876" y="1086"/>
                  </a:lnTo>
                  <a:lnTo>
                    <a:pt x="808" y="1121"/>
                  </a:lnTo>
                  <a:lnTo>
                    <a:pt x="738" y="1147"/>
                  </a:lnTo>
                  <a:lnTo>
                    <a:pt x="661" y="1161"/>
                  </a:lnTo>
                  <a:lnTo>
                    <a:pt x="581" y="1167"/>
                  </a:lnTo>
                  <a:lnTo>
                    <a:pt x="503" y="1161"/>
                  </a:lnTo>
                  <a:lnTo>
                    <a:pt x="427" y="1147"/>
                  </a:lnTo>
                  <a:lnTo>
                    <a:pt x="356" y="1121"/>
                  </a:lnTo>
                  <a:lnTo>
                    <a:pt x="289" y="1086"/>
                  </a:lnTo>
                  <a:lnTo>
                    <a:pt x="227" y="1045"/>
                  </a:lnTo>
                  <a:lnTo>
                    <a:pt x="171" y="995"/>
                  </a:lnTo>
                  <a:lnTo>
                    <a:pt x="122" y="939"/>
                  </a:lnTo>
                  <a:lnTo>
                    <a:pt x="80" y="877"/>
                  </a:lnTo>
                  <a:lnTo>
                    <a:pt x="45" y="810"/>
                  </a:lnTo>
                  <a:lnTo>
                    <a:pt x="20" y="739"/>
                  </a:lnTo>
                  <a:lnTo>
                    <a:pt x="5" y="662"/>
                  </a:lnTo>
                  <a:lnTo>
                    <a:pt x="0" y="582"/>
                  </a:lnTo>
                  <a:lnTo>
                    <a:pt x="5" y="504"/>
                  </a:lnTo>
                  <a:lnTo>
                    <a:pt x="20" y="428"/>
                  </a:lnTo>
                  <a:lnTo>
                    <a:pt x="45" y="355"/>
                  </a:lnTo>
                  <a:lnTo>
                    <a:pt x="80" y="288"/>
                  </a:lnTo>
                  <a:lnTo>
                    <a:pt x="122" y="226"/>
                  </a:lnTo>
                  <a:lnTo>
                    <a:pt x="171" y="171"/>
                  </a:lnTo>
                  <a:lnTo>
                    <a:pt x="227" y="120"/>
                  </a:lnTo>
                  <a:lnTo>
                    <a:pt x="289" y="78"/>
                  </a:lnTo>
                  <a:lnTo>
                    <a:pt x="356" y="45"/>
                  </a:lnTo>
                  <a:lnTo>
                    <a:pt x="427" y="20"/>
                  </a:lnTo>
                  <a:lnTo>
                    <a:pt x="503" y="4"/>
                  </a:lnTo>
                  <a:lnTo>
                    <a:pt x="5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29"/>
          <p:cNvGrpSpPr>
            <a:grpSpLocks noChangeAspect="1"/>
          </p:cNvGrpSpPr>
          <p:nvPr/>
        </p:nvGrpSpPr>
        <p:grpSpPr bwMode="auto">
          <a:xfrm>
            <a:off x="5921461" y="2332787"/>
            <a:ext cx="379379" cy="389490"/>
            <a:chOff x="1737" y="1"/>
            <a:chExt cx="4202" cy="4314"/>
          </a:xfrm>
          <a:solidFill>
            <a:schemeClr val="bg1"/>
          </a:solidFill>
        </p:grpSpPr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2257" y="3699"/>
              <a:ext cx="3682" cy="616"/>
            </a:xfrm>
            <a:custGeom>
              <a:avLst/>
              <a:gdLst>
                <a:gd name="T0" fmla="*/ 2313 w 3682"/>
                <a:gd name="T1" fmla="*/ 4 h 616"/>
                <a:gd name="T2" fmla="*/ 2359 w 3682"/>
                <a:gd name="T3" fmla="*/ 28 h 616"/>
                <a:gd name="T4" fmla="*/ 2389 w 3682"/>
                <a:gd name="T5" fmla="*/ 69 h 616"/>
                <a:gd name="T6" fmla="*/ 2400 w 3682"/>
                <a:gd name="T7" fmla="*/ 118 h 616"/>
                <a:gd name="T8" fmla="*/ 2385 w 3682"/>
                <a:gd name="T9" fmla="*/ 169 h 616"/>
                <a:gd name="T10" fmla="*/ 2325 w 3682"/>
                <a:gd name="T11" fmla="*/ 269 h 616"/>
                <a:gd name="T12" fmla="*/ 2325 w 3682"/>
                <a:gd name="T13" fmla="*/ 308 h 616"/>
                <a:gd name="T14" fmla="*/ 2346 w 3682"/>
                <a:gd name="T15" fmla="*/ 341 h 616"/>
                <a:gd name="T16" fmla="*/ 2381 w 3682"/>
                <a:gd name="T17" fmla="*/ 358 h 616"/>
                <a:gd name="T18" fmla="*/ 3554 w 3682"/>
                <a:gd name="T19" fmla="*/ 209 h 616"/>
                <a:gd name="T20" fmla="*/ 3573 w 3682"/>
                <a:gd name="T21" fmla="*/ 207 h 616"/>
                <a:gd name="T22" fmla="*/ 3621 w 3682"/>
                <a:gd name="T23" fmla="*/ 216 h 616"/>
                <a:gd name="T24" fmla="*/ 3657 w 3682"/>
                <a:gd name="T25" fmla="*/ 244 h 616"/>
                <a:gd name="T26" fmla="*/ 3678 w 3682"/>
                <a:gd name="T27" fmla="*/ 286 h 616"/>
                <a:gd name="T28" fmla="*/ 3679 w 3682"/>
                <a:gd name="T29" fmla="*/ 330 h 616"/>
                <a:gd name="T30" fmla="*/ 3662 w 3682"/>
                <a:gd name="T31" fmla="*/ 374 h 616"/>
                <a:gd name="T32" fmla="*/ 3635 w 3682"/>
                <a:gd name="T33" fmla="*/ 402 h 616"/>
                <a:gd name="T34" fmla="*/ 3597 w 3682"/>
                <a:gd name="T35" fmla="*/ 417 h 616"/>
                <a:gd name="T36" fmla="*/ 2044 w 3682"/>
                <a:gd name="T37" fmla="*/ 614 h 616"/>
                <a:gd name="T38" fmla="*/ 2038 w 3682"/>
                <a:gd name="T39" fmla="*/ 614 h 616"/>
                <a:gd name="T40" fmla="*/ 2008 w 3682"/>
                <a:gd name="T41" fmla="*/ 612 h 616"/>
                <a:gd name="T42" fmla="*/ 1964 w 3682"/>
                <a:gd name="T43" fmla="*/ 586 h 616"/>
                <a:gd name="T44" fmla="*/ 1939 w 3682"/>
                <a:gd name="T45" fmla="*/ 545 h 616"/>
                <a:gd name="T46" fmla="*/ 1931 w 3682"/>
                <a:gd name="T47" fmla="*/ 497 h 616"/>
                <a:gd name="T48" fmla="*/ 1940 w 3682"/>
                <a:gd name="T49" fmla="*/ 450 h 616"/>
                <a:gd name="T50" fmla="*/ 1986 w 3682"/>
                <a:gd name="T51" fmla="*/ 381 h 616"/>
                <a:gd name="T52" fmla="*/ 2000 w 3682"/>
                <a:gd name="T53" fmla="*/ 341 h 616"/>
                <a:gd name="T54" fmla="*/ 1990 w 3682"/>
                <a:gd name="T55" fmla="*/ 303 h 616"/>
                <a:gd name="T56" fmla="*/ 1961 w 3682"/>
                <a:gd name="T57" fmla="*/ 277 h 616"/>
                <a:gd name="T58" fmla="*/ 1919 w 3682"/>
                <a:gd name="T59" fmla="*/ 270 h 616"/>
                <a:gd name="T60" fmla="*/ 111 w 3682"/>
                <a:gd name="T61" fmla="*/ 542 h 616"/>
                <a:gd name="T62" fmla="*/ 82 w 3682"/>
                <a:gd name="T63" fmla="*/ 540 h 616"/>
                <a:gd name="T64" fmla="*/ 44 w 3682"/>
                <a:gd name="T65" fmla="*/ 524 h 616"/>
                <a:gd name="T66" fmla="*/ 14 w 3682"/>
                <a:gd name="T67" fmla="*/ 490 h 616"/>
                <a:gd name="T68" fmla="*/ 0 w 3682"/>
                <a:gd name="T69" fmla="*/ 443 h 616"/>
                <a:gd name="T70" fmla="*/ 7 w 3682"/>
                <a:gd name="T71" fmla="*/ 391 h 616"/>
                <a:gd name="T72" fmla="*/ 39 w 3682"/>
                <a:gd name="T73" fmla="*/ 350 h 616"/>
                <a:gd name="T74" fmla="*/ 87 w 3682"/>
                <a:gd name="T75" fmla="*/ 330 h 616"/>
                <a:gd name="T76" fmla="*/ 760 w 3682"/>
                <a:gd name="T77" fmla="*/ 228 h 616"/>
                <a:gd name="T78" fmla="*/ 2279 w 3682"/>
                <a:gd name="T7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2" h="616">
                  <a:moveTo>
                    <a:pt x="2287" y="0"/>
                  </a:moveTo>
                  <a:lnTo>
                    <a:pt x="2313" y="4"/>
                  </a:lnTo>
                  <a:lnTo>
                    <a:pt x="2338" y="14"/>
                  </a:lnTo>
                  <a:lnTo>
                    <a:pt x="2359" y="28"/>
                  </a:lnTo>
                  <a:lnTo>
                    <a:pt x="2376" y="46"/>
                  </a:lnTo>
                  <a:lnTo>
                    <a:pt x="2389" y="69"/>
                  </a:lnTo>
                  <a:lnTo>
                    <a:pt x="2397" y="93"/>
                  </a:lnTo>
                  <a:lnTo>
                    <a:pt x="2400" y="118"/>
                  </a:lnTo>
                  <a:lnTo>
                    <a:pt x="2396" y="144"/>
                  </a:lnTo>
                  <a:lnTo>
                    <a:pt x="2385" y="169"/>
                  </a:lnTo>
                  <a:lnTo>
                    <a:pt x="2334" y="249"/>
                  </a:lnTo>
                  <a:lnTo>
                    <a:pt x="2325" y="269"/>
                  </a:lnTo>
                  <a:lnTo>
                    <a:pt x="2322" y="288"/>
                  </a:lnTo>
                  <a:lnTo>
                    <a:pt x="2325" y="308"/>
                  </a:lnTo>
                  <a:lnTo>
                    <a:pt x="2334" y="325"/>
                  </a:lnTo>
                  <a:lnTo>
                    <a:pt x="2346" y="341"/>
                  </a:lnTo>
                  <a:lnTo>
                    <a:pt x="2362" y="351"/>
                  </a:lnTo>
                  <a:lnTo>
                    <a:pt x="2381" y="358"/>
                  </a:lnTo>
                  <a:lnTo>
                    <a:pt x="2402" y="358"/>
                  </a:lnTo>
                  <a:lnTo>
                    <a:pt x="3554" y="209"/>
                  </a:lnTo>
                  <a:lnTo>
                    <a:pt x="3563" y="207"/>
                  </a:lnTo>
                  <a:lnTo>
                    <a:pt x="3573" y="207"/>
                  </a:lnTo>
                  <a:lnTo>
                    <a:pt x="3598" y="210"/>
                  </a:lnTo>
                  <a:lnTo>
                    <a:pt x="3621" y="216"/>
                  </a:lnTo>
                  <a:lnTo>
                    <a:pt x="3640" y="228"/>
                  </a:lnTo>
                  <a:lnTo>
                    <a:pt x="3657" y="244"/>
                  </a:lnTo>
                  <a:lnTo>
                    <a:pt x="3670" y="264"/>
                  </a:lnTo>
                  <a:lnTo>
                    <a:pt x="3678" y="286"/>
                  </a:lnTo>
                  <a:lnTo>
                    <a:pt x="3682" y="308"/>
                  </a:lnTo>
                  <a:lnTo>
                    <a:pt x="3679" y="330"/>
                  </a:lnTo>
                  <a:lnTo>
                    <a:pt x="3674" y="353"/>
                  </a:lnTo>
                  <a:lnTo>
                    <a:pt x="3662" y="374"/>
                  </a:lnTo>
                  <a:lnTo>
                    <a:pt x="3649" y="389"/>
                  </a:lnTo>
                  <a:lnTo>
                    <a:pt x="3635" y="402"/>
                  </a:lnTo>
                  <a:lnTo>
                    <a:pt x="3617" y="412"/>
                  </a:lnTo>
                  <a:lnTo>
                    <a:pt x="3597" y="417"/>
                  </a:lnTo>
                  <a:lnTo>
                    <a:pt x="3597" y="417"/>
                  </a:lnTo>
                  <a:lnTo>
                    <a:pt x="2044" y="614"/>
                  </a:lnTo>
                  <a:lnTo>
                    <a:pt x="2042" y="614"/>
                  </a:lnTo>
                  <a:lnTo>
                    <a:pt x="2038" y="614"/>
                  </a:lnTo>
                  <a:lnTo>
                    <a:pt x="2033" y="616"/>
                  </a:lnTo>
                  <a:lnTo>
                    <a:pt x="2008" y="612"/>
                  </a:lnTo>
                  <a:lnTo>
                    <a:pt x="1985" y="601"/>
                  </a:lnTo>
                  <a:lnTo>
                    <a:pt x="1964" y="586"/>
                  </a:lnTo>
                  <a:lnTo>
                    <a:pt x="1949" y="567"/>
                  </a:lnTo>
                  <a:lnTo>
                    <a:pt x="1939" y="545"/>
                  </a:lnTo>
                  <a:lnTo>
                    <a:pt x="1934" y="522"/>
                  </a:lnTo>
                  <a:lnTo>
                    <a:pt x="1931" y="497"/>
                  </a:lnTo>
                  <a:lnTo>
                    <a:pt x="1934" y="473"/>
                  </a:lnTo>
                  <a:lnTo>
                    <a:pt x="1940" y="450"/>
                  </a:lnTo>
                  <a:lnTo>
                    <a:pt x="1952" y="430"/>
                  </a:lnTo>
                  <a:lnTo>
                    <a:pt x="1986" y="381"/>
                  </a:lnTo>
                  <a:lnTo>
                    <a:pt x="1997" y="362"/>
                  </a:lnTo>
                  <a:lnTo>
                    <a:pt x="2000" y="341"/>
                  </a:lnTo>
                  <a:lnTo>
                    <a:pt x="1998" y="321"/>
                  </a:lnTo>
                  <a:lnTo>
                    <a:pt x="1990" y="303"/>
                  </a:lnTo>
                  <a:lnTo>
                    <a:pt x="1977" y="288"/>
                  </a:lnTo>
                  <a:lnTo>
                    <a:pt x="1961" y="277"/>
                  </a:lnTo>
                  <a:lnTo>
                    <a:pt x="1942" y="270"/>
                  </a:lnTo>
                  <a:lnTo>
                    <a:pt x="1919" y="270"/>
                  </a:lnTo>
                  <a:lnTo>
                    <a:pt x="120" y="541"/>
                  </a:lnTo>
                  <a:lnTo>
                    <a:pt x="111" y="542"/>
                  </a:lnTo>
                  <a:lnTo>
                    <a:pt x="103" y="542"/>
                  </a:lnTo>
                  <a:lnTo>
                    <a:pt x="82" y="540"/>
                  </a:lnTo>
                  <a:lnTo>
                    <a:pt x="61" y="535"/>
                  </a:lnTo>
                  <a:lnTo>
                    <a:pt x="44" y="524"/>
                  </a:lnTo>
                  <a:lnTo>
                    <a:pt x="28" y="510"/>
                  </a:lnTo>
                  <a:lnTo>
                    <a:pt x="14" y="490"/>
                  </a:lnTo>
                  <a:lnTo>
                    <a:pt x="3" y="468"/>
                  </a:lnTo>
                  <a:lnTo>
                    <a:pt x="0" y="443"/>
                  </a:lnTo>
                  <a:lnTo>
                    <a:pt x="0" y="415"/>
                  </a:lnTo>
                  <a:lnTo>
                    <a:pt x="7" y="391"/>
                  </a:lnTo>
                  <a:lnTo>
                    <a:pt x="20" y="368"/>
                  </a:lnTo>
                  <a:lnTo>
                    <a:pt x="39" y="350"/>
                  </a:lnTo>
                  <a:lnTo>
                    <a:pt x="61" y="337"/>
                  </a:lnTo>
                  <a:lnTo>
                    <a:pt x="87" y="330"/>
                  </a:lnTo>
                  <a:lnTo>
                    <a:pt x="579" y="256"/>
                  </a:lnTo>
                  <a:lnTo>
                    <a:pt x="760" y="228"/>
                  </a:lnTo>
                  <a:lnTo>
                    <a:pt x="2270" y="2"/>
                  </a:lnTo>
                  <a:lnTo>
                    <a:pt x="2279" y="0"/>
                  </a:lnTo>
                  <a:lnTo>
                    <a:pt x="2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1737" y="3728"/>
              <a:ext cx="451" cy="299"/>
            </a:xfrm>
            <a:custGeom>
              <a:avLst/>
              <a:gdLst>
                <a:gd name="T0" fmla="*/ 230 w 451"/>
                <a:gd name="T1" fmla="*/ 0 h 299"/>
                <a:gd name="T2" fmla="*/ 237 w 451"/>
                <a:gd name="T3" fmla="*/ 4 h 299"/>
                <a:gd name="T4" fmla="*/ 241 w 451"/>
                <a:gd name="T5" fmla="*/ 7 h 299"/>
                <a:gd name="T6" fmla="*/ 243 w 451"/>
                <a:gd name="T7" fmla="*/ 9 h 299"/>
                <a:gd name="T8" fmla="*/ 446 w 451"/>
                <a:gd name="T9" fmla="*/ 174 h 299"/>
                <a:gd name="T10" fmla="*/ 451 w 451"/>
                <a:gd name="T11" fmla="*/ 181 h 299"/>
                <a:gd name="T12" fmla="*/ 451 w 451"/>
                <a:gd name="T13" fmla="*/ 189 h 299"/>
                <a:gd name="T14" fmla="*/ 449 w 451"/>
                <a:gd name="T15" fmla="*/ 197 h 299"/>
                <a:gd name="T16" fmla="*/ 403 w 451"/>
                <a:gd name="T17" fmla="*/ 254 h 299"/>
                <a:gd name="T18" fmla="*/ 400 w 451"/>
                <a:gd name="T19" fmla="*/ 257 h 299"/>
                <a:gd name="T20" fmla="*/ 397 w 451"/>
                <a:gd name="T21" fmla="*/ 258 h 299"/>
                <a:gd name="T22" fmla="*/ 393 w 451"/>
                <a:gd name="T23" fmla="*/ 259 h 299"/>
                <a:gd name="T24" fmla="*/ 17 w 451"/>
                <a:gd name="T25" fmla="*/ 299 h 299"/>
                <a:gd name="T26" fmla="*/ 8 w 451"/>
                <a:gd name="T27" fmla="*/ 296 h 299"/>
                <a:gd name="T28" fmla="*/ 1 w 451"/>
                <a:gd name="T29" fmla="*/ 290 h 299"/>
                <a:gd name="T30" fmla="*/ 0 w 451"/>
                <a:gd name="T31" fmla="*/ 282 h 299"/>
                <a:gd name="T32" fmla="*/ 3 w 451"/>
                <a:gd name="T33" fmla="*/ 273 h 299"/>
                <a:gd name="T34" fmla="*/ 215 w 451"/>
                <a:gd name="T35" fmla="*/ 7 h 299"/>
                <a:gd name="T36" fmla="*/ 221 w 451"/>
                <a:gd name="T37" fmla="*/ 2 h 299"/>
                <a:gd name="T38" fmla="*/ 230 w 451"/>
                <a:gd name="T3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" h="299">
                  <a:moveTo>
                    <a:pt x="230" y="0"/>
                  </a:moveTo>
                  <a:lnTo>
                    <a:pt x="237" y="4"/>
                  </a:lnTo>
                  <a:lnTo>
                    <a:pt x="241" y="7"/>
                  </a:lnTo>
                  <a:lnTo>
                    <a:pt x="243" y="9"/>
                  </a:lnTo>
                  <a:lnTo>
                    <a:pt x="446" y="174"/>
                  </a:lnTo>
                  <a:lnTo>
                    <a:pt x="451" y="181"/>
                  </a:lnTo>
                  <a:lnTo>
                    <a:pt x="451" y="189"/>
                  </a:lnTo>
                  <a:lnTo>
                    <a:pt x="449" y="197"/>
                  </a:lnTo>
                  <a:lnTo>
                    <a:pt x="403" y="254"/>
                  </a:lnTo>
                  <a:lnTo>
                    <a:pt x="400" y="257"/>
                  </a:lnTo>
                  <a:lnTo>
                    <a:pt x="397" y="258"/>
                  </a:lnTo>
                  <a:lnTo>
                    <a:pt x="393" y="259"/>
                  </a:lnTo>
                  <a:lnTo>
                    <a:pt x="17" y="299"/>
                  </a:lnTo>
                  <a:lnTo>
                    <a:pt x="8" y="296"/>
                  </a:lnTo>
                  <a:lnTo>
                    <a:pt x="1" y="290"/>
                  </a:lnTo>
                  <a:lnTo>
                    <a:pt x="0" y="282"/>
                  </a:lnTo>
                  <a:lnTo>
                    <a:pt x="3" y="273"/>
                  </a:lnTo>
                  <a:lnTo>
                    <a:pt x="215" y="7"/>
                  </a:lnTo>
                  <a:lnTo>
                    <a:pt x="221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2025" y="2634"/>
              <a:ext cx="1145" cy="1186"/>
            </a:xfrm>
            <a:custGeom>
              <a:avLst/>
              <a:gdLst>
                <a:gd name="T0" fmla="*/ 372 w 1145"/>
                <a:gd name="T1" fmla="*/ 0 h 1186"/>
                <a:gd name="T2" fmla="*/ 381 w 1145"/>
                <a:gd name="T3" fmla="*/ 6 h 1186"/>
                <a:gd name="T4" fmla="*/ 389 w 1145"/>
                <a:gd name="T5" fmla="*/ 14 h 1186"/>
                <a:gd name="T6" fmla="*/ 1123 w 1145"/>
                <a:gd name="T7" fmla="*/ 616 h 1186"/>
                <a:gd name="T8" fmla="*/ 1145 w 1145"/>
                <a:gd name="T9" fmla="*/ 633 h 1186"/>
                <a:gd name="T10" fmla="*/ 389 w 1145"/>
                <a:gd name="T11" fmla="*/ 1165 h 1186"/>
                <a:gd name="T12" fmla="*/ 366 w 1145"/>
                <a:gd name="T13" fmla="*/ 1177 h 1186"/>
                <a:gd name="T14" fmla="*/ 344 w 1145"/>
                <a:gd name="T15" fmla="*/ 1185 h 1186"/>
                <a:gd name="T16" fmla="*/ 321 w 1145"/>
                <a:gd name="T17" fmla="*/ 1186 h 1186"/>
                <a:gd name="T18" fmla="*/ 300 w 1145"/>
                <a:gd name="T19" fmla="*/ 1185 h 1186"/>
                <a:gd name="T20" fmla="*/ 279 w 1145"/>
                <a:gd name="T21" fmla="*/ 1178 h 1186"/>
                <a:gd name="T22" fmla="*/ 260 w 1145"/>
                <a:gd name="T23" fmla="*/ 1169 h 1186"/>
                <a:gd name="T24" fmla="*/ 252 w 1145"/>
                <a:gd name="T25" fmla="*/ 1165 h 1186"/>
                <a:gd name="T26" fmla="*/ 246 w 1145"/>
                <a:gd name="T27" fmla="*/ 1160 h 1186"/>
                <a:gd name="T28" fmla="*/ 43 w 1145"/>
                <a:gd name="T29" fmla="*/ 993 h 1186"/>
                <a:gd name="T30" fmla="*/ 37 w 1145"/>
                <a:gd name="T31" fmla="*/ 988 h 1186"/>
                <a:gd name="T32" fmla="*/ 31 w 1145"/>
                <a:gd name="T33" fmla="*/ 982 h 1186"/>
                <a:gd name="T34" fmla="*/ 25 w 1145"/>
                <a:gd name="T35" fmla="*/ 975 h 1186"/>
                <a:gd name="T36" fmla="*/ 12 w 1145"/>
                <a:gd name="T37" fmla="*/ 954 h 1186"/>
                <a:gd name="T38" fmla="*/ 4 w 1145"/>
                <a:gd name="T39" fmla="*/ 931 h 1186"/>
                <a:gd name="T40" fmla="*/ 0 w 1145"/>
                <a:gd name="T41" fmla="*/ 907 h 1186"/>
                <a:gd name="T42" fmla="*/ 3 w 1145"/>
                <a:gd name="T43" fmla="*/ 882 h 1186"/>
                <a:gd name="T44" fmla="*/ 10 w 1145"/>
                <a:gd name="T45" fmla="*/ 857 h 1186"/>
                <a:gd name="T46" fmla="*/ 372 w 1145"/>
                <a:gd name="T47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45" h="1186">
                  <a:moveTo>
                    <a:pt x="372" y="0"/>
                  </a:moveTo>
                  <a:lnTo>
                    <a:pt x="381" y="6"/>
                  </a:lnTo>
                  <a:lnTo>
                    <a:pt x="389" y="14"/>
                  </a:lnTo>
                  <a:lnTo>
                    <a:pt x="1123" y="616"/>
                  </a:lnTo>
                  <a:lnTo>
                    <a:pt x="1145" y="633"/>
                  </a:lnTo>
                  <a:lnTo>
                    <a:pt x="389" y="1165"/>
                  </a:lnTo>
                  <a:lnTo>
                    <a:pt x="366" y="1177"/>
                  </a:lnTo>
                  <a:lnTo>
                    <a:pt x="344" y="1185"/>
                  </a:lnTo>
                  <a:lnTo>
                    <a:pt x="321" y="1186"/>
                  </a:lnTo>
                  <a:lnTo>
                    <a:pt x="300" y="1185"/>
                  </a:lnTo>
                  <a:lnTo>
                    <a:pt x="279" y="1178"/>
                  </a:lnTo>
                  <a:lnTo>
                    <a:pt x="260" y="1169"/>
                  </a:lnTo>
                  <a:lnTo>
                    <a:pt x="252" y="1165"/>
                  </a:lnTo>
                  <a:lnTo>
                    <a:pt x="246" y="1160"/>
                  </a:lnTo>
                  <a:lnTo>
                    <a:pt x="43" y="993"/>
                  </a:lnTo>
                  <a:lnTo>
                    <a:pt x="37" y="988"/>
                  </a:lnTo>
                  <a:lnTo>
                    <a:pt x="31" y="982"/>
                  </a:lnTo>
                  <a:lnTo>
                    <a:pt x="25" y="975"/>
                  </a:lnTo>
                  <a:lnTo>
                    <a:pt x="12" y="954"/>
                  </a:lnTo>
                  <a:lnTo>
                    <a:pt x="4" y="931"/>
                  </a:lnTo>
                  <a:lnTo>
                    <a:pt x="0" y="907"/>
                  </a:lnTo>
                  <a:lnTo>
                    <a:pt x="3" y="882"/>
                  </a:lnTo>
                  <a:lnTo>
                    <a:pt x="10" y="857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2417" y="1"/>
              <a:ext cx="2902" cy="3194"/>
            </a:xfrm>
            <a:custGeom>
              <a:avLst/>
              <a:gdLst>
                <a:gd name="T0" fmla="*/ 2122 w 2902"/>
                <a:gd name="T1" fmla="*/ 0 h 3194"/>
                <a:gd name="T2" fmla="*/ 2161 w 2902"/>
                <a:gd name="T3" fmla="*/ 4 h 3194"/>
                <a:gd name="T4" fmla="*/ 2199 w 2902"/>
                <a:gd name="T5" fmla="*/ 13 h 3194"/>
                <a:gd name="T6" fmla="*/ 2236 w 2902"/>
                <a:gd name="T7" fmla="*/ 30 h 3194"/>
                <a:gd name="T8" fmla="*/ 2270 w 2902"/>
                <a:gd name="T9" fmla="*/ 53 h 3194"/>
                <a:gd name="T10" fmla="*/ 2817 w 2902"/>
                <a:gd name="T11" fmla="*/ 495 h 3194"/>
                <a:gd name="T12" fmla="*/ 2846 w 2902"/>
                <a:gd name="T13" fmla="*/ 524 h 3194"/>
                <a:gd name="T14" fmla="*/ 2869 w 2902"/>
                <a:gd name="T15" fmla="*/ 557 h 3194"/>
                <a:gd name="T16" fmla="*/ 2886 w 2902"/>
                <a:gd name="T17" fmla="*/ 592 h 3194"/>
                <a:gd name="T18" fmla="*/ 2898 w 2902"/>
                <a:gd name="T19" fmla="*/ 629 h 3194"/>
                <a:gd name="T20" fmla="*/ 2902 w 2902"/>
                <a:gd name="T21" fmla="*/ 667 h 3194"/>
                <a:gd name="T22" fmla="*/ 2900 w 2902"/>
                <a:gd name="T23" fmla="*/ 706 h 3194"/>
                <a:gd name="T24" fmla="*/ 2893 w 2902"/>
                <a:gd name="T25" fmla="*/ 744 h 3194"/>
                <a:gd name="T26" fmla="*/ 2878 w 2902"/>
                <a:gd name="T27" fmla="*/ 782 h 3194"/>
                <a:gd name="T28" fmla="*/ 2857 w 2902"/>
                <a:gd name="T29" fmla="*/ 816 h 3194"/>
                <a:gd name="T30" fmla="*/ 1220 w 2902"/>
                <a:gd name="T31" fmla="*/ 3015 h 3194"/>
                <a:gd name="T32" fmla="*/ 1159 w 2902"/>
                <a:gd name="T33" fmla="*/ 3098 h 3194"/>
                <a:gd name="T34" fmla="*/ 1135 w 2902"/>
                <a:gd name="T35" fmla="*/ 3126 h 3194"/>
                <a:gd name="T36" fmla="*/ 1108 w 2902"/>
                <a:gd name="T37" fmla="*/ 3149 h 3194"/>
                <a:gd name="T38" fmla="*/ 1079 w 2902"/>
                <a:gd name="T39" fmla="*/ 3167 h 3194"/>
                <a:gd name="T40" fmla="*/ 1046 w 2902"/>
                <a:gd name="T41" fmla="*/ 3181 h 3194"/>
                <a:gd name="T42" fmla="*/ 1013 w 2902"/>
                <a:gd name="T43" fmla="*/ 3191 h 3194"/>
                <a:gd name="T44" fmla="*/ 979 w 2902"/>
                <a:gd name="T45" fmla="*/ 3193 h 3194"/>
                <a:gd name="T46" fmla="*/ 974 w 2902"/>
                <a:gd name="T47" fmla="*/ 3194 h 3194"/>
                <a:gd name="T48" fmla="*/ 970 w 2902"/>
                <a:gd name="T49" fmla="*/ 3194 h 3194"/>
                <a:gd name="T50" fmla="*/ 940 w 2902"/>
                <a:gd name="T51" fmla="*/ 3192 h 3194"/>
                <a:gd name="T52" fmla="*/ 910 w 2902"/>
                <a:gd name="T53" fmla="*/ 3187 h 3194"/>
                <a:gd name="T54" fmla="*/ 881 w 2902"/>
                <a:gd name="T55" fmla="*/ 3177 h 3194"/>
                <a:gd name="T56" fmla="*/ 850 w 2902"/>
                <a:gd name="T57" fmla="*/ 3162 h 3194"/>
                <a:gd name="T58" fmla="*/ 821 w 2902"/>
                <a:gd name="T59" fmla="*/ 3141 h 3194"/>
                <a:gd name="T60" fmla="*/ 87 w 2902"/>
                <a:gd name="T61" fmla="*/ 2539 h 3194"/>
                <a:gd name="T62" fmla="*/ 62 w 2902"/>
                <a:gd name="T63" fmla="*/ 2515 h 3194"/>
                <a:gd name="T64" fmla="*/ 41 w 2902"/>
                <a:gd name="T65" fmla="*/ 2489 h 3194"/>
                <a:gd name="T66" fmla="*/ 24 w 2902"/>
                <a:gd name="T67" fmla="*/ 2460 h 3194"/>
                <a:gd name="T68" fmla="*/ 12 w 2902"/>
                <a:gd name="T69" fmla="*/ 2429 h 3194"/>
                <a:gd name="T70" fmla="*/ 4 w 2902"/>
                <a:gd name="T71" fmla="*/ 2397 h 3194"/>
                <a:gd name="T72" fmla="*/ 0 w 2902"/>
                <a:gd name="T73" fmla="*/ 2362 h 3194"/>
                <a:gd name="T74" fmla="*/ 2 w 2902"/>
                <a:gd name="T75" fmla="*/ 2328 h 3194"/>
                <a:gd name="T76" fmla="*/ 10 w 2902"/>
                <a:gd name="T77" fmla="*/ 2294 h 3194"/>
                <a:gd name="T78" fmla="*/ 21 w 2902"/>
                <a:gd name="T79" fmla="*/ 2261 h 3194"/>
                <a:gd name="T80" fmla="*/ 38 w 2902"/>
                <a:gd name="T81" fmla="*/ 2230 h 3194"/>
                <a:gd name="T82" fmla="*/ 61 w 2902"/>
                <a:gd name="T83" fmla="*/ 2200 h 3194"/>
                <a:gd name="T84" fmla="*/ 127 w 2902"/>
                <a:gd name="T85" fmla="*/ 2125 h 3194"/>
                <a:gd name="T86" fmla="*/ 1948 w 2902"/>
                <a:gd name="T87" fmla="*/ 78 h 3194"/>
                <a:gd name="T88" fmla="*/ 1978 w 2902"/>
                <a:gd name="T89" fmla="*/ 50 h 3194"/>
                <a:gd name="T90" fmla="*/ 2011 w 2902"/>
                <a:gd name="T91" fmla="*/ 29 h 3194"/>
                <a:gd name="T92" fmla="*/ 2046 w 2902"/>
                <a:gd name="T93" fmla="*/ 13 h 3194"/>
                <a:gd name="T94" fmla="*/ 2084 w 2902"/>
                <a:gd name="T95" fmla="*/ 3 h 3194"/>
                <a:gd name="T96" fmla="*/ 2122 w 2902"/>
                <a:gd name="T97" fmla="*/ 0 h 3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02" h="3194">
                  <a:moveTo>
                    <a:pt x="2122" y="0"/>
                  </a:moveTo>
                  <a:lnTo>
                    <a:pt x="2161" y="4"/>
                  </a:lnTo>
                  <a:lnTo>
                    <a:pt x="2199" y="13"/>
                  </a:lnTo>
                  <a:lnTo>
                    <a:pt x="2236" y="30"/>
                  </a:lnTo>
                  <a:lnTo>
                    <a:pt x="2270" y="53"/>
                  </a:lnTo>
                  <a:lnTo>
                    <a:pt x="2817" y="495"/>
                  </a:lnTo>
                  <a:lnTo>
                    <a:pt x="2846" y="524"/>
                  </a:lnTo>
                  <a:lnTo>
                    <a:pt x="2869" y="557"/>
                  </a:lnTo>
                  <a:lnTo>
                    <a:pt x="2886" y="592"/>
                  </a:lnTo>
                  <a:lnTo>
                    <a:pt x="2898" y="629"/>
                  </a:lnTo>
                  <a:lnTo>
                    <a:pt x="2902" y="667"/>
                  </a:lnTo>
                  <a:lnTo>
                    <a:pt x="2900" y="706"/>
                  </a:lnTo>
                  <a:lnTo>
                    <a:pt x="2893" y="744"/>
                  </a:lnTo>
                  <a:lnTo>
                    <a:pt x="2878" y="782"/>
                  </a:lnTo>
                  <a:lnTo>
                    <a:pt x="2857" y="816"/>
                  </a:lnTo>
                  <a:lnTo>
                    <a:pt x="1220" y="3015"/>
                  </a:lnTo>
                  <a:lnTo>
                    <a:pt x="1159" y="3098"/>
                  </a:lnTo>
                  <a:lnTo>
                    <a:pt x="1135" y="3126"/>
                  </a:lnTo>
                  <a:lnTo>
                    <a:pt x="1108" y="3149"/>
                  </a:lnTo>
                  <a:lnTo>
                    <a:pt x="1079" y="3167"/>
                  </a:lnTo>
                  <a:lnTo>
                    <a:pt x="1046" y="3181"/>
                  </a:lnTo>
                  <a:lnTo>
                    <a:pt x="1013" y="3191"/>
                  </a:lnTo>
                  <a:lnTo>
                    <a:pt x="979" y="3193"/>
                  </a:lnTo>
                  <a:lnTo>
                    <a:pt x="974" y="3194"/>
                  </a:lnTo>
                  <a:lnTo>
                    <a:pt x="970" y="3194"/>
                  </a:lnTo>
                  <a:lnTo>
                    <a:pt x="940" y="3192"/>
                  </a:lnTo>
                  <a:lnTo>
                    <a:pt x="910" y="3187"/>
                  </a:lnTo>
                  <a:lnTo>
                    <a:pt x="881" y="3177"/>
                  </a:lnTo>
                  <a:lnTo>
                    <a:pt x="850" y="3162"/>
                  </a:lnTo>
                  <a:lnTo>
                    <a:pt x="821" y="3141"/>
                  </a:lnTo>
                  <a:lnTo>
                    <a:pt x="87" y="2539"/>
                  </a:lnTo>
                  <a:lnTo>
                    <a:pt x="62" y="2515"/>
                  </a:lnTo>
                  <a:lnTo>
                    <a:pt x="41" y="2489"/>
                  </a:lnTo>
                  <a:lnTo>
                    <a:pt x="24" y="2460"/>
                  </a:lnTo>
                  <a:lnTo>
                    <a:pt x="12" y="2429"/>
                  </a:lnTo>
                  <a:lnTo>
                    <a:pt x="4" y="2397"/>
                  </a:lnTo>
                  <a:lnTo>
                    <a:pt x="0" y="2362"/>
                  </a:lnTo>
                  <a:lnTo>
                    <a:pt x="2" y="2328"/>
                  </a:lnTo>
                  <a:lnTo>
                    <a:pt x="10" y="2294"/>
                  </a:lnTo>
                  <a:lnTo>
                    <a:pt x="21" y="2261"/>
                  </a:lnTo>
                  <a:lnTo>
                    <a:pt x="38" y="2230"/>
                  </a:lnTo>
                  <a:lnTo>
                    <a:pt x="61" y="2200"/>
                  </a:lnTo>
                  <a:lnTo>
                    <a:pt x="127" y="2125"/>
                  </a:lnTo>
                  <a:lnTo>
                    <a:pt x="1948" y="78"/>
                  </a:lnTo>
                  <a:lnTo>
                    <a:pt x="1978" y="50"/>
                  </a:lnTo>
                  <a:lnTo>
                    <a:pt x="2011" y="29"/>
                  </a:lnTo>
                  <a:lnTo>
                    <a:pt x="2046" y="13"/>
                  </a:lnTo>
                  <a:lnTo>
                    <a:pt x="2084" y="3"/>
                  </a:lnTo>
                  <a:lnTo>
                    <a:pt x="2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37"/>
          <p:cNvGrpSpPr>
            <a:grpSpLocks noChangeAspect="1"/>
          </p:cNvGrpSpPr>
          <p:nvPr/>
        </p:nvGrpSpPr>
        <p:grpSpPr bwMode="auto">
          <a:xfrm>
            <a:off x="5641362" y="4067770"/>
            <a:ext cx="928962" cy="633184"/>
            <a:chOff x="5826" y="2472"/>
            <a:chExt cx="1696" cy="1156"/>
          </a:xfrm>
          <a:solidFill>
            <a:schemeClr val="bg1"/>
          </a:solidFill>
        </p:grpSpPr>
        <p:sp>
          <p:nvSpPr>
            <p:cNvPr id="69" name="Freeform 39"/>
            <p:cNvSpPr>
              <a:spLocks noEditPoints="1"/>
            </p:cNvSpPr>
            <p:nvPr/>
          </p:nvSpPr>
          <p:spPr bwMode="auto">
            <a:xfrm>
              <a:off x="5826" y="2780"/>
              <a:ext cx="1696" cy="848"/>
            </a:xfrm>
            <a:custGeom>
              <a:avLst/>
              <a:gdLst>
                <a:gd name="T0" fmla="*/ 154 w 3391"/>
                <a:gd name="T1" fmla="*/ 154 h 1696"/>
                <a:gd name="T2" fmla="*/ 154 w 3391"/>
                <a:gd name="T3" fmla="*/ 1542 h 1696"/>
                <a:gd name="T4" fmla="*/ 3237 w 3391"/>
                <a:gd name="T5" fmla="*/ 1542 h 1696"/>
                <a:gd name="T6" fmla="*/ 3237 w 3391"/>
                <a:gd name="T7" fmla="*/ 154 h 1696"/>
                <a:gd name="T8" fmla="*/ 154 w 3391"/>
                <a:gd name="T9" fmla="*/ 154 h 1696"/>
                <a:gd name="T10" fmla="*/ 0 w 3391"/>
                <a:gd name="T11" fmla="*/ 0 h 1696"/>
                <a:gd name="T12" fmla="*/ 3391 w 3391"/>
                <a:gd name="T13" fmla="*/ 0 h 1696"/>
                <a:gd name="T14" fmla="*/ 3391 w 3391"/>
                <a:gd name="T15" fmla="*/ 1696 h 1696"/>
                <a:gd name="T16" fmla="*/ 0 w 3391"/>
                <a:gd name="T17" fmla="*/ 1696 h 1696"/>
                <a:gd name="T18" fmla="*/ 0 w 3391"/>
                <a:gd name="T19" fmla="*/ 0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1" h="1696">
                  <a:moveTo>
                    <a:pt x="154" y="154"/>
                  </a:moveTo>
                  <a:lnTo>
                    <a:pt x="154" y="1542"/>
                  </a:lnTo>
                  <a:lnTo>
                    <a:pt x="3237" y="1542"/>
                  </a:lnTo>
                  <a:lnTo>
                    <a:pt x="3237" y="154"/>
                  </a:lnTo>
                  <a:lnTo>
                    <a:pt x="154" y="154"/>
                  </a:lnTo>
                  <a:close/>
                  <a:moveTo>
                    <a:pt x="0" y="0"/>
                  </a:moveTo>
                  <a:lnTo>
                    <a:pt x="3391" y="0"/>
                  </a:lnTo>
                  <a:lnTo>
                    <a:pt x="3391" y="1696"/>
                  </a:lnTo>
                  <a:lnTo>
                    <a:pt x="0" y="16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0"/>
            <p:cNvSpPr>
              <a:spLocks noChangeArrowheads="1"/>
            </p:cNvSpPr>
            <p:nvPr/>
          </p:nvSpPr>
          <p:spPr bwMode="auto">
            <a:xfrm>
              <a:off x="5903" y="2626"/>
              <a:ext cx="1541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5980" y="2472"/>
              <a:ext cx="1387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>
              <a:off x="6520" y="2934"/>
              <a:ext cx="261" cy="521"/>
            </a:xfrm>
            <a:custGeom>
              <a:avLst/>
              <a:gdLst>
                <a:gd name="T0" fmla="*/ 327 w 524"/>
                <a:gd name="T1" fmla="*/ 0 h 1040"/>
                <a:gd name="T2" fmla="*/ 358 w 524"/>
                <a:gd name="T3" fmla="*/ 109 h 1040"/>
                <a:gd name="T4" fmla="*/ 408 w 524"/>
                <a:gd name="T5" fmla="*/ 129 h 1040"/>
                <a:gd name="T6" fmla="*/ 455 w 524"/>
                <a:gd name="T7" fmla="*/ 168 h 1040"/>
                <a:gd name="T8" fmla="*/ 504 w 524"/>
                <a:gd name="T9" fmla="*/ 237 h 1040"/>
                <a:gd name="T10" fmla="*/ 386 w 524"/>
                <a:gd name="T11" fmla="*/ 270 h 1040"/>
                <a:gd name="T12" fmla="*/ 349 w 524"/>
                <a:gd name="T13" fmla="*/ 232 h 1040"/>
                <a:gd name="T14" fmla="*/ 306 w 524"/>
                <a:gd name="T15" fmla="*/ 214 h 1040"/>
                <a:gd name="T16" fmla="*/ 260 w 524"/>
                <a:gd name="T17" fmla="*/ 213 h 1040"/>
                <a:gd name="T18" fmla="*/ 221 w 524"/>
                <a:gd name="T19" fmla="*/ 227 h 1040"/>
                <a:gd name="T20" fmla="*/ 191 w 524"/>
                <a:gd name="T21" fmla="*/ 253 h 1040"/>
                <a:gd name="T22" fmla="*/ 177 w 524"/>
                <a:gd name="T23" fmla="*/ 287 h 1040"/>
                <a:gd name="T24" fmla="*/ 178 w 524"/>
                <a:gd name="T25" fmla="*/ 331 h 1040"/>
                <a:gd name="T26" fmla="*/ 200 w 524"/>
                <a:gd name="T27" fmla="*/ 369 h 1040"/>
                <a:gd name="T28" fmla="*/ 236 w 524"/>
                <a:gd name="T29" fmla="*/ 395 h 1040"/>
                <a:gd name="T30" fmla="*/ 297 w 524"/>
                <a:gd name="T31" fmla="*/ 425 h 1040"/>
                <a:gd name="T32" fmla="*/ 371 w 524"/>
                <a:gd name="T33" fmla="*/ 462 h 1040"/>
                <a:gd name="T34" fmla="*/ 427 w 524"/>
                <a:gd name="T35" fmla="*/ 497 h 1040"/>
                <a:gd name="T36" fmla="*/ 464 w 524"/>
                <a:gd name="T37" fmla="*/ 529 h 1040"/>
                <a:gd name="T38" fmla="*/ 501 w 524"/>
                <a:gd name="T39" fmla="*/ 584 h 1040"/>
                <a:gd name="T40" fmla="*/ 520 w 524"/>
                <a:gd name="T41" fmla="*/ 648 h 1040"/>
                <a:gd name="T42" fmla="*/ 521 w 524"/>
                <a:gd name="T43" fmla="*/ 719 h 1040"/>
                <a:gd name="T44" fmla="*/ 504 w 524"/>
                <a:gd name="T45" fmla="*/ 783 h 1040"/>
                <a:gd name="T46" fmla="*/ 470 w 524"/>
                <a:gd name="T47" fmla="*/ 841 h 1040"/>
                <a:gd name="T48" fmla="*/ 422 w 524"/>
                <a:gd name="T49" fmla="*/ 888 h 1040"/>
                <a:gd name="T50" fmla="*/ 362 w 524"/>
                <a:gd name="T51" fmla="*/ 920 h 1040"/>
                <a:gd name="T52" fmla="*/ 328 w 524"/>
                <a:gd name="T53" fmla="*/ 1040 h 1040"/>
                <a:gd name="T54" fmla="*/ 237 w 524"/>
                <a:gd name="T55" fmla="*/ 935 h 1040"/>
                <a:gd name="T56" fmla="*/ 162 w 524"/>
                <a:gd name="T57" fmla="*/ 915 h 1040"/>
                <a:gd name="T58" fmla="*/ 103 w 524"/>
                <a:gd name="T59" fmla="*/ 884 h 1040"/>
                <a:gd name="T60" fmla="*/ 59 w 524"/>
                <a:gd name="T61" fmla="*/ 839 h 1040"/>
                <a:gd name="T62" fmla="*/ 25 w 524"/>
                <a:gd name="T63" fmla="*/ 779 h 1040"/>
                <a:gd name="T64" fmla="*/ 0 w 524"/>
                <a:gd name="T65" fmla="*/ 698 h 1040"/>
                <a:gd name="T66" fmla="*/ 127 w 524"/>
                <a:gd name="T67" fmla="*/ 710 h 1040"/>
                <a:gd name="T68" fmla="*/ 157 w 524"/>
                <a:gd name="T69" fmla="*/ 767 h 1040"/>
                <a:gd name="T70" fmla="*/ 193 w 524"/>
                <a:gd name="T71" fmla="*/ 802 h 1040"/>
                <a:gd name="T72" fmla="*/ 240 w 524"/>
                <a:gd name="T73" fmla="*/ 817 h 1040"/>
                <a:gd name="T74" fmla="*/ 296 w 524"/>
                <a:gd name="T75" fmla="*/ 817 h 1040"/>
                <a:gd name="T76" fmla="*/ 344 w 524"/>
                <a:gd name="T77" fmla="*/ 798 h 1040"/>
                <a:gd name="T78" fmla="*/ 381 w 524"/>
                <a:gd name="T79" fmla="*/ 763 h 1040"/>
                <a:gd name="T80" fmla="*/ 401 w 524"/>
                <a:gd name="T81" fmla="*/ 715 h 1040"/>
                <a:gd name="T82" fmla="*/ 401 w 524"/>
                <a:gd name="T83" fmla="*/ 663 h 1040"/>
                <a:gd name="T84" fmla="*/ 384 w 524"/>
                <a:gd name="T85" fmla="*/ 621 h 1040"/>
                <a:gd name="T86" fmla="*/ 358 w 524"/>
                <a:gd name="T87" fmla="*/ 594 h 1040"/>
                <a:gd name="T88" fmla="*/ 322 w 524"/>
                <a:gd name="T89" fmla="*/ 569 h 1040"/>
                <a:gd name="T90" fmla="*/ 272 w 524"/>
                <a:gd name="T91" fmla="*/ 543 h 1040"/>
                <a:gd name="T92" fmla="*/ 204 w 524"/>
                <a:gd name="T93" fmla="*/ 511 h 1040"/>
                <a:gd name="T94" fmla="*/ 145 w 524"/>
                <a:gd name="T95" fmla="*/ 476 h 1040"/>
                <a:gd name="T96" fmla="*/ 108 w 524"/>
                <a:gd name="T97" fmla="*/ 444 h 1040"/>
                <a:gd name="T98" fmla="*/ 76 w 524"/>
                <a:gd name="T99" fmla="*/ 395 h 1040"/>
                <a:gd name="T100" fmla="*/ 59 w 524"/>
                <a:gd name="T101" fmla="*/ 338 h 1040"/>
                <a:gd name="T102" fmla="*/ 59 w 524"/>
                <a:gd name="T103" fmla="*/ 284 h 1040"/>
                <a:gd name="T104" fmla="*/ 70 w 524"/>
                <a:gd name="T105" fmla="*/ 237 h 1040"/>
                <a:gd name="T106" fmla="*/ 104 w 524"/>
                <a:gd name="T107" fmla="*/ 178 h 1040"/>
                <a:gd name="T108" fmla="*/ 139 w 524"/>
                <a:gd name="T109" fmla="*/ 147 h 1040"/>
                <a:gd name="T110" fmla="*/ 183 w 524"/>
                <a:gd name="T111" fmla="*/ 121 h 1040"/>
                <a:gd name="T112" fmla="*/ 237 w 524"/>
                <a:gd name="T113" fmla="*/ 10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4" h="1040">
                  <a:moveTo>
                    <a:pt x="237" y="0"/>
                  </a:moveTo>
                  <a:lnTo>
                    <a:pt x="327" y="0"/>
                  </a:lnTo>
                  <a:lnTo>
                    <a:pt x="327" y="103"/>
                  </a:lnTo>
                  <a:lnTo>
                    <a:pt x="358" y="109"/>
                  </a:lnTo>
                  <a:lnTo>
                    <a:pt x="384" y="118"/>
                  </a:lnTo>
                  <a:lnTo>
                    <a:pt x="408" y="129"/>
                  </a:lnTo>
                  <a:lnTo>
                    <a:pt x="429" y="143"/>
                  </a:lnTo>
                  <a:lnTo>
                    <a:pt x="455" y="168"/>
                  </a:lnTo>
                  <a:lnTo>
                    <a:pt x="479" y="199"/>
                  </a:lnTo>
                  <a:lnTo>
                    <a:pt x="504" y="237"/>
                  </a:lnTo>
                  <a:lnTo>
                    <a:pt x="402" y="295"/>
                  </a:lnTo>
                  <a:lnTo>
                    <a:pt x="386" y="270"/>
                  </a:lnTo>
                  <a:lnTo>
                    <a:pt x="368" y="249"/>
                  </a:lnTo>
                  <a:lnTo>
                    <a:pt x="349" y="232"/>
                  </a:lnTo>
                  <a:lnTo>
                    <a:pt x="328" y="220"/>
                  </a:lnTo>
                  <a:lnTo>
                    <a:pt x="306" y="214"/>
                  </a:lnTo>
                  <a:lnTo>
                    <a:pt x="282" y="211"/>
                  </a:lnTo>
                  <a:lnTo>
                    <a:pt x="260" y="213"/>
                  </a:lnTo>
                  <a:lnTo>
                    <a:pt x="239" y="218"/>
                  </a:lnTo>
                  <a:lnTo>
                    <a:pt x="221" y="227"/>
                  </a:lnTo>
                  <a:lnTo>
                    <a:pt x="205" y="238"/>
                  </a:lnTo>
                  <a:lnTo>
                    <a:pt x="191" y="253"/>
                  </a:lnTo>
                  <a:lnTo>
                    <a:pt x="182" y="269"/>
                  </a:lnTo>
                  <a:lnTo>
                    <a:pt x="177" y="287"/>
                  </a:lnTo>
                  <a:lnTo>
                    <a:pt x="175" y="307"/>
                  </a:lnTo>
                  <a:lnTo>
                    <a:pt x="178" y="331"/>
                  </a:lnTo>
                  <a:lnTo>
                    <a:pt x="185" y="351"/>
                  </a:lnTo>
                  <a:lnTo>
                    <a:pt x="200" y="369"/>
                  </a:lnTo>
                  <a:lnTo>
                    <a:pt x="215" y="381"/>
                  </a:lnTo>
                  <a:lnTo>
                    <a:pt x="236" y="395"/>
                  </a:lnTo>
                  <a:lnTo>
                    <a:pt x="263" y="410"/>
                  </a:lnTo>
                  <a:lnTo>
                    <a:pt x="297" y="425"/>
                  </a:lnTo>
                  <a:lnTo>
                    <a:pt x="336" y="444"/>
                  </a:lnTo>
                  <a:lnTo>
                    <a:pt x="371" y="462"/>
                  </a:lnTo>
                  <a:lnTo>
                    <a:pt x="402" y="480"/>
                  </a:lnTo>
                  <a:lnTo>
                    <a:pt x="427" y="497"/>
                  </a:lnTo>
                  <a:lnTo>
                    <a:pt x="447" y="513"/>
                  </a:lnTo>
                  <a:lnTo>
                    <a:pt x="464" y="529"/>
                  </a:lnTo>
                  <a:lnTo>
                    <a:pt x="485" y="556"/>
                  </a:lnTo>
                  <a:lnTo>
                    <a:pt x="501" y="584"/>
                  </a:lnTo>
                  <a:lnTo>
                    <a:pt x="513" y="616"/>
                  </a:lnTo>
                  <a:lnTo>
                    <a:pt x="520" y="648"/>
                  </a:lnTo>
                  <a:lnTo>
                    <a:pt x="524" y="683"/>
                  </a:lnTo>
                  <a:lnTo>
                    <a:pt x="521" y="719"/>
                  </a:lnTo>
                  <a:lnTo>
                    <a:pt x="514" y="751"/>
                  </a:lnTo>
                  <a:lnTo>
                    <a:pt x="504" y="783"/>
                  </a:lnTo>
                  <a:lnTo>
                    <a:pt x="489" y="812"/>
                  </a:lnTo>
                  <a:lnTo>
                    <a:pt x="470" y="841"/>
                  </a:lnTo>
                  <a:lnTo>
                    <a:pt x="447" y="866"/>
                  </a:lnTo>
                  <a:lnTo>
                    <a:pt x="422" y="888"/>
                  </a:lnTo>
                  <a:lnTo>
                    <a:pt x="393" y="906"/>
                  </a:lnTo>
                  <a:lnTo>
                    <a:pt x="362" y="920"/>
                  </a:lnTo>
                  <a:lnTo>
                    <a:pt x="328" y="932"/>
                  </a:lnTo>
                  <a:lnTo>
                    <a:pt x="328" y="1040"/>
                  </a:lnTo>
                  <a:lnTo>
                    <a:pt x="237" y="1040"/>
                  </a:lnTo>
                  <a:lnTo>
                    <a:pt x="237" y="935"/>
                  </a:lnTo>
                  <a:lnTo>
                    <a:pt x="198" y="927"/>
                  </a:lnTo>
                  <a:lnTo>
                    <a:pt x="162" y="915"/>
                  </a:lnTo>
                  <a:lnTo>
                    <a:pt x="131" y="901"/>
                  </a:lnTo>
                  <a:lnTo>
                    <a:pt x="103" y="884"/>
                  </a:lnTo>
                  <a:lnTo>
                    <a:pt x="80" y="864"/>
                  </a:lnTo>
                  <a:lnTo>
                    <a:pt x="59" y="839"/>
                  </a:lnTo>
                  <a:lnTo>
                    <a:pt x="41" y="811"/>
                  </a:lnTo>
                  <a:lnTo>
                    <a:pt x="25" y="779"/>
                  </a:lnTo>
                  <a:lnTo>
                    <a:pt x="12" y="740"/>
                  </a:lnTo>
                  <a:lnTo>
                    <a:pt x="0" y="698"/>
                  </a:lnTo>
                  <a:lnTo>
                    <a:pt x="115" y="673"/>
                  </a:lnTo>
                  <a:lnTo>
                    <a:pt x="127" y="710"/>
                  </a:lnTo>
                  <a:lnTo>
                    <a:pt x="142" y="742"/>
                  </a:lnTo>
                  <a:lnTo>
                    <a:pt x="157" y="767"/>
                  </a:lnTo>
                  <a:lnTo>
                    <a:pt x="174" y="787"/>
                  </a:lnTo>
                  <a:lnTo>
                    <a:pt x="193" y="802"/>
                  </a:lnTo>
                  <a:lnTo>
                    <a:pt x="215" y="811"/>
                  </a:lnTo>
                  <a:lnTo>
                    <a:pt x="240" y="817"/>
                  </a:lnTo>
                  <a:lnTo>
                    <a:pt x="268" y="820"/>
                  </a:lnTo>
                  <a:lnTo>
                    <a:pt x="296" y="817"/>
                  </a:lnTo>
                  <a:lnTo>
                    <a:pt x="321" y="810"/>
                  </a:lnTo>
                  <a:lnTo>
                    <a:pt x="344" y="798"/>
                  </a:lnTo>
                  <a:lnTo>
                    <a:pt x="364" y="783"/>
                  </a:lnTo>
                  <a:lnTo>
                    <a:pt x="381" y="763"/>
                  </a:lnTo>
                  <a:lnTo>
                    <a:pt x="393" y="741"/>
                  </a:lnTo>
                  <a:lnTo>
                    <a:pt x="401" y="715"/>
                  </a:lnTo>
                  <a:lnTo>
                    <a:pt x="403" y="688"/>
                  </a:lnTo>
                  <a:lnTo>
                    <a:pt x="401" y="663"/>
                  </a:lnTo>
                  <a:lnTo>
                    <a:pt x="394" y="641"/>
                  </a:lnTo>
                  <a:lnTo>
                    <a:pt x="384" y="621"/>
                  </a:lnTo>
                  <a:lnTo>
                    <a:pt x="370" y="604"/>
                  </a:lnTo>
                  <a:lnTo>
                    <a:pt x="358" y="594"/>
                  </a:lnTo>
                  <a:lnTo>
                    <a:pt x="342" y="582"/>
                  </a:lnTo>
                  <a:lnTo>
                    <a:pt x="322" y="569"/>
                  </a:lnTo>
                  <a:lnTo>
                    <a:pt x="300" y="557"/>
                  </a:lnTo>
                  <a:lnTo>
                    <a:pt x="272" y="543"/>
                  </a:lnTo>
                  <a:lnTo>
                    <a:pt x="242" y="528"/>
                  </a:lnTo>
                  <a:lnTo>
                    <a:pt x="204" y="511"/>
                  </a:lnTo>
                  <a:lnTo>
                    <a:pt x="171" y="493"/>
                  </a:lnTo>
                  <a:lnTo>
                    <a:pt x="145" y="476"/>
                  </a:lnTo>
                  <a:lnTo>
                    <a:pt x="124" y="460"/>
                  </a:lnTo>
                  <a:lnTo>
                    <a:pt x="108" y="444"/>
                  </a:lnTo>
                  <a:lnTo>
                    <a:pt x="91" y="421"/>
                  </a:lnTo>
                  <a:lnTo>
                    <a:pt x="76" y="395"/>
                  </a:lnTo>
                  <a:lnTo>
                    <a:pt x="65" y="368"/>
                  </a:lnTo>
                  <a:lnTo>
                    <a:pt x="59" y="338"/>
                  </a:lnTo>
                  <a:lnTo>
                    <a:pt x="57" y="308"/>
                  </a:lnTo>
                  <a:lnTo>
                    <a:pt x="59" y="284"/>
                  </a:lnTo>
                  <a:lnTo>
                    <a:pt x="62" y="259"/>
                  </a:lnTo>
                  <a:lnTo>
                    <a:pt x="70" y="237"/>
                  </a:lnTo>
                  <a:lnTo>
                    <a:pt x="84" y="207"/>
                  </a:lnTo>
                  <a:lnTo>
                    <a:pt x="104" y="178"/>
                  </a:lnTo>
                  <a:lnTo>
                    <a:pt x="120" y="162"/>
                  </a:lnTo>
                  <a:lnTo>
                    <a:pt x="139" y="147"/>
                  </a:lnTo>
                  <a:lnTo>
                    <a:pt x="160" y="133"/>
                  </a:lnTo>
                  <a:lnTo>
                    <a:pt x="183" y="121"/>
                  </a:lnTo>
                  <a:lnTo>
                    <a:pt x="208" y="110"/>
                  </a:lnTo>
                  <a:lnTo>
                    <a:pt x="237" y="103"/>
                  </a:lnTo>
                  <a:lnTo>
                    <a:pt x="2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Freeform 47"/>
          <p:cNvSpPr>
            <a:spLocks noEditPoints="1"/>
          </p:cNvSpPr>
          <p:nvPr/>
        </p:nvSpPr>
        <p:spPr bwMode="auto">
          <a:xfrm>
            <a:off x="5336707" y="5437694"/>
            <a:ext cx="874531" cy="812430"/>
          </a:xfrm>
          <a:custGeom>
            <a:avLst/>
            <a:gdLst>
              <a:gd name="T0" fmla="*/ 3077 w 5397"/>
              <a:gd name="T1" fmla="*/ 4104 h 5222"/>
              <a:gd name="T2" fmla="*/ 2953 w 5397"/>
              <a:gd name="T3" fmla="*/ 3933 h 5222"/>
              <a:gd name="T4" fmla="*/ 3137 w 5397"/>
              <a:gd name="T5" fmla="*/ 3922 h 5222"/>
              <a:gd name="T6" fmla="*/ 3110 w 5397"/>
              <a:gd name="T7" fmla="*/ 4213 h 5222"/>
              <a:gd name="T8" fmla="*/ 2988 w 5397"/>
              <a:gd name="T9" fmla="*/ 4161 h 5222"/>
              <a:gd name="T10" fmla="*/ 2988 w 5397"/>
              <a:gd name="T11" fmla="*/ 3773 h 5222"/>
              <a:gd name="T12" fmla="*/ 2841 w 5397"/>
              <a:gd name="T13" fmla="*/ 4251 h 5222"/>
              <a:gd name="T14" fmla="*/ 3284 w 5397"/>
              <a:gd name="T15" fmla="*/ 3938 h 5222"/>
              <a:gd name="T16" fmla="*/ 3143 w 5397"/>
              <a:gd name="T17" fmla="*/ 3628 h 5222"/>
              <a:gd name="T18" fmla="*/ 3300 w 5397"/>
              <a:gd name="T19" fmla="*/ 4358 h 5222"/>
              <a:gd name="T20" fmla="*/ 2600 w 5397"/>
              <a:gd name="T21" fmla="*/ 4099 h 5222"/>
              <a:gd name="T22" fmla="*/ 2343 w 5397"/>
              <a:gd name="T23" fmla="*/ 3024 h 5222"/>
              <a:gd name="T24" fmla="*/ 1507 w 5397"/>
              <a:gd name="T25" fmla="*/ 4036 h 5222"/>
              <a:gd name="T26" fmla="*/ 2343 w 5397"/>
              <a:gd name="T27" fmla="*/ 5048 h 5222"/>
              <a:gd name="T28" fmla="*/ 3497 w 5397"/>
              <a:gd name="T29" fmla="*/ 4416 h 5222"/>
              <a:gd name="T30" fmla="*/ 3084 w 5397"/>
              <a:gd name="T31" fmla="*/ 3162 h 5222"/>
              <a:gd name="T32" fmla="*/ 3302 w 5397"/>
              <a:gd name="T33" fmla="*/ 3129 h 5222"/>
              <a:gd name="T34" fmla="*/ 3609 w 5397"/>
              <a:gd name="T35" fmla="*/ 4544 h 5222"/>
              <a:gd name="T36" fmla="*/ 2324 w 5397"/>
              <a:gd name="T37" fmla="*/ 5203 h 5222"/>
              <a:gd name="T38" fmla="*/ 1357 w 5397"/>
              <a:gd name="T39" fmla="*/ 4143 h 5222"/>
              <a:gd name="T40" fmla="*/ 2125 w 5397"/>
              <a:gd name="T41" fmla="*/ 2924 h 5222"/>
              <a:gd name="T42" fmla="*/ 1507 w 5397"/>
              <a:gd name="T43" fmla="*/ 1557 h 5222"/>
              <a:gd name="T44" fmla="*/ 751 w 5397"/>
              <a:gd name="T45" fmla="*/ 1669 h 5222"/>
              <a:gd name="T46" fmla="*/ 1147 w 5397"/>
              <a:gd name="T47" fmla="*/ 1120 h 5222"/>
              <a:gd name="T48" fmla="*/ 3866 w 5397"/>
              <a:gd name="T49" fmla="*/ 1225 h 5222"/>
              <a:gd name="T50" fmla="*/ 4246 w 5397"/>
              <a:gd name="T51" fmla="*/ 1729 h 5222"/>
              <a:gd name="T52" fmla="*/ 4466 w 5397"/>
              <a:gd name="T53" fmla="*/ 1136 h 5222"/>
              <a:gd name="T54" fmla="*/ 4550 w 5397"/>
              <a:gd name="T55" fmla="*/ 821 h 5222"/>
              <a:gd name="T56" fmla="*/ 4883 w 5397"/>
              <a:gd name="T57" fmla="*/ 1184 h 5222"/>
              <a:gd name="T58" fmla="*/ 4864 w 5397"/>
              <a:gd name="T59" fmla="*/ 1674 h 5222"/>
              <a:gd name="T60" fmla="*/ 4583 w 5397"/>
              <a:gd name="T61" fmla="*/ 1986 h 5222"/>
              <a:gd name="T62" fmla="*/ 4094 w 5397"/>
              <a:gd name="T63" fmla="*/ 2046 h 5222"/>
              <a:gd name="T64" fmla="*/ 3782 w 5397"/>
              <a:gd name="T65" fmla="*/ 1778 h 5222"/>
              <a:gd name="T66" fmla="*/ 3553 w 5397"/>
              <a:gd name="T67" fmla="*/ 1513 h 5222"/>
              <a:gd name="T68" fmla="*/ 3573 w 5397"/>
              <a:gd name="T69" fmla="*/ 1022 h 5222"/>
              <a:gd name="T70" fmla="*/ 3934 w 5397"/>
              <a:gd name="T71" fmla="*/ 687 h 5222"/>
              <a:gd name="T72" fmla="*/ 4353 w 5397"/>
              <a:gd name="T73" fmla="*/ 665 h 5222"/>
              <a:gd name="T74" fmla="*/ 3252 w 5397"/>
              <a:gd name="T75" fmla="*/ 996 h 5222"/>
              <a:gd name="T76" fmla="*/ 3665 w 5397"/>
              <a:gd name="T77" fmla="*/ 2247 h 5222"/>
              <a:gd name="T78" fmla="*/ 4971 w 5397"/>
              <a:gd name="T79" fmla="*/ 2069 h 5222"/>
              <a:gd name="T80" fmla="*/ 5030 w 5397"/>
              <a:gd name="T81" fmla="*/ 751 h 5222"/>
              <a:gd name="T82" fmla="*/ 1355 w 5397"/>
              <a:gd name="T83" fmla="*/ 363 h 5222"/>
              <a:gd name="T84" fmla="*/ 1205 w 5397"/>
              <a:gd name="T85" fmla="*/ 992 h 5222"/>
              <a:gd name="T86" fmla="*/ 865 w 5397"/>
              <a:gd name="T87" fmla="*/ 439 h 5222"/>
              <a:gd name="T88" fmla="*/ 4974 w 5397"/>
              <a:gd name="T89" fmla="*/ 467 h 5222"/>
              <a:gd name="T90" fmla="*/ 5283 w 5397"/>
              <a:gd name="T91" fmla="*/ 1882 h 5222"/>
              <a:gd name="T92" fmla="*/ 3999 w 5397"/>
              <a:gd name="T93" fmla="*/ 2541 h 5222"/>
              <a:gd name="T94" fmla="*/ 3029 w 5397"/>
              <a:gd name="T95" fmla="*/ 1481 h 5222"/>
              <a:gd name="T96" fmla="*/ 3797 w 5397"/>
              <a:gd name="T97" fmla="*/ 262 h 5222"/>
              <a:gd name="T98" fmla="*/ 332 w 5397"/>
              <a:gd name="T99" fmla="*/ 598 h 5222"/>
              <a:gd name="T100" fmla="*/ 467 w 5397"/>
              <a:gd name="T101" fmla="*/ 1856 h 5222"/>
              <a:gd name="T102" fmla="*/ 786 w 5397"/>
              <a:gd name="T103" fmla="*/ 1169 h 5222"/>
              <a:gd name="T104" fmla="*/ 1364 w 5397"/>
              <a:gd name="T105" fmla="*/ 1075 h 5222"/>
              <a:gd name="T106" fmla="*/ 1808 w 5397"/>
              <a:gd name="T107" fmla="*/ 1584 h 5222"/>
              <a:gd name="T108" fmla="*/ 2131 w 5397"/>
              <a:gd name="T109" fmla="*/ 1148 h 5222"/>
              <a:gd name="T110" fmla="*/ 1248 w 5397"/>
              <a:gd name="T111" fmla="*/ 168 h 5222"/>
              <a:gd name="T112" fmla="*/ 2214 w 5397"/>
              <a:gd name="T113" fmla="*/ 725 h 5222"/>
              <a:gd name="T114" fmla="*/ 1757 w 5397"/>
              <a:gd name="T115" fmla="*/ 2120 h 5222"/>
              <a:gd name="T116" fmla="*/ 300 w 5397"/>
              <a:gd name="T117" fmla="*/ 1920 h 5222"/>
              <a:gd name="T118" fmla="*/ 234 w 5397"/>
              <a:gd name="T119" fmla="*/ 452 h 5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97" h="5222">
                <a:moveTo>
                  <a:pt x="1725" y="4204"/>
                </a:moveTo>
                <a:lnTo>
                  <a:pt x="2506" y="4204"/>
                </a:lnTo>
                <a:lnTo>
                  <a:pt x="2506" y="4416"/>
                </a:lnTo>
                <a:lnTo>
                  <a:pt x="1725" y="4416"/>
                </a:lnTo>
                <a:lnTo>
                  <a:pt x="1725" y="4204"/>
                </a:lnTo>
                <a:close/>
                <a:moveTo>
                  <a:pt x="3044" y="4080"/>
                </a:moveTo>
                <a:lnTo>
                  <a:pt x="3044" y="4158"/>
                </a:lnTo>
                <a:lnTo>
                  <a:pt x="3062" y="4151"/>
                </a:lnTo>
                <a:lnTo>
                  <a:pt x="3074" y="4143"/>
                </a:lnTo>
                <a:lnTo>
                  <a:pt x="3081" y="4135"/>
                </a:lnTo>
                <a:lnTo>
                  <a:pt x="3082" y="4127"/>
                </a:lnTo>
                <a:lnTo>
                  <a:pt x="3082" y="4122"/>
                </a:lnTo>
                <a:lnTo>
                  <a:pt x="3082" y="4115"/>
                </a:lnTo>
                <a:lnTo>
                  <a:pt x="3081" y="4108"/>
                </a:lnTo>
                <a:lnTo>
                  <a:pt x="3077" y="4104"/>
                </a:lnTo>
                <a:lnTo>
                  <a:pt x="3072" y="4099"/>
                </a:lnTo>
                <a:lnTo>
                  <a:pt x="3061" y="4089"/>
                </a:lnTo>
                <a:lnTo>
                  <a:pt x="3044" y="4080"/>
                </a:lnTo>
                <a:close/>
                <a:moveTo>
                  <a:pt x="1725" y="3930"/>
                </a:moveTo>
                <a:lnTo>
                  <a:pt x="2506" y="3930"/>
                </a:lnTo>
                <a:lnTo>
                  <a:pt x="2506" y="4142"/>
                </a:lnTo>
                <a:lnTo>
                  <a:pt x="1725" y="4142"/>
                </a:lnTo>
                <a:lnTo>
                  <a:pt x="1725" y="3930"/>
                </a:lnTo>
                <a:close/>
                <a:moveTo>
                  <a:pt x="2988" y="3899"/>
                </a:moveTo>
                <a:lnTo>
                  <a:pt x="2978" y="3902"/>
                </a:lnTo>
                <a:lnTo>
                  <a:pt x="2970" y="3907"/>
                </a:lnTo>
                <a:lnTo>
                  <a:pt x="2963" y="3910"/>
                </a:lnTo>
                <a:lnTo>
                  <a:pt x="2958" y="3917"/>
                </a:lnTo>
                <a:lnTo>
                  <a:pt x="2955" y="3925"/>
                </a:lnTo>
                <a:lnTo>
                  <a:pt x="2953" y="3933"/>
                </a:lnTo>
                <a:lnTo>
                  <a:pt x="2953" y="3940"/>
                </a:lnTo>
                <a:lnTo>
                  <a:pt x="2955" y="3947"/>
                </a:lnTo>
                <a:lnTo>
                  <a:pt x="2958" y="3952"/>
                </a:lnTo>
                <a:lnTo>
                  <a:pt x="2962" y="3957"/>
                </a:lnTo>
                <a:lnTo>
                  <a:pt x="2968" y="3963"/>
                </a:lnTo>
                <a:lnTo>
                  <a:pt x="2977" y="3968"/>
                </a:lnTo>
                <a:lnTo>
                  <a:pt x="2988" y="3975"/>
                </a:lnTo>
                <a:lnTo>
                  <a:pt x="2988" y="3899"/>
                </a:lnTo>
                <a:close/>
                <a:moveTo>
                  <a:pt x="2988" y="3773"/>
                </a:moveTo>
                <a:lnTo>
                  <a:pt x="3044" y="3773"/>
                </a:lnTo>
                <a:lnTo>
                  <a:pt x="3044" y="3823"/>
                </a:lnTo>
                <a:lnTo>
                  <a:pt x="3102" y="3831"/>
                </a:lnTo>
                <a:lnTo>
                  <a:pt x="3157" y="3849"/>
                </a:lnTo>
                <a:lnTo>
                  <a:pt x="3163" y="3851"/>
                </a:lnTo>
                <a:lnTo>
                  <a:pt x="3137" y="3922"/>
                </a:lnTo>
                <a:lnTo>
                  <a:pt x="3128" y="3919"/>
                </a:lnTo>
                <a:lnTo>
                  <a:pt x="3086" y="3905"/>
                </a:lnTo>
                <a:lnTo>
                  <a:pt x="3044" y="3897"/>
                </a:lnTo>
                <a:lnTo>
                  <a:pt x="3044" y="3995"/>
                </a:lnTo>
                <a:lnTo>
                  <a:pt x="3062" y="4003"/>
                </a:lnTo>
                <a:lnTo>
                  <a:pt x="3099" y="4018"/>
                </a:lnTo>
                <a:lnTo>
                  <a:pt x="3125" y="4034"/>
                </a:lnTo>
                <a:lnTo>
                  <a:pt x="3145" y="4051"/>
                </a:lnTo>
                <a:lnTo>
                  <a:pt x="3158" y="4071"/>
                </a:lnTo>
                <a:lnTo>
                  <a:pt x="3166" y="4092"/>
                </a:lnTo>
                <a:lnTo>
                  <a:pt x="3170" y="4117"/>
                </a:lnTo>
                <a:lnTo>
                  <a:pt x="3166" y="4146"/>
                </a:lnTo>
                <a:lnTo>
                  <a:pt x="3155" y="4173"/>
                </a:lnTo>
                <a:lnTo>
                  <a:pt x="3135" y="4196"/>
                </a:lnTo>
                <a:lnTo>
                  <a:pt x="3110" y="4213"/>
                </a:lnTo>
                <a:lnTo>
                  <a:pt x="3081" y="4224"/>
                </a:lnTo>
                <a:lnTo>
                  <a:pt x="3044" y="4232"/>
                </a:lnTo>
                <a:lnTo>
                  <a:pt x="3044" y="4300"/>
                </a:lnTo>
                <a:lnTo>
                  <a:pt x="2988" y="4300"/>
                </a:lnTo>
                <a:lnTo>
                  <a:pt x="2988" y="4234"/>
                </a:lnTo>
                <a:lnTo>
                  <a:pt x="2942" y="4231"/>
                </a:lnTo>
                <a:lnTo>
                  <a:pt x="2902" y="4222"/>
                </a:lnTo>
                <a:lnTo>
                  <a:pt x="2868" y="4211"/>
                </a:lnTo>
                <a:lnTo>
                  <a:pt x="2864" y="4209"/>
                </a:lnTo>
                <a:lnTo>
                  <a:pt x="2864" y="4127"/>
                </a:lnTo>
                <a:lnTo>
                  <a:pt x="2874" y="4133"/>
                </a:lnTo>
                <a:lnTo>
                  <a:pt x="2902" y="4145"/>
                </a:lnTo>
                <a:lnTo>
                  <a:pt x="2934" y="4153"/>
                </a:lnTo>
                <a:lnTo>
                  <a:pt x="2963" y="4160"/>
                </a:lnTo>
                <a:lnTo>
                  <a:pt x="2988" y="4161"/>
                </a:lnTo>
                <a:lnTo>
                  <a:pt x="2988" y="4061"/>
                </a:lnTo>
                <a:lnTo>
                  <a:pt x="2967" y="4054"/>
                </a:lnTo>
                <a:lnTo>
                  <a:pt x="2935" y="4039"/>
                </a:lnTo>
                <a:lnTo>
                  <a:pt x="2911" y="4023"/>
                </a:lnTo>
                <a:lnTo>
                  <a:pt x="2891" y="4004"/>
                </a:lnTo>
                <a:lnTo>
                  <a:pt x="2878" y="3985"/>
                </a:lnTo>
                <a:lnTo>
                  <a:pt x="2869" y="3962"/>
                </a:lnTo>
                <a:lnTo>
                  <a:pt x="2866" y="3933"/>
                </a:lnTo>
                <a:lnTo>
                  <a:pt x="2871" y="3905"/>
                </a:lnTo>
                <a:lnTo>
                  <a:pt x="2882" y="3881"/>
                </a:lnTo>
                <a:lnTo>
                  <a:pt x="2902" y="3859"/>
                </a:lnTo>
                <a:lnTo>
                  <a:pt x="2925" y="3843"/>
                </a:lnTo>
                <a:lnTo>
                  <a:pt x="2955" y="3831"/>
                </a:lnTo>
                <a:lnTo>
                  <a:pt x="2988" y="3824"/>
                </a:lnTo>
                <a:lnTo>
                  <a:pt x="2988" y="3773"/>
                </a:lnTo>
                <a:close/>
                <a:moveTo>
                  <a:pt x="3021" y="3757"/>
                </a:moveTo>
                <a:lnTo>
                  <a:pt x="2970" y="3762"/>
                </a:lnTo>
                <a:lnTo>
                  <a:pt x="2924" y="3773"/>
                </a:lnTo>
                <a:lnTo>
                  <a:pt x="2879" y="3795"/>
                </a:lnTo>
                <a:lnTo>
                  <a:pt x="2841" y="3823"/>
                </a:lnTo>
                <a:lnTo>
                  <a:pt x="2807" y="3856"/>
                </a:lnTo>
                <a:lnTo>
                  <a:pt x="2780" y="3895"/>
                </a:lnTo>
                <a:lnTo>
                  <a:pt x="2759" y="3938"/>
                </a:lnTo>
                <a:lnTo>
                  <a:pt x="2745" y="3986"/>
                </a:lnTo>
                <a:lnTo>
                  <a:pt x="2742" y="4036"/>
                </a:lnTo>
                <a:lnTo>
                  <a:pt x="2745" y="4085"/>
                </a:lnTo>
                <a:lnTo>
                  <a:pt x="2759" y="4133"/>
                </a:lnTo>
                <a:lnTo>
                  <a:pt x="2780" y="4176"/>
                </a:lnTo>
                <a:lnTo>
                  <a:pt x="2807" y="4216"/>
                </a:lnTo>
                <a:lnTo>
                  <a:pt x="2841" y="4251"/>
                </a:lnTo>
                <a:lnTo>
                  <a:pt x="2879" y="4277"/>
                </a:lnTo>
                <a:lnTo>
                  <a:pt x="2924" y="4298"/>
                </a:lnTo>
                <a:lnTo>
                  <a:pt x="2970" y="4312"/>
                </a:lnTo>
                <a:lnTo>
                  <a:pt x="3021" y="4315"/>
                </a:lnTo>
                <a:lnTo>
                  <a:pt x="3071" y="4312"/>
                </a:lnTo>
                <a:lnTo>
                  <a:pt x="3119" y="4298"/>
                </a:lnTo>
                <a:lnTo>
                  <a:pt x="3161" y="4277"/>
                </a:lnTo>
                <a:lnTo>
                  <a:pt x="3201" y="4251"/>
                </a:lnTo>
                <a:lnTo>
                  <a:pt x="3234" y="4216"/>
                </a:lnTo>
                <a:lnTo>
                  <a:pt x="3262" y="4176"/>
                </a:lnTo>
                <a:lnTo>
                  <a:pt x="3284" y="4133"/>
                </a:lnTo>
                <a:lnTo>
                  <a:pt x="3295" y="4085"/>
                </a:lnTo>
                <a:lnTo>
                  <a:pt x="3300" y="4036"/>
                </a:lnTo>
                <a:lnTo>
                  <a:pt x="3295" y="3986"/>
                </a:lnTo>
                <a:lnTo>
                  <a:pt x="3284" y="3938"/>
                </a:lnTo>
                <a:lnTo>
                  <a:pt x="3262" y="3895"/>
                </a:lnTo>
                <a:lnTo>
                  <a:pt x="3234" y="3856"/>
                </a:lnTo>
                <a:lnTo>
                  <a:pt x="3201" y="3823"/>
                </a:lnTo>
                <a:lnTo>
                  <a:pt x="3161" y="3795"/>
                </a:lnTo>
                <a:lnTo>
                  <a:pt x="3119" y="3773"/>
                </a:lnTo>
                <a:lnTo>
                  <a:pt x="3071" y="3762"/>
                </a:lnTo>
                <a:lnTo>
                  <a:pt x="3021" y="3757"/>
                </a:lnTo>
                <a:close/>
                <a:moveTo>
                  <a:pt x="1631" y="3653"/>
                </a:moveTo>
                <a:lnTo>
                  <a:pt x="2412" y="3653"/>
                </a:lnTo>
                <a:lnTo>
                  <a:pt x="2412" y="3864"/>
                </a:lnTo>
                <a:lnTo>
                  <a:pt x="1631" y="3864"/>
                </a:lnTo>
                <a:lnTo>
                  <a:pt x="1631" y="3653"/>
                </a:lnTo>
                <a:close/>
                <a:moveTo>
                  <a:pt x="3021" y="3610"/>
                </a:moveTo>
                <a:lnTo>
                  <a:pt x="3084" y="3615"/>
                </a:lnTo>
                <a:lnTo>
                  <a:pt x="3143" y="3628"/>
                </a:lnTo>
                <a:lnTo>
                  <a:pt x="3201" y="3649"/>
                </a:lnTo>
                <a:lnTo>
                  <a:pt x="3252" y="3679"/>
                </a:lnTo>
                <a:lnTo>
                  <a:pt x="3300" y="3715"/>
                </a:lnTo>
                <a:lnTo>
                  <a:pt x="3341" y="3757"/>
                </a:lnTo>
                <a:lnTo>
                  <a:pt x="3378" y="3805"/>
                </a:lnTo>
                <a:lnTo>
                  <a:pt x="3407" y="3856"/>
                </a:lnTo>
                <a:lnTo>
                  <a:pt x="3429" y="3914"/>
                </a:lnTo>
                <a:lnTo>
                  <a:pt x="3442" y="3973"/>
                </a:lnTo>
                <a:lnTo>
                  <a:pt x="3447" y="4036"/>
                </a:lnTo>
                <a:lnTo>
                  <a:pt x="3442" y="4099"/>
                </a:lnTo>
                <a:lnTo>
                  <a:pt x="3429" y="4158"/>
                </a:lnTo>
                <a:lnTo>
                  <a:pt x="3407" y="4216"/>
                </a:lnTo>
                <a:lnTo>
                  <a:pt x="3378" y="4267"/>
                </a:lnTo>
                <a:lnTo>
                  <a:pt x="3341" y="4315"/>
                </a:lnTo>
                <a:lnTo>
                  <a:pt x="3300" y="4358"/>
                </a:lnTo>
                <a:lnTo>
                  <a:pt x="3252" y="4393"/>
                </a:lnTo>
                <a:lnTo>
                  <a:pt x="3201" y="4422"/>
                </a:lnTo>
                <a:lnTo>
                  <a:pt x="3143" y="4444"/>
                </a:lnTo>
                <a:lnTo>
                  <a:pt x="3084" y="4457"/>
                </a:lnTo>
                <a:lnTo>
                  <a:pt x="3021" y="4462"/>
                </a:lnTo>
                <a:lnTo>
                  <a:pt x="2958" y="4457"/>
                </a:lnTo>
                <a:lnTo>
                  <a:pt x="2897" y="4444"/>
                </a:lnTo>
                <a:lnTo>
                  <a:pt x="2841" y="4422"/>
                </a:lnTo>
                <a:lnTo>
                  <a:pt x="2790" y="4393"/>
                </a:lnTo>
                <a:lnTo>
                  <a:pt x="2742" y="4358"/>
                </a:lnTo>
                <a:lnTo>
                  <a:pt x="2699" y="4315"/>
                </a:lnTo>
                <a:lnTo>
                  <a:pt x="2665" y="4267"/>
                </a:lnTo>
                <a:lnTo>
                  <a:pt x="2635" y="4216"/>
                </a:lnTo>
                <a:lnTo>
                  <a:pt x="2613" y="4158"/>
                </a:lnTo>
                <a:lnTo>
                  <a:pt x="2600" y="4099"/>
                </a:lnTo>
                <a:lnTo>
                  <a:pt x="2595" y="4036"/>
                </a:lnTo>
                <a:lnTo>
                  <a:pt x="2600" y="3973"/>
                </a:lnTo>
                <a:lnTo>
                  <a:pt x="2613" y="3914"/>
                </a:lnTo>
                <a:lnTo>
                  <a:pt x="2635" y="3856"/>
                </a:lnTo>
                <a:lnTo>
                  <a:pt x="2665" y="3805"/>
                </a:lnTo>
                <a:lnTo>
                  <a:pt x="2699" y="3757"/>
                </a:lnTo>
                <a:lnTo>
                  <a:pt x="2742" y="3715"/>
                </a:lnTo>
                <a:lnTo>
                  <a:pt x="2790" y="3679"/>
                </a:lnTo>
                <a:lnTo>
                  <a:pt x="2841" y="3649"/>
                </a:lnTo>
                <a:lnTo>
                  <a:pt x="2897" y="3628"/>
                </a:lnTo>
                <a:lnTo>
                  <a:pt x="2958" y="3615"/>
                </a:lnTo>
                <a:lnTo>
                  <a:pt x="3021" y="3610"/>
                </a:lnTo>
                <a:close/>
                <a:moveTo>
                  <a:pt x="2537" y="3005"/>
                </a:moveTo>
                <a:lnTo>
                  <a:pt x="2438" y="3010"/>
                </a:lnTo>
                <a:lnTo>
                  <a:pt x="2343" y="3024"/>
                </a:lnTo>
                <a:lnTo>
                  <a:pt x="2249" y="3047"/>
                </a:lnTo>
                <a:lnTo>
                  <a:pt x="2159" y="3078"/>
                </a:lnTo>
                <a:lnTo>
                  <a:pt x="2074" y="3116"/>
                </a:lnTo>
                <a:lnTo>
                  <a:pt x="1991" y="3162"/>
                </a:lnTo>
                <a:lnTo>
                  <a:pt x="1915" y="3215"/>
                </a:lnTo>
                <a:lnTo>
                  <a:pt x="1842" y="3275"/>
                </a:lnTo>
                <a:lnTo>
                  <a:pt x="1778" y="3341"/>
                </a:lnTo>
                <a:lnTo>
                  <a:pt x="1717" y="3413"/>
                </a:lnTo>
                <a:lnTo>
                  <a:pt x="1664" y="3489"/>
                </a:lnTo>
                <a:lnTo>
                  <a:pt x="1618" y="3572"/>
                </a:lnTo>
                <a:lnTo>
                  <a:pt x="1580" y="3658"/>
                </a:lnTo>
                <a:lnTo>
                  <a:pt x="1549" y="3747"/>
                </a:lnTo>
                <a:lnTo>
                  <a:pt x="1525" y="3841"/>
                </a:lnTo>
                <a:lnTo>
                  <a:pt x="1512" y="3937"/>
                </a:lnTo>
                <a:lnTo>
                  <a:pt x="1507" y="4036"/>
                </a:lnTo>
                <a:lnTo>
                  <a:pt x="1512" y="4135"/>
                </a:lnTo>
                <a:lnTo>
                  <a:pt x="1525" y="4232"/>
                </a:lnTo>
                <a:lnTo>
                  <a:pt x="1549" y="4325"/>
                </a:lnTo>
                <a:lnTo>
                  <a:pt x="1580" y="4416"/>
                </a:lnTo>
                <a:lnTo>
                  <a:pt x="1618" y="4502"/>
                </a:lnTo>
                <a:lnTo>
                  <a:pt x="1664" y="4582"/>
                </a:lnTo>
                <a:lnTo>
                  <a:pt x="1717" y="4658"/>
                </a:lnTo>
                <a:lnTo>
                  <a:pt x="1778" y="4731"/>
                </a:lnTo>
                <a:lnTo>
                  <a:pt x="1842" y="4797"/>
                </a:lnTo>
                <a:lnTo>
                  <a:pt x="1915" y="4857"/>
                </a:lnTo>
                <a:lnTo>
                  <a:pt x="1991" y="4909"/>
                </a:lnTo>
                <a:lnTo>
                  <a:pt x="2074" y="4956"/>
                </a:lnTo>
                <a:lnTo>
                  <a:pt x="2159" y="4994"/>
                </a:lnTo>
                <a:lnTo>
                  <a:pt x="2249" y="5025"/>
                </a:lnTo>
                <a:lnTo>
                  <a:pt x="2343" y="5048"/>
                </a:lnTo>
                <a:lnTo>
                  <a:pt x="2438" y="5061"/>
                </a:lnTo>
                <a:lnTo>
                  <a:pt x="2537" y="5066"/>
                </a:lnTo>
                <a:lnTo>
                  <a:pt x="2637" y="5061"/>
                </a:lnTo>
                <a:lnTo>
                  <a:pt x="2734" y="5048"/>
                </a:lnTo>
                <a:lnTo>
                  <a:pt x="2826" y="5025"/>
                </a:lnTo>
                <a:lnTo>
                  <a:pt x="2917" y="4994"/>
                </a:lnTo>
                <a:lnTo>
                  <a:pt x="3003" y="4956"/>
                </a:lnTo>
                <a:lnTo>
                  <a:pt x="3084" y="4909"/>
                </a:lnTo>
                <a:lnTo>
                  <a:pt x="3161" y="4857"/>
                </a:lnTo>
                <a:lnTo>
                  <a:pt x="3232" y="4797"/>
                </a:lnTo>
                <a:lnTo>
                  <a:pt x="3299" y="4731"/>
                </a:lnTo>
                <a:lnTo>
                  <a:pt x="3358" y="4658"/>
                </a:lnTo>
                <a:lnTo>
                  <a:pt x="3411" y="4582"/>
                </a:lnTo>
                <a:lnTo>
                  <a:pt x="3457" y="4502"/>
                </a:lnTo>
                <a:lnTo>
                  <a:pt x="3497" y="4416"/>
                </a:lnTo>
                <a:lnTo>
                  <a:pt x="3526" y="4325"/>
                </a:lnTo>
                <a:lnTo>
                  <a:pt x="3549" y="4232"/>
                </a:lnTo>
                <a:lnTo>
                  <a:pt x="3563" y="4135"/>
                </a:lnTo>
                <a:lnTo>
                  <a:pt x="3568" y="4036"/>
                </a:lnTo>
                <a:lnTo>
                  <a:pt x="3563" y="3937"/>
                </a:lnTo>
                <a:lnTo>
                  <a:pt x="3549" y="3841"/>
                </a:lnTo>
                <a:lnTo>
                  <a:pt x="3526" y="3747"/>
                </a:lnTo>
                <a:lnTo>
                  <a:pt x="3497" y="3658"/>
                </a:lnTo>
                <a:lnTo>
                  <a:pt x="3457" y="3572"/>
                </a:lnTo>
                <a:lnTo>
                  <a:pt x="3411" y="3489"/>
                </a:lnTo>
                <a:lnTo>
                  <a:pt x="3358" y="3413"/>
                </a:lnTo>
                <a:lnTo>
                  <a:pt x="3299" y="3341"/>
                </a:lnTo>
                <a:lnTo>
                  <a:pt x="3232" y="3275"/>
                </a:lnTo>
                <a:lnTo>
                  <a:pt x="3161" y="3215"/>
                </a:lnTo>
                <a:lnTo>
                  <a:pt x="3084" y="3162"/>
                </a:lnTo>
                <a:lnTo>
                  <a:pt x="3003" y="3116"/>
                </a:lnTo>
                <a:lnTo>
                  <a:pt x="2917" y="3078"/>
                </a:lnTo>
                <a:lnTo>
                  <a:pt x="2826" y="3047"/>
                </a:lnTo>
                <a:lnTo>
                  <a:pt x="2734" y="3024"/>
                </a:lnTo>
                <a:lnTo>
                  <a:pt x="2637" y="3010"/>
                </a:lnTo>
                <a:lnTo>
                  <a:pt x="2537" y="3005"/>
                </a:lnTo>
                <a:close/>
                <a:moveTo>
                  <a:pt x="2537" y="2850"/>
                </a:moveTo>
                <a:lnTo>
                  <a:pt x="2646" y="2855"/>
                </a:lnTo>
                <a:lnTo>
                  <a:pt x="2750" y="2870"/>
                </a:lnTo>
                <a:lnTo>
                  <a:pt x="2853" y="2893"/>
                </a:lnTo>
                <a:lnTo>
                  <a:pt x="2952" y="2924"/>
                </a:lnTo>
                <a:lnTo>
                  <a:pt x="3046" y="2964"/>
                </a:lnTo>
                <a:lnTo>
                  <a:pt x="3137" y="3012"/>
                </a:lnTo>
                <a:lnTo>
                  <a:pt x="3221" y="3068"/>
                </a:lnTo>
                <a:lnTo>
                  <a:pt x="3302" y="3129"/>
                </a:lnTo>
                <a:lnTo>
                  <a:pt x="3376" y="3199"/>
                </a:lnTo>
                <a:lnTo>
                  <a:pt x="3444" y="3273"/>
                </a:lnTo>
                <a:lnTo>
                  <a:pt x="3507" y="3352"/>
                </a:lnTo>
                <a:lnTo>
                  <a:pt x="3561" y="3438"/>
                </a:lnTo>
                <a:lnTo>
                  <a:pt x="3609" y="3529"/>
                </a:lnTo>
                <a:lnTo>
                  <a:pt x="3649" y="3623"/>
                </a:lnTo>
                <a:lnTo>
                  <a:pt x="3682" y="3720"/>
                </a:lnTo>
                <a:lnTo>
                  <a:pt x="3705" y="3823"/>
                </a:lnTo>
                <a:lnTo>
                  <a:pt x="3719" y="3928"/>
                </a:lnTo>
                <a:lnTo>
                  <a:pt x="3723" y="4036"/>
                </a:lnTo>
                <a:lnTo>
                  <a:pt x="3719" y="4143"/>
                </a:lnTo>
                <a:lnTo>
                  <a:pt x="3705" y="4249"/>
                </a:lnTo>
                <a:lnTo>
                  <a:pt x="3682" y="4351"/>
                </a:lnTo>
                <a:lnTo>
                  <a:pt x="3649" y="4449"/>
                </a:lnTo>
                <a:lnTo>
                  <a:pt x="3609" y="4544"/>
                </a:lnTo>
                <a:lnTo>
                  <a:pt x="3561" y="4634"/>
                </a:lnTo>
                <a:lnTo>
                  <a:pt x="3507" y="4719"/>
                </a:lnTo>
                <a:lnTo>
                  <a:pt x="3444" y="4800"/>
                </a:lnTo>
                <a:lnTo>
                  <a:pt x="3376" y="4875"/>
                </a:lnTo>
                <a:lnTo>
                  <a:pt x="3302" y="4942"/>
                </a:lnTo>
                <a:lnTo>
                  <a:pt x="3221" y="5005"/>
                </a:lnTo>
                <a:lnTo>
                  <a:pt x="3135" y="5060"/>
                </a:lnTo>
                <a:lnTo>
                  <a:pt x="3046" y="5108"/>
                </a:lnTo>
                <a:lnTo>
                  <a:pt x="2952" y="5147"/>
                </a:lnTo>
                <a:lnTo>
                  <a:pt x="2853" y="5180"/>
                </a:lnTo>
                <a:lnTo>
                  <a:pt x="2750" y="5203"/>
                </a:lnTo>
                <a:lnTo>
                  <a:pt x="2646" y="5217"/>
                </a:lnTo>
                <a:lnTo>
                  <a:pt x="2537" y="5222"/>
                </a:lnTo>
                <a:lnTo>
                  <a:pt x="2430" y="5217"/>
                </a:lnTo>
                <a:lnTo>
                  <a:pt x="2324" y="5203"/>
                </a:lnTo>
                <a:lnTo>
                  <a:pt x="2224" y="5180"/>
                </a:lnTo>
                <a:lnTo>
                  <a:pt x="2125" y="5147"/>
                </a:lnTo>
                <a:lnTo>
                  <a:pt x="2031" y="5108"/>
                </a:lnTo>
                <a:lnTo>
                  <a:pt x="1940" y="5060"/>
                </a:lnTo>
                <a:lnTo>
                  <a:pt x="1854" y="5005"/>
                </a:lnTo>
                <a:lnTo>
                  <a:pt x="1775" y="4942"/>
                </a:lnTo>
                <a:lnTo>
                  <a:pt x="1700" y="4875"/>
                </a:lnTo>
                <a:lnTo>
                  <a:pt x="1631" y="4800"/>
                </a:lnTo>
                <a:lnTo>
                  <a:pt x="1570" y="4719"/>
                </a:lnTo>
                <a:lnTo>
                  <a:pt x="1514" y="4634"/>
                </a:lnTo>
                <a:lnTo>
                  <a:pt x="1466" y="4544"/>
                </a:lnTo>
                <a:lnTo>
                  <a:pt x="1426" y="4449"/>
                </a:lnTo>
                <a:lnTo>
                  <a:pt x="1395" y="4351"/>
                </a:lnTo>
                <a:lnTo>
                  <a:pt x="1372" y="4249"/>
                </a:lnTo>
                <a:lnTo>
                  <a:pt x="1357" y="4143"/>
                </a:lnTo>
                <a:lnTo>
                  <a:pt x="1352" y="4036"/>
                </a:lnTo>
                <a:lnTo>
                  <a:pt x="1357" y="3928"/>
                </a:lnTo>
                <a:lnTo>
                  <a:pt x="1372" y="3823"/>
                </a:lnTo>
                <a:lnTo>
                  <a:pt x="1395" y="3720"/>
                </a:lnTo>
                <a:lnTo>
                  <a:pt x="1426" y="3623"/>
                </a:lnTo>
                <a:lnTo>
                  <a:pt x="1466" y="3529"/>
                </a:lnTo>
                <a:lnTo>
                  <a:pt x="1514" y="3438"/>
                </a:lnTo>
                <a:lnTo>
                  <a:pt x="1570" y="3352"/>
                </a:lnTo>
                <a:lnTo>
                  <a:pt x="1631" y="3273"/>
                </a:lnTo>
                <a:lnTo>
                  <a:pt x="1700" y="3199"/>
                </a:lnTo>
                <a:lnTo>
                  <a:pt x="1775" y="3129"/>
                </a:lnTo>
                <a:lnTo>
                  <a:pt x="1854" y="3068"/>
                </a:lnTo>
                <a:lnTo>
                  <a:pt x="1940" y="3012"/>
                </a:lnTo>
                <a:lnTo>
                  <a:pt x="2031" y="2964"/>
                </a:lnTo>
                <a:lnTo>
                  <a:pt x="2125" y="2924"/>
                </a:lnTo>
                <a:lnTo>
                  <a:pt x="2224" y="2893"/>
                </a:lnTo>
                <a:lnTo>
                  <a:pt x="2324" y="2870"/>
                </a:lnTo>
                <a:lnTo>
                  <a:pt x="2430" y="2855"/>
                </a:lnTo>
                <a:lnTo>
                  <a:pt x="2537" y="2850"/>
                </a:lnTo>
                <a:close/>
                <a:moveTo>
                  <a:pt x="3563" y="2558"/>
                </a:moveTo>
                <a:lnTo>
                  <a:pt x="3723" y="2655"/>
                </a:lnTo>
                <a:lnTo>
                  <a:pt x="3482" y="3048"/>
                </a:lnTo>
                <a:lnTo>
                  <a:pt x="3323" y="2951"/>
                </a:lnTo>
                <a:lnTo>
                  <a:pt x="3563" y="2558"/>
                </a:lnTo>
                <a:close/>
                <a:moveTo>
                  <a:pt x="1783" y="2469"/>
                </a:moveTo>
                <a:lnTo>
                  <a:pt x="1981" y="2839"/>
                </a:lnTo>
                <a:lnTo>
                  <a:pt x="1818" y="2928"/>
                </a:lnTo>
                <a:lnTo>
                  <a:pt x="1620" y="2558"/>
                </a:lnTo>
                <a:lnTo>
                  <a:pt x="1783" y="2469"/>
                </a:lnTo>
                <a:close/>
                <a:moveTo>
                  <a:pt x="1507" y="1557"/>
                </a:moveTo>
                <a:lnTo>
                  <a:pt x="1507" y="2062"/>
                </a:lnTo>
                <a:lnTo>
                  <a:pt x="1552" y="2043"/>
                </a:lnTo>
                <a:lnTo>
                  <a:pt x="1560" y="1988"/>
                </a:lnTo>
                <a:lnTo>
                  <a:pt x="1565" y="1929"/>
                </a:lnTo>
                <a:lnTo>
                  <a:pt x="1565" y="1866"/>
                </a:lnTo>
                <a:lnTo>
                  <a:pt x="1563" y="1805"/>
                </a:lnTo>
                <a:lnTo>
                  <a:pt x="1557" y="1744"/>
                </a:lnTo>
                <a:lnTo>
                  <a:pt x="1547" y="1686"/>
                </a:lnTo>
                <a:lnTo>
                  <a:pt x="1535" y="1635"/>
                </a:lnTo>
                <a:lnTo>
                  <a:pt x="1522" y="1592"/>
                </a:lnTo>
                <a:lnTo>
                  <a:pt x="1507" y="1557"/>
                </a:lnTo>
                <a:close/>
                <a:moveTo>
                  <a:pt x="787" y="1557"/>
                </a:moveTo>
                <a:lnTo>
                  <a:pt x="774" y="1587"/>
                </a:lnTo>
                <a:lnTo>
                  <a:pt x="761" y="1625"/>
                </a:lnTo>
                <a:lnTo>
                  <a:pt x="751" y="1669"/>
                </a:lnTo>
                <a:lnTo>
                  <a:pt x="741" y="1719"/>
                </a:lnTo>
                <a:lnTo>
                  <a:pt x="735" y="1773"/>
                </a:lnTo>
                <a:lnTo>
                  <a:pt x="731" y="1830"/>
                </a:lnTo>
                <a:lnTo>
                  <a:pt x="730" y="1886"/>
                </a:lnTo>
                <a:lnTo>
                  <a:pt x="730" y="1940"/>
                </a:lnTo>
                <a:lnTo>
                  <a:pt x="735" y="1995"/>
                </a:lnTo>
                <a:lnTo>
                  <a:pt x="743" y="2044"/>
                </a:lnTo>
                <a:lnTo>
                  <a:pt x="787" y="2062"/>
                </a:lnTo>
                <a:lnTo>
                  <a:pt x="787" y="1557"/>
                </a:lnTo>
                <a:close/>
                <a:moveTo>
                  <a:pt x="2473" y="1209"/>
                </a:moveTo>
                <a:lnTo>
                  <a:pt x="2864" y="1209"/>
                </a:lnTo>
                <a:lnTo>
                  <a:pt x="2864" y="1395"/>
                </a:lnTo>
                <a:lnTo>
                  <a:pt x="2473" y="1395"/>
                </a:lnTo>
                <a:lnTo>
                  <a:pt x="2473" y="1209"/>
                </a:lnTo>
                <a:close/>
                <a:moveTo>
                  <a:pt x="1147" y="1120"/>
                </a:moveTo>
                <a:lnTo>
                  <a:pt x="1062" y="1684"/>
                </a:lnTo>
                <a:lnTo>
                  <a:pt x="1147" y="1802"/>
                </a:lnTo>
                <a:lnTo>
                  <a:pt x="1149" y="1802"/>
                </a:lnTo>
                <a:lnTo>
                  <a:pt x="1233" y="1684"/>
                </a:lnTo>
                <a:lnTo>
                  <a:pt x="1149" y="1120"/>
                </a:lnTo>
                <a:lnTo>
                  <a:pt x="1147" y="1120"/>
                </a:lnTo>
                <a:close/>
                <a:moveTo>
                  <a:pt x="4195" y="1014"/>
                </a:moveTo>
                <a:lnTo>
                  <a:pt x="4142" y="1017"/>
                </a:lnTo>
                <a:lnTo>
                  <a:pt x="4093" y="1029"/>
                </a:lnTo>
                <a:lnTo>
                  <a:pt x="4045" y="1047"/>
                </a:lnTo>
                <a:lnTo>
                  <a:pt x="3997" y="1073"/>
                </a:lnTo>
                <a:lnTo>
                  <a:pt x="3956" y="1105"/>
                </a:lnTo>
                <a:lnTo>
                  <a:pt x="3921" y="1141"/>
                </a:lnTo>
                <a:lnTo>
                  <a:pt x="3891" y="1182"/>
                </a:lnTo>
                <a:lnTo>
                  <a:pt x="3866" y="1225"/>
                </a:lnTo>
                <a:lnTo>
                  <a:pt x="3850" y="1273"/>
                </a:lnTo>
                <a:lnTo>
                  <a:pt x="3838" y="1323"/>
                </a:lnTo>
                <a:lnTo>
                  <a:pt x="3835" y="1372"/>
                </a:lnTo>
                <a:lnTo>
                  <a:pt x="3838" y="1423"/>
                </a:lnTo>
                <a:lnTo>
                  <a:pt x="3850" y="1475"/>
                </a:lnTo>
                <a:lnTo>
                  <a:pt x="3868" y="1524"/>
                </a:lnTo>
                <a:lnTo>
                  <a:pt x="3893" y="1570"/>
                </a:lnTo>
                <a:lnTo>
                  <a:pt x="3924" y="1610"/>
                </a:lnTo>
                <a:lnTo>
                  <a:pt x="3961" y="1646"/>
                </a:lnTo>
                <a:lnTo>
                  <a:pt x="4000" y="1676"/>
                </a:lnTo>
                <a:lnTo>
                  <a:pt x="4045" y="1701"/>
                </a:lnTo>
                <a:lnTo>
                  <a:pt x="4093" y="1719"/>
                </a:lnTo>
                <a:lnTo>
                  <a:pt x="4142" y="1729"/>
                </a:lnTo>
                <a:lnTo>
                  <a:pt x="4195" y="1734"/>
                </a:lnTo>
                <a:lnTo>
                  <a:pt x="4246" y="1729"/>
                </a:lnTo>
                <a:lnTo>
                  <a:pt x="4296" y="1719"/>
                </a:lnTo>
                <a:lnTo>
                  <a:pt x="4345" y="1701"/>
                </a:lnTo>
                <a:lnTo>
                  <a:pt x="4391" y="1674"/>
                </a:lnTo>
                <a:lnTo>
                  <a:pt x="4433" y="1643"/>
                </a:lnTo>
                <a:lnTo>
                  <a:pt x="4469" y="1607"/>
                </a:lnTo>
                <a:lnTo>
                  <a:pt x="4499" y="1565"/>
                </a:lnTo>
                <a:lnTo>
                  <a:pt x="4522" y="1521"/>
                </a:lnTo>
                <a:lnTo>
                  <a:pt x="4540" y="1475"/>
                </a:lnTo>
                <a:lnTo>
                  <a:pt x="4550" y="1425"/>
                </a:lnTo>
                <a:lnTo>
                  <a:pt x="4555" y="1375"/>
                </a:lnTo>
                <a:lnTo>
                  <a:pt x="4550" y="1324"/>
                </a:lnTo>
                <a:lnTo>
                  <a:pt x="4540" y="1273"/>
                </a:lnTo>
                <a:lnTo>
                  <a:pt x="4522" y="1224"/>
                </a:lnTo>
                <a:lnTo>
                  <a:pt x="4495" y="1177"/>
                </a:lnTo>
                <a:lnTo>
                  <a:pt x="4466" y="1136"/>
                </a:lnTo>
                <a:lnTo>
                  <a:pt x="4429" y="1101"/>
                </a:lnTo>
                <a:lnTo>
                  <a:pt x="4388" y="1072"/>
                </a:lnTo>
                <a:lnTo>
                  <a:pt x="4344" y="1047"/>
                </a:lnTo>
                <a:lnTo>
                  <a:pt x="4296" y="1029"/>
                </a:lnTo>
                <a:lnTo>
                  <a:pt x="4246" y="1017"/>
                </a:lnTo>
                <a:lnTo>
                  <a:pt x="4195" y="1014"/>
                </a:lnTo>
                <a:close/>
                <a:moveTo>
                  <a:pt x="4377" y="664"/>
                </a:moveTo>
                <a:lnTo>
                  <a:pt x="4400" y="669"/>
                </a:lnTo>
                <a:lnTo>
                  <a:pt x="4495" y="705"/>
                </a:lnTo>
                <a:lnTo>
                  <a:pt x="4517" y="717"/>
                </a:lnTo>
                <a:lnTo>
                  <a:pt x="4535" y="731"/>
                </a:lnTo>
                <a:lnTo>
                  <a:pt x="4547" y="751"/>
                </a:lnTo>
                <a:lnTo>
                  <a:pt x="4553" y="774"/>
                </a:lnTo>
                <a:lnTo>
                  <a:pt x="4555" y="798"/>
                </a:lnTo>
                <a:lnTo>
                  <a:pt x="4550" y="821"/>
                </a:lnTo>
                <a:lnTo>
                  <a:pt x="4522" y="897"/>
                </a:lnTo>
                <a:lnTo>
                  <a:pt x="4566" y="930"/>
                </a:lnTo>
                <a:lnTo>
                  <a:pt x="4608" y="968"/>
                </a:lnTo>
                <a:lnTo>
                  <a:pt x="4644" y="1011"/>
                </a:lnTo>
                <a:lnTo>
                  <a:pt x="4718" y="976"/>
                </a:lnTo>
                <a:lnTo>
                  <a:pt x="4741" y="969"/>
                </a:lnTo>
                <a:lnTo>
                  <a:pt x="4765" y="969"/>
                </a:lnTo>
                <a:lnTo>
                  <a:pt x="4788" y="974"/>
                </a:lnTo>
                <a:lnTo>
                  <a:pt x="4807" y="984"/>
                </a:lnTo>
                <a:lnTo>
                  <a:pt x="4826" y="1001"/>
                </a:lnTo>
                <a:lnTo>
                  <a:pt x="4839" y="1020"/>
                </a:lnTo>
                <a:lnTo>
                  <a:pt x="4880" y="1113"/>
                </a:lnTo>
                <a:lnTo>
                  <a:pt x="4888" y="1136"/>
                </a:lnTo>
                <a:lnTo>
                  <a:pt x="4888" y="1161"/>
                </a:lnTo>
                <a:lnTo>
                  <a:pt x="4883" y="1184"/>
                </a:lnTo>
                <a:lnTo>
                  <a:pt x="4873" y="1204"/>
                </a:lnTo>
                <a:lnTo>
                  <a:pt x="4857" y="1222"/>
                </a:lnTo>
                <a:lnTo>
                  <a:pt x="4836" y="1233"/>
                </a:lnTo>
                <a:lnTo>
                  <a:pt x="4763" y="1268"/>
                </a:lnTo>
                <a:lnTo>
                  <a:pt x="4771" y="1324"/>
                </a:lnTo>
                <a:lnTo>
                  <a:pt x="4773" y="1379"/>
                </a:lnTo>
                <a:lnTo>
                  <a:pt x="4769" y="1435"/>
                </a:lnTo>
                <a:lnTo>
                  <a:pt x="4845" y="1463"/>
                </a:lnTo>
                <a:lnTo>
                  <a:pt x="4867" y="1475"/>
                </a:lnTo>
                <a:lnTo>
                  <a:pt x="4883" y="1491"/>
                </a:lnTo>
                <a:lnTo>
                  <a:pt x="4897" y="1509"/>
                </a:lnTo>
                <a:lnTo>
                  <a:pt x="4903" y="1532"/>
                </a:lnTo>
                <a:lnTo>
                  <a:pt x="4905" y="1555"/>
                </a:lnTo>
                <a:lnTo>
                  <a:pt x="4898" y="1580"/>
                </a:lnTo>
                <a:lnTo>
                  <a:pt x="4864" y="1674"/>
                </a:lnTo>
                <a:lnTo>
                  <a:pt x="4852" y="1696"/>
                </a:lnTo>
                <a:lnTo>
                  <a:pt x="4837" y="1714"/>
                </a:lnTo>
                <a:lnTo>
                  <a:pt x="4816" y="1726"/>
                </a:lnTo>
                <a:lnTo>
                  <a:pt x="4794" y="1734"/>
                </a:lnTo>
                <a:lnTo>
                  <a:pt x="4769" y="1734"/>
                </a:lnTo>
                <a:lnTo>
                  <a:pt x="4746" y="1729"/>
                </a:lnTo>
                <a:lnTo>
                  <a:pt x="4672" y="1701"/>
                </a:lnTo>
                <a:lnTo>
                  <a:pt x="4637" y="1745"/>
                </a:lnTo>
                <a:lnTo>
                  <a:pt x="4599" y="1787"/>
                </a:lnTo>
                <a:lnTo>
                  <a:pt x="4558" y="1823"/>
                </a:lnTo>
                <a:lnTo>
                  <a:pt x="4591" y="1897"/>
                </a:lnTo>
                <a:lnTo>
                  <a:pt x="4598" y="1920"/>
                </a:lnTo>
                <a:lnTo>
                  <a:pt x="4599" y="1944"/>
                </a:lnTo>
                <a:lnTo>
                  <a:pt x="4594" y="1967"/>
                </a:lnTo>
                <a:lnTo>
                  <a:pt x="4583" y="1986"/>
                </a:lnTo>
                <a:lnTo>
                  <a:pt x="4568" y="2005"/>
                </a:lnTo>
                <a:lnTo>
                  <a:pt x="4547" y="2018"/>
                </a:lnTo>
                <a:lnTo>
                  <a:pt x="4454" y="2059"/>
                </a:lnTo>
                <a:lnTo>
                  <a:pt x="4431" y="2067"/>
                </a:lnTo>
                <a:lnTo>
                  <a:pt x="4408" y="2067"/>
                </a:lnTo>
                <a:lnTo>
                  <a:pt x="4385" y="2062"/>
                </a:lnTo>
                <a:lnTo>
                  <a:pt x="4365" y="2053"/>
                </a:lnTo>
                <a:lnTo>
                  <a:pt x="4347" y="2036"/>
                </a:lnTo>
                <a:lnTo>
                  <a:pt x="4334" y="2015"/>
                </a:lnTo>
                <a:lnTo>
                  <a:pt x="4301" y="1942"/>
                </a:lnTo>
                <a:lnTo>
                  <a:pt x="4244" y="1950"/>
                </a:lnTo>
                <a:lnTo>
                  <a:pt x="4188" y="1952"/>
                </a:lnTo>
                <a:lnTo>
                  <a:pt x="4134" y="1949"/>
                </a:lnTo>
                <a:lnTo>
                  <a:pt x="4106" y="2024"/>
                </a:lnTo>
                <a:lnTo>
                  <a:pt x="4094" y="2046"/>
                </a:lnTo>
                <a:lnTo>
                  <a:pt x="4078" y="2062"/>
                </a:lnTo>
                <a:lnTo>
                  <a:pt x="4058" y="2076"/>
                </a:lnTo>
                <a:lnTo>
                  <a:pt x="4035" y="2082"/>
                </a:lnTo>
                <a:lnTo>
                  <a:pt x="4012" y="2084"/>
                </a:lnTo>
                <a:lnTo>
                  <a:pt x="3989" y="2077"/>
                </a:lnTo>
                <a:lnTo>
                  <a:pt x="3893" y="2043"/>
                </a:lnTo>
                <a:lnTo>
                  <a:pt x="3871" y="2031"/>
                </a:lnTo>
                <a:lnTo>
                  <a:pt x="3855" y="2016"/>
                </a:lnTo>
                <a:lnTo>
                  <a:pt x="3842" y="1996"/>
                </a:lnTo>
                <a:lnTo>
                  <a:pt x="3835" y="1973"/>
                </a:lnTo>
                <a:lnTo>
                  <a:pt x="3833" y="1950"/>
                </a:lnTo>
                <a:lnTo>
                  <a:pt x="3840" y="1925"/>
                </a:lnTo>
                <a:lnTo>
                  <a:pt x="3868" y="1851"/>
                </a:lnTo>
                <a:lnTo>
                  <a:pt x="3824" y="1816"/>
                </a:lnTo>
                <a:lnTo>
                  <a:pt x="3782" y="1778"/>
                </a:lnTo>
                <a:lnTo>
                  <a:pt x="3744" y="1737"/>
                </a:lnTo>
                <a:lnTo>
                  <a:pt x="3672" y="1770"/>
                </a:lnTo>
                <a:lnTo>
                  <a:pt x="3649" y="1778"/>
                </a:lnTo>
                <a:lnTo>
                  <a:pt x="3625" y="1778"/>
                </a:lnTo>
                <a:lnTo>
                  <a:pt x="3602" y="1773"/>
                </a:lnTo>
                <a:lnTo>
                  <a:pt x="3581" y="1762"/>
                </a:lnTo>
                <a:lnTo>
                  <a:pt x="3564" y="1747"/>
                </a:lnTo>
                <a:lnTo>
                  <a:pt x="3551" y="1726"/>
                </a:lnTo>
                <a:lnTo>
                  <a:pt x="3508" y="1633"/>
                </a:lnTo>
                <a:lnTo>
                  <a:pt x="3502" y="1610"/>
                </a:lnTo>
                <a:lnTo>
                  <a:pt x="3500" y="1587"/>
                </a:lnTo>
                <a:lnTo>
                  <a:pt x="3505" y="1564"/>
                </a:lnTo>
                <a:lnTo>
                  <a:pt x="3516" y="1544"/>
                </a:lnTo>
                <a:lnTo>
                  <a:pt x="3533" y="1526"/>
                </a:lnTo>
                <a:lnTo>
                  <a:pt x="3553" y="1513"/>
                </a:lnTo>
                <a:lnTo>
                  <a:pt x="3625" y="1480"/>
                </a:lnTo>
                <a:lnTo>
                  <a:pt x="3619" y="1423"/>
                </a:lnTo>
                <a:lnTo>
                  <a:pt x="3615" y="1367"/>
                </a:lnTo>
                <a:lnTo>
                  <a:pt x="3619" y="1313"/>
                </a:lnTo>
                <a:lnTo>
                  <a:pt x="3545" y="1285"/>
                </a:lnTo>
                <a:lnTo>
                  <a:pt x="3523" y="1273"/>
                </a:lnTo>
                <a:lnTo>
                  <a:pt x="3505" y="1258"/>
                </a:lnTo>
                <a:lnTo>
                  <a:pt x="3493" y="1237"/>
                </a:lnTo>
                <a:lnTo>
                  <a:pt x="3485" y="1215"/>
                </a:lnTo>
                <a:lnTo>
                  <a:pt x="3485" y="1191"/>
                </a:lnTo>
                <a:lnTo>
                  <a:pt x="3490" y="1167"/>
                </a:lnTo>
                <a:lnTo>
                  <a:pt x="3525" y="1072"/>
                </a:lnTo>
                <a:lnTo>
                  <a:pt x="3536" y="1052"/>
                </a:lnTo>
                <a:lnTo>
                  <a:pt x="3553" y="1034"/>
                </a:lnTo>
                <a:lnTo>
                  <a:pt x="3573" y="1022"/>
                </a:lnTo>
                <a:lnTo>
                  <a:pt x="3596" y="1015"/>
                </a:lnTo>
                <a:lnTo>
                  <a:pt x="3619" y="1014"/>
                </a:lnTo>
                <a:lnTo>
                  <a:pt x="3642" y="1019"/>
                </a:lnTo>
                <a:lnTo>
                  <a:pt x="3718" y="1047"/>
                </a:lnTo>
                <a:lnTo>
                  <a:pt x="3751" y="1002"/>
                </a:lnTo>
                <a:lnTo>
                  <a:pt x="3789" y="961"/>
                </a:lnTo>
                <a:lnTo>
                  <a:pt x="3832" y="923"/>
                </a:lnTo>
                <a:lnTo>
                  <a:pt x="3797" y="850"/>
                </a:lnTo>
                <a:lnTo>
                  <a:pt x="3790" y="827"/>
                </a:lnTo>
                <a:lnTo>
                  <a:pt x="3789" y="804"/>
                </a:lnTo>
                <a:lnTo>
                  <a:pt x="3795" y="781"/>
                </a:lnTo>
                <a:lnTo>
                  <a:pt x="3805" y="760"/>
                </a:lnTo>
                <a:lnTo>
                  <a:pt x="3822" y="743"/>
                </a:lnTo>
                <a:lnTo>
                  <a:pt x="3842" y="730"/>
                </a:lnTo>
                <a:lnTo>
                  <a:pt x="3934" y="687"/>
                </a:lnTo>
                <a:lnTo>
                  <a:pt x="3957" y="680"/>
                </a:lnTo>
                <a:lnTo>
                  <a:pt x="3982" y="679"/>
                </a:lnTo>
                <a:lnTo>
                  <a:pt x="4003" y="685"/>
                </a:lnTo>
                <a:lnTo>
                  <a:pt x="4025" y="695"/>
                </a:lnTo>
                <a:lnTo>
                  <a:pt x="4041" y="712"/>
                </a:lnTo>
                <a:lnTo>
                  <a:pt x="4055" y="731"/>
                </a:lnTo>
                <a:lnTo>
                  <a:pt x="4089" y="804"/>
                </a:lnTo>
                <a:lnTo>
                  <a:pt x="4145" y="798"/>
                </a:lnTo>
                <a:lnTo>
                  <a:pt x="4200" y="796"/>
                </a:lnTo>
                <a:lnTo>
                  <a:pt x="4256" y="799"/>
                </a:lnTo>
                <a:lnTo>
                  <a:pt x="4284" y="723"/>
                </a:lnTo>
                <a:lnTo>
                  <a:pt x="4296" y="702"/>
                </a:lnTo>
                <a:lnTo>
                  <a:pt x="4311" y="685"/>
                </a:lnTo>
                <a:lnTo>
                  <a:pt x="4332" y="672"/>
                </a:lnTo>
                <a:lnTo>
                  <a:pt x="4353" y="665"/>
                </a:lnTo>
                <a:lnTo>
                  <a:pt x="4377" y="664"/>
                </a:lnTo>
                <a:close/>
                <a:moveTo>
                  <a:pt x="4211" y="343"/>
                </a:moveTo>
                <a:lnTo>
                  <a:pt x="4112" y="348"/>
                </a:lnTo>
                <a:lnTo>
                  <a:pt x="4015" y="362"/>
                </a:lnTo>
                <a:lnTo>
                  <a:pt x="3923" y="385"/>
                </a:lnTo>
                <a:lnTo>
                  <a:pt x="3832" y="416"/>
                </a:lnTo>
                <a:lnTo>
                  <a:pt x="3746" y="454"/>
                </a:lnTo>
                <a:lnTo>
                  <a:pt x="3665" y="500"/>
                </a:lnTo>
                <a:lnTo>
                  <a:pt x="3587" y="553"/>
                </a:lnTo>
                <a:lnTo>
                  <a:pt x="3516" y="613"/>
                </a:lnTo>
                <a:lnTo>
                  <a:pt x="3450" y="679"/>
                </a:lnTo>
                <a:lnTo>
                  <a:pt x="3391" y="751"/>
                </a:lnTo>
                <a:lnTo>
                  <a:pt x="3338" y="827"/>
                </a:lnTo>
                <a:lnTo>
                  <a:pt x="3292" y="910"/>
                </a:lnTo>
                <a:lnTo>
                  <a:pt x="3252" y="996"/>
                </a:lnTo>
                <a:lnTo>
                  <a:pt x="3223" y="1085"/>
                </a:lnTo>
                <a:lnTo>
                  <a:pt x="3199" y="1179"/>
                </a:lnTo>
                <a:lnTo>
                  <a:pt x="3185" y="1275"/>
                </a:lnTo>
                <a:lnTo>
                  <a:pt x="3181" y="1374"/>
                </a:lnTo>
                <a:lnTo>
                  <a:pt x="3185" y="1473"/>
                </a:lnTo>
                <a:lnTo>
                  <a:pt x="3199" y="1570"/>
                </a:lnTo>
                <a:lnTo>
                  <a:pt x="3223" y="1663"/>
                </a:lnTo>
                <a:lnTo>
                  <a:pt x="3252" y="1754"/>
                </a:lnTo>
                <a:lnTo>
                  <a:pt x="3292" y="1840"/>
                </a:lnTo>
                <a:lnTo>
                  <a:pt x="3338" y="1920"/>
                </a:lnTo>
                <a:lnTo>
                  <a:pt x="3391" y="1996"/>
                </a:lnTo>
                <a:lnTo>
                  <a:pt x="3450" y="2069"/>
                </a:lnTo>
                <a:lnTo>
                  <a:pt x="3516" y="2135"/>
                </a:lnTo>
                <a:lnTo>
                  <a:pt x="3587" y="2195"/>
                </a:lnTo>
                <a:lnTo>
                  <a:pt x="3665" y="2247"/>
                </a:lnTo>
                <a:lnTo>
                  <a:pt x="3746" y="2294"/>
                </a:lnTo>
                <a:lnTo>
                  <a:pt x="3832" y="2332"/>
                </a:lnTo>
                <a:lnTo>
                  <a:pt x="3923" y="2363"/>
                </a:lnTo>
                <a:lnTo>
                  <a:pt x="4015" y="2386"/>
                </a:lnTo>
                <a:lnTo>
                  <a:pt x="4112" y="2399"/>
                </a:lnTo>
                <a:lnTo>
                  <a:pt x="4211" y="2404"/>
                </a:lnTo>
                <a:lnTo>
                  <a:pt x="4311" y="2399"/>
                </a:lnTo>
                <a:lnTo>
                  <a:pt x="4406" y="2386"/>
                </a:lnTo>
                <a:lnTo>
                  <a:pt x="4500" y="2363"/>
                </a:lnTo>
                <a:lnTo>
                  <a:pt x="4590" y="2332"/>
                </a:lnTo>
                <a:lnTo>
                  <a:pt x="4675" y="2294"/>
                </a:lnTo>
                <a:lnTo>
                  <a:pt x="4758" y="2247"/>
                </a:lnTo>
                <a:lnTo>
                  <a:pt x="4834" y="2195"/>
                </a:lnTo>
                <a:lnTo>
                  <a:pt x="4905" y="2135"/>
                </a:lnTo>
                <a:lnTo>
                  <a:pt x="4971" y="2069"/>
                </a:lnTo>
                <a:lnTo>
                  <a:pt x="5030" y="1996"/>
                </a:lnTo>
                <a:lnTo>
                  <a:pt x="5085" y="1920"/>
                </a:lnTo>
                <a:lnTo>
                  <a:pt x="5131" y="1840"/>
                </a:lnTo>
                <a:lnTo>
                  <a:pt x="5169" y="1754"/>
                </a:lnTo>
                <a:lnTo>
                  <a:pt x="5200" y="1663"/>
                </a:lnTo>
                <a:lnTo>
                  <a:pt x="5223" y="1570"/>
                </a:lnTo>
                <a:lnTo>
                  <a:pt x="5237" y="1473"/>
                </a:lnTo>
                <a:lnTo>
                  <a:pt x="5242" y="1374"/>
                </a:lnTo>
                <a:lnTo>
                  <a:pt x="5237" y="1275"/>
                </a:lnTo>
                <a:lnTo>
                  <a:pt x="5223" y="1179"/>
                </a:lnTo>
                <a:lnTo>
                  <a:pt x="5200" y="1085"/>
                </a:lnTo>
                <a:lnTo>
                  <a:pt x="5169" y="996"/>
                </a:lnTo>
                <a:lnTo>
                  <a:pt x="5131" y="910"/>
                </a:lnTo>
                <a:lnTo>
                  <a:pt x="5085" y="827"/>
                </a:lnTo>
                <a:lnTo>
                  <a:pt x="5030" y="751"/>
                </a:lnTo>
                <a:lnTo>
                  <a:pt x="4971" y="679"/>
                </a:lnTo>
                <a:lnTo>
                  <a:pt x="4905" y="613"/>
                </a:lnTo>
                <a:lnTo>
                  <a:pt x="4834" y="553"/>
                </a:lnTo>
                <a:lnTo>
                  <a:pt x="4758" y="500"/>
                </a:lnTo>
                <a:lnTo>
                  <a:pt x="4675" y="454"/>
                </a:lnTo>
                <a:lnTo>
                  <a:pt x="4590" y="416"/>
                </a:lnTo>
                <a:lnTo>
                  <a:pt x="4500" y="385"/>
                </a:lnTo>
                <a:lnTo>
                  <a:pt x="4406" y="362"/>
                </a:lnTo>
                <a:lnTo>
                  <a:pt x="4311" y="348"/>
                </a:lnTo>
                <a:lnTo>
                  <a:pt x="4211" y="343"/>
                </a:lnTo>
                <a:close/>
                <a:moveTo>
                  <a:pt x="1147" y="296"/>
                </a:moveTo>
                <a:lnTo>
                  <a:pt x="1205" y="300"/>
                </a:lnTo>
                <a:lnTo>
                  <a:pt x="1258" y="314"/>
                </a:lnTo>
                <a:lnTo>
                  <a:pt x="1309" y="335"/>
                </a:lnTo>
                <a:lnTo>
                  <a:pt x="1355" y="363"/>
                </a:lnTo>
                <a:lnTo>
                  <a:pt x="1397" y="398"/>
                </a:lnTo>
                <a:lnTo>
                  <a:pt x="1431" y="439"/>
                </a:lnTo>
                <a:lnTo>
                  <a:pt x="1459" y="485"/>
                </a:lnTo>
                <a:lnTo>
                  <a:pt x="1481" y="535"/>
                </a:lnTo>
                <a:lnTo>
                  <a:pt x="1494" y="589"/>
                </a:lnTo>
                <a:lnTo>
                  <a:pt x="1499" y="647"/>
                </a:lnTo>
                <a:lnTo>
                  <a:pt x="1494" y="703"/>
                </a:lnTo>
                <a:lnTo>
                  <a:pt x="1481" y="758"/>
                </a:lnTo>
                <a:lnTo>
                  <a:pt x="1459" y="807"/>
                </a:lnTo>
                <a:lnTo>
                  <a:pt x="1431" y="854"/>
                </a:lnTo>
                <a:lnTo>
                  <a:pt x="1397" y="895"/>
                </a:lnTo>
                <a:lnTo>
                  <a:pt x="1355" y="930"/>
                </a:lnTo>
                <a:lnTo>
                  <a:pt x="1309" y="958"/>
                </a:lnTo>
                <a:lnTo>
                  <a:pt x="1258" y="979"/>
                </a:lnTo>
                <a:lnTo>
                  <a:pt x="1205" y="992"/>
                </a:lnTo>
                <a:lnTo>
                  <a:pt x="1147" y="997"/>
                </a:lnTo>
                <a:lnTo>
                  <a:pt x="1091" y="992"/>
                </a:lnTo>
                <a:lnTo>
                  <a:pt x="1037" y="979"/>
                </a:lnTo>
                <a:lnTo>
                  <a:pt x="986" y="958"/>
                </a:lnTo>
                <a:lnTo>
                  <a:pt x="941" y="930"/>
                </a:lnTo>
                <a:lnTo>
                  <a:pt x="900" y="895"/>
                </a:lnTo>
                <a:lnTo>
                  <a:pt x="865" y="854"/>
                </a:lnTo>
                <a:lnTo>
                  <a:pt x="835" y="807"/>
                </a:lnTo>
                <a:lnTo>
                  <a:pt x="814" y="758"/>
                </a:lnTo>
                <a:lnTo>
                  <a:pt x="801" y="703"/>
                </a:lnTo>
                <a:lnTo>
                  <a:pt x="797" y="647"/>
                </a:lnTo>
                <a:lnTo>
                  <a:pt x="801" y="589"/>
                </a:lnTo>
                <a:lnTo>
                  <a:pt x="814" y="535"/>
                </a:lnTo>
                <a:lnTo>
                  <a:pt x="835" y="485"/>
                </a:lnTo>
                <a:lnTo>
                  <a:pt x="865" y="439"/>
                </a:lnTo>
                <a:lnTo>
                  <a:pt x="900" y="398"/>
                </a:lnTo>
                <a:lnTo>
                  <a:pt x="941" y="363"/>
                </a:lnTo>
                <a:lnTo>
                  <a:pt x="986" y="335"/>
                </a:lnTo>
                <a:lnTo>
                  <a:pt x="1037" y="314"/>
                </a:lnTo>
                <a:lnTo>
                  <a:pt x="1091" y="300"/>
                </a:lnTo>
                <a:lnTo>
                  <a:pt x="1147" y="296"/>
                </a:lnTo>
                <a:close/>
                <a:moveTo>
                  <a:pt x="4211" y="188"/>
                </a:moveTo>
                <a:lnTo>
                  <a:pt x="4319" y="193"/>
                </a:lnTo>
                <a:lnTo>
                  <a:pt x="4424" y="206"/>
                </a:lnTo>
                <a:lnTo>
                  <a:pt x="4525" y="229"/>
                </a:lnTo>
                <a:lnTo>
                  <a:pt x="4624" y="262"/>
                </a:lnTo>
                <a:lnTo>
                  <a:pt x="4718" y="302"/>
                </a:lnTo>
                <a:lnTo>
                  <a:pt x="4809" y="350"/>
                </a:lnTo>
                <a:lnTo>
                  <a:pt x="4895" y="404"/>
                </a:lnTo>
                <a:lnTo>
                  <a:pt x="4974" y="467"/>
                </a:lnTo>
                <a:lnTo>
                  <a:pt x="5048" y="535"/>
                </a:lnTo>
                <a:lnTo>
                  <a:pt x="5118" y="611"/>
                </a:lnTo>
                <a:lnTo>
                  <a:pt x="5179" y="690"/>
                </a:lnTo>
                <a:lnTo>
                  <a:pt x="5235" y="776"/>
                </a:lnTo>
                <a:lnTo>
                  <a:pt x="5283" y="865"/>
                </a:lnTo>
                <a:lnTo>
                  <a:pt x="5323" y="961"/>
                </a:lnTo>
                <a:lnTo>
                  <a:pt x="5354" y="1058"/>
                </a:lnTo>
                <a:lnTo>
                  <a:pt x="5377" y="1161"/>
                </a:lnTo>
                <a:lnTo>
                  <a:pt x="5392" y="1267"/>
                </a:lnTo>
                <a:lnTo>
                  <a:pt x="5397" y="1374"/>
                </a:lnTo>
                <a:lnTo>
                  <a:pt x="5392" y="1481"/>
                </a:lnTo>
                <a:lnTo>
                  <a:pt x="5377" y="1587"/>
                </a:lnTo>
                <a:lnTo>
                  <a:pt x="5354" y="1689"/>
                </a:lnTo>
                <a:lnTo>
                  <a:pt x="5323" y="1787"/>
                </a:lnTo>
                <a:lnTo>
                  <a:pt x="5283" y="1882"/>
                </a:lnTo>
                <a:lnTo>
                  <a:pt x="5235" y="1972"/>
                </a:lnTo>
                <a:lnTo>
                  <a:pt x="5179" y="2058"/>
                </a:lnTo>
                <a:lnTo>
                  <a:pt x="5118" y="2138"/>
                </a:lnTo>
                <a:lnTo>
                  <a:pt x="5048" y="2213"/>
                </a:lnTo>
                <a:lnTo>
                  <a:pt x="4974" y="2280"/>
                </a:lnTo>
                <a:lnTo>
                  <a:pt x="4895" y="2343"/>
                </a:lnTo>
                <a:lnTo>
                  <a:pt x="4809" y="2398"/>
                </a:lnTo>
                <a:lnTo>
                  <a:pt x="4718" y="2446"/>
                </a:lnTo>
                <a:lnTo>
                  <a:pt x="4624" y="2485"/>
                </a:lnTo>
                <a:lnTo>
                  <a:pt x="4525" y="2518"/>
                </a:lnTo>
                <a:lnTo>
                  <a:pt x="4424" y="2541"/>
                </a:lnTo>
                <a:lnTo>
                  <a:pt x="4319" y="2555"/>
                </a:lnTo>
                <a:lnTo>
                  <a:pt x="4211" y="2560"/>
                </a:lnTo>
                <a:lnTo>
                  <a:pt x="4103" y="2555"/>
                </a:lnTo>
                <a:lnTo>
                  <a:pt x="3999" y="2541"/>
                </a:lnTo>
                <a:lnTo>
                  <a:pt x="3896" y="2518"/>
                </a:lnTo>
                <a:lnTo>
                  <a:pt x="3797" y="2485"/>
                </a:lnTo>
                <a:lnTo>
                  <a:pt x="3703" y="2446"/>
                </a:lnTo>
                <a:lnTo>
                  <a:pt x="3612" y="2398"/>
                </a:lnTo>
                <a:lnTo>
                  <a:pt x="3528" y="2343"/>
                </a:lnTo>
                <a:lnTo>
                  <a:pt x="3447" y="2280"/>
                </a:lnTo>
                <a:lnTo>
                  <a:pt x="3373" y="2213"/>
                </a:lnTo>
                <a:lnTo>
                  <a:pt x="3305" y="2137"/>
                </a:lnTo>
                <a:lnTo>
                  <a:pt x="3242" y="2058"/>
                </a:lnTo>
                <a:lnTo>
                  <a:pt x="3188" y="1972"/>
                </a:lnTo>
                <a:lnTo>
                  <a:pt x="3140" y="1882"/>
                </a:lnTo>
                <a:lnTo>
                  <a:pt x="3100" y="1787"/>
                </a:lnTo>
                <a:lnTo>
                  <a:pt x="3067" y="1689"/>
                </a:lnTo>
                <a:lnTo>
                  <a:pt x="3044" y="1587"/>
                </a:lnTo>
                <a:lnTo>
                  <a:pt x="3029" y="1481"/>
                </a:lnTo>
                <a:lnTo>
                  <a:pt x="3026" y="1374"/>
                </a:lnTo>
                <a:lnTo>
                  <a:pt x="3029" y="1267"/>
                </a:lnTo>
                <a:lnTo>
                  <a:pt x="3044" y="1161"/>
                </a:lnTo>
                <a:lnTo>
                  <a:pt x="3067" y="1058"/>
                </a:lnTo>
                <a:lnTo>
                  <a:pt x="3100" y="961"/>
                </a:lnTo>
                <a:lnTo>
                  <a:pt x="3140" y="865"/>
                </a:lnTo>
                <a:lnTo>
                  <a:pt x="3188" y="776"/>
                </a:lnTo>
                <a:lnTo>
                  <a:pt x="3242" y="690"/>
                </a:lnTo>
                <a:lnTo>
                  <a:pt x="3305" y="611"/>
                </a:lnTo>
                <a:lnTo>
                  <a:pt x="3373" y="535"/>
                </a:lnTo>
                <a:lnTo>
                  <a:pt x="3447" y="467"/>
                </a:lnTo>
                <a:lnTo>
                  <a:pt x="3528" y="404"/>
                </a:lnTo>
                <a:lnTo>
                  <a:pt x="3612" y="350"/>
                </a:lnTo>
                <a:lnTo>
                  <a:pt x="3703" y="302"/>
                </a:lnTo>
                <a:lnTo>
                  <a:pt x="3797" y="262"/>
                </a:lnTo>
                <a:lnTo>
                  <a:pt x="3896" y="229"/>
                </a:lnTo>
                <a:lnTo>
                  <a:pt x="3999" y="206"/>
                </a:lnTo>
                <a:lnTo>
                  <a:pt x="4103" y="193"/>
                </a:lnTo>
                <a:lnTo>
                  <a:pt x="4211" y="188"/>
                </a:lnTo>
                <a:close/>
                <a:moveTo>
                  <a:pt x="1147" y="163"/>
                </a:moveTo>
                <a:lnTo>
                  <a:pt x="1047" y="168"/>
                </a:lnTo>
                <a:lnTo>
                  <a:pt x="949" y="183"/>
                </a:lnTo>
                <a:lnTo>
                  <a:pt x="855" y="208"/>
                </a:lnTo>
                <a:lnTo>
                  <a:pt x="764" y="241"/>
                </a:lnTo>
                <a:lnTo>
                  <a:pt x="679" y="282"/>
                </a:lnTo>
                <a:lnTo>
                  <a:pt x="598" y="332"/>
                </a:lnTo>
                <a:lnTo>
                  <a:pt x="522" y="388"/>
                </a:lnTo>
                <a:lnTo>
                  <a:pt x="452" y="452"/>
                </a:lnTo>
                <a:lnTo>
                  <a:pt x="390" y="522"/>
                </a:lnTo>
                <a:lnTo>
                  <a:pt x="332" y="598"/>
                </a:lnTo>
                <a:lnTo>
                  <a:pt x="282" y="679"/>
                </a:lnTo>
                <a:lnTo>
                  <a:pt x="241" y="764"/>
                </a:lnTo>
                <a:lnTo>
                  <a:pt x="208" y="855"/>
                </a:lnTo>
                <a:lnTo>
                  <a:pt x="185" y="949"/>
                </a:lnTo>
                <a:lnTo>
                  <a:pt x="170" y="1047"/>
                </a:lnTo>
                <a:lnTo>
                  <a:pt x="163" y="1148"/>
                </a:lnTo>
                <a:lnTo>
                  <a:pt x="168" y="1238"/>
                </a:lnTo>
                <a:lnTo>
                  <a:pt x="182" y="1329"/>
                </a:lnTo>
                <a:lnTo>
                  <a:pt x="201" y="1415"/>
                </a:lnTo>
                <a:lnTo>
                  <a:pt x="229" y="1499"/>
                </a:lnTo>
                <a:lnTo>
                  <a:pt x="264" y="1579"/>
                </a:lnTo>
                <a:lnTo>
                  <a:pt x="305" y="1655"/>
                </a:lnTo>
                <a:lnTo>
                  <a:pt x="353" y="1727"/>
                </a:lnTo>
                <a:lnTo>
                  <a:pt x="408" y="1795"/>
                </a:lnTo>
                <a:lnTo>
                  <a:pt x="467" y="1856"/>
                </a:lnTo>
                <a:lnTo>
                  <a:pt x="466" y="1828"/>
                </a:lnTo>
                <a:lnTo>
                  <a:pt x="466" y="1805"/>
                </a:lnTo>
                <a:lnTo>
                  <a:pt x="464" y="1787"/>
                </a:lnTo>
                <a:lnTo>
                  <a:pt x="466" y="1712"/>
                </a:lnTo>
                <a:lnTo>
                  <a:pt x="474" y="1643"/>
                </a:lnTo>
                <a:lnTo>
                  <a:pt x="489" y="1577"/>
                </a:lnTo>
                <a:lnTo>
                  <a:pt x="508" y="1516"/>
                </a:lnTo>
                <a:lnTo>
                  <a:pt x="535" y="1460"/>
                </a:lnTo>
                <a:lnTo>
                  <a:pt x="565" y="1407"/>
                </a:lnTo>
                <a:lnTo>
                  <a:pt x="598" y="1357"/>
                </a:lnTo>
                <a:lnTo>
                  <a:pt x="634" y="1313"/>
                </a:lnTo>
                <a:lnTo>
                  <a:pt x="672" y="1271"/>
                </a:lnTo>
                <a:lnTo>
                  <a:pt x="710" y="1233"/>
                </a:lnTo>
                <a:lnTo>
                  <a:pt x="748" y="1200"/>
                </a:lnTo>
                <a:lnTo>
                  <a:pt x="786" y="1169"/>
                </a:lnTo>
                <a:lnTo>
                  <a:pt x="822" y="1143"/>
                </a:lnTo>
                <a:lnTo>
                  <a:pt x="857" y="1120"/>
                </a:lnTo>
                <a:lnTo>
                  <a:pt x="887" y="1100"/>
                </a:lnTo>
                <a:lnTo>
                  <a:pt x="915" y="1083"/>
                </a:lnTo>
                <a:lnTo>
                  <a:pt x="923" y="1078"/>
                </a:lnTo>
                <a:lnTo>
                  <a:pt x="931" y="1075"/>
                </a:lnTo>
                <a:lnTo>
                  <a:pt x="972" y="1050"/>
                </a:lnTo>
                <a:lnTo>
                  <a:pt x="1017" y="1030"/>
                </a:lnTo>
                <a:lnTo>
                  <a:pt x="1062" y="1017"/>
                </a:lnTo>
                <a:lnTo>
                  <a:pt x="1063" y="1017"/>
                </a:lnTo>
                <a:lnTo>
                  <a:pt x="1147" y="1106"/>
                </a:lnTo>
                <a:lnTo>
                  <a:pt x="1235" y="1019"/>
                </a:lnTo>
                <a:lnTo>
                  <a:pt x="1279" y="1032"/>
                </a:lnTo>
                <a:lnTo>
                  <a:pt x="1322" y="1050"/>
                </a:lnTo>
                <a:lnTo>
                  <a:pt x="1364" y="1075"/>
                </a:lnTo>
                <a:lnTo>
                  <a:pt x="1372" y="1078"/>
                </a:lnTo>
                <a:lnTo>
                  <a:pt x="1382" y="1083"/>
                </a:lnTo>
                <a:lnTo>
                  <a:pt x="1408" y="1100"/>
                </a:lnTo>
                <a:lnTo>
                  <a:pt x="1440" y="1120"/>
                </a:lnTo>
                <a:lnTo>
                  <a:pt x="1474" y="1144"/>
                </a:lnTo>
                <a:lnTo>
                  <a:pt x="1511" y="1171"/>
                </a:lnTo>
                <a:lnTo>
                  <a:pt x="1549" y="1200"/>
                </a:lnTo>
                <a:lnTo>
                  <a:pt x="1587" y="1235"/>
                </a:lnTo>
                <a:lnTo>
                  <a:pt x="1626" y="1273"/>
                </a:lnTo>
                <a:lnTo>
                  <a:pt x="1664" y="1314"/>
                </a:lnTo>
                <a:lnTo>
                  <a:pt x="1699" y="1361"/>
                </a:lnTo>
                <a:lnTo>
                  <a:pt x="1733" y="1410"/>
                </a:lnTo>
                <a:lnTo>
                  <a:pt x="1763" y="1465"/>
                </a:lnTo>
                <a:lnTo>
                  <a:pt x="1788" y="1522"/>
                </a:lnTo>
                <a:lnTo>
                  <a:pt x="1808" y="1584"/>
                </a:lnTo>
                <a:lnTo>
                  <a:pt x="1823" y="1650"/>
                </a:lnTo>
                <a:lnTo>
                  <a:pt x="1831" y="1721"/>
                </a:lnTo>
                <a:lnTo>
                  <a:pt x="1829" y="1797"/>
                </a:lnTo>
                <a:lnTo>
                  <a:pt x="1829" y="1811"/>
                </a:lnTo>
                <a:lnTo>
                  <a:pt x="1828" y="1833"/>
                </a:lnTo>
                <a:lnTo>
                  <a:pt x="1828" y="1858"/>
                </a:lnTo>
                <a:lnTo>
                  <a:pt x="1887" y="1795"/>
                </a:lnTo>
                <a:lnTo>
                  <a:pt x="1940" y="1727"/>
                </a:lnTo>
                <a:lnTo>
                  <a:pt x="1989" y="1656"/>
                </a:lnTo>
                <a:lnTo>
                  <a:pt x="2031" y="1579"/>
                </a:lnTo>
                <a:lnTo>
                  <a:pt x="2065" y="1499"/>
                </a:lnTo>
                <a:lnTo>
                  <a:pt x="2093" y="1415"/>
                </a:lnTo>
                <a:lnTo>
                  <a:pt x="2115" y="1329"/>
                </a:lnTo>
                <a:lnTo>
                  <a:pt x="2126" y="1238"/>
                </a:lnTo>
                <a:lnTo>
                  <a:pt x="2131" y="1148"/>
                </a:lnTo>
                <a:lnTo>
                  <a:pt x="2126" y="1047"/>
                </a:lnTo>
                <a:lnTo>
                  <a:pt x="2112" y="949"/>
                </a:lnTo>
                <a:lnTo>
                  <a:pt x="2087" y="855"/>
                </a:lnTo>
                <a:lnTo>
                  <a:pt x="2054" y="764"/>
                </a:lnTo>
                <a:lnTo>
                  <a:pt x="2012" y="679"/>
                </a:lnTo>
                <a:lnTo>
                  <a:pt x="1963" y="598"/>
                </a:lnTo>
                <a:lnTo>
                  <a:pt x="1907" y="522"/>
                </a:lnTo>
                <a:lnTo>
                  <a:pt x="1842" y="452"/>
                </a:lnTo>
                <a:lnTo>
                  <a:pt x="1773" y="388"/>
                </a:lnTo>
                <a:lnTo>
                  <a:pt x="1697" y="332"/>
                </a:lnTo>
                <a:lnTo>
                  <a:pt x="1616" y="282"/>
                </a:lnTo>
                <a:lnTo>
                  <a:pt x="1530" y="241"/>
                </a:lnTo>
                <a:lnTo>
                  <a:pt x="1440" y="208"/>
                </a:lnTo>
                <a:lnTo>
                  <a:pt x="1345" y="183"/>
                </a:lnTo>
                <a:lnTo>
                  <a:pt x="1248" y="168"/>
                </a:lnTo>
                <a:lnTo>
                  <a:pt x="1147" y="163"/>
                </a:lnTo>
                <a:close/>
                <a:moveTo>
                  <a:pt x="1147" y="0"/>
                </a:moveTo>
                <a:lnTo>
                  <a:pt x="1258" y="5"/>
                </a:lnTo>
                <a:lnTo>
                  <a:pt x="1365" y="20"/>
                </a:lnTo>
                <a:lnTo>
                  <a:pt x="1469" y="44"/>
                </a:lnTo>
                <a:lnTo>
                  <a:pt x="1570" y="79"/>
                </a:lnTo>
                <a:lnTo>
                  <a:pt x="1666" y="122"/>
                </a:lnTo>
                <a:lnTo>
                  <a:pt x="1757" y="175"/>
                </a:lnTo>
                <a:lnTo>
                  <a:pt x="1841" y="233"/>
                </a:lnTo>
                <a:lnTo>
                  <a:pt x="1922" y="300"/>
                </a:lnTo>
                <a:lnTo>
                  <a:pt x="1994" y="373"/>
                </a:lnTo>
                <a:lnTo>
                  <a:pt x="2060" y="452"/>
                </a:lnTo>
                <a:lnTo>
                  <a:pt x="2120" y="538"/>
                </a:lnTo>
                <a:lnTo>
                  <a:pt x="2171" y="629"/>
                </a:lnTo>
                <a:lnTo>
                  <a:pt x="2214" y="725"/>
                </a:lnTo>
                <a:lnTo>
                  <a:pt x="2249" y="826"/>
                </a:lnTo>
                <a:lnTo>
                  <a:pt x="2275" y="930"/>
                </a:lnTo>
                <a:lnTo>
                  <a:pt x="2290" y="1037"/>
                </a:lnTo>
                <a:lnTo>
                  <a:pt x="2295" y="1148"/>
                </a:lnTo>
                <a:lnTo>
                  <a:pt x="2290" y="1258"/>
                </a:lnTo>
                <a:lnTo>
                  <a:pt x="2275" y="1366"/>
                </a:lnTo>
                <a:lnTo>
                  <a:pt x="2249" y="1470"/>
                </a:lnTo>
                <a:lnTo>
                  <a:pt x="2214" y="1569"/>
                </a:lnTo>
                <a:lnTo>
                  <a:pt x="2171" y="1664"/>
                </a:lnTo>
                <a:lnTo>
                  <a:pt x="2120" y="1755"/>
                </a:lnTo>
                <a:lnTo>
                  <a:pt x="2060" y="1841"/>
                </a:lnTo>
                <a:lnTo>
                  <a:pt x="1994" y="1920"/>
                </a:lnTo>
                <a:lnTo>
                  <a:pt x="1922" y="1995"/>
                </a:lnTo>
                <a:lnTo>
                  <a:pt x="1841" y="2061"/>
                </a:lnTo>
                <a:lnTo>
                  <a:pt x="1757" y="2120"/>
                </a:lnTo>
                <a:lnTo>
                  <a:pt x="1666" y="2171"/>
                </a:lnTo>
                <a:lnTo>
                  <a:pt x="1570" y="2214"/>
                </a:lnTo>
                <a:lnTo>
                  <a:pt x="1469" y="2249"/>
                </a:lnTo>
                <a:lnTo>
                  <a:pt x="1365" y="2274"/>
                </a:lnTo>
                <a:lnTo>
                  <a:pt x="1258" y="2290"/>
                </a:lnTo>
                <a:lnTo>
                  <a:pt x="1147" y="2295"/>
                </a:lnTo>
                <a:lnTo>
                  <a:pt x="1037" y="2290"/>
                </a:lnTo>
                <a:lnTo>
                  <a:pt x="929" y="2274"/>
                </a:lnTo>
                <a:lnTo>
                  <a:pt x="825" y="2249"/>
                </a:lnTo>
                <a:lnTo>
                  <a:pt x="726" y="2214"/>
                </a:lnTo>
                <a:lnTo>
                  <a:pt x="631" y="2171"/>
                </a:lnTo>
                <a:lnTo>
                  <a:pt x="540" y="2120"/>
                </a:lnTo>
                <a:lnTo>
                  <a:pt x="454" y="2061"/>
                </a:lnTo>
                <a:lnTo>
                  <a:pt x="375" y="1995"/>
                </a:lnTo>
                <a:lnTo>
                  <a:pt x="300" y="1920"/>
                </a:lnTo>
                <a:lnTo>
                  <a:pt x="234" y="1841"/>
                </a:lnTo>
                <a:lnTo>
                  <a:pt x="175" y="1755"/>
                </a:lnTo>
                <a:lnTo>
                  <a:pt x="124" y="1664"/>
                </a:lnTo>
                <a:lnTo>
                  <a:pt x="81" y="1569"/>
                </a:lnTo>
                <a:lnTo>
                  <a:pt x="46" y="1470"/>
                </a:lnTo>
                <a:lnTo>
                  <a:pt x="21" y="1366"/>
                </a:lnTo>
                <a:lnTo>
                  <a:pt x="5" y="1258"/>
                </a:lnTo>
                <a:lnTo>
                  <a:pt x="0" y="1148"/>
                </a:lnTo>
                <a:lnTo>
                  <a:pt x="5" y="1037"/>
                </a:lnTo>
                <a:lnTo>
                  <a:pt x="21" y="930"/>
                </a:lnTo>
                <a:lnTo>
                  <a:pt x="46" y="826"/>
                </a:lnTo>
                <a:lnTo>
                  <a:pt x="81" y="725"/>
                </a:lnTo>
                <a:lnTo>
                  <a:pt x="124" y="629"/>
                </a:lnTo>
                <a:lnTo>
                  <a:pt x="175" y="538"/>
                </a:lnTo>
                <a:lnTo>
                  <a:pt x="234" y="452"/>
                </a:lnTo>
                <a:lnTo>
                  <a:pt x="300" y="373"/>
                </a:lnTo>
                <a:lnTo>
                  <a:pt x="375" y="300"/>
                </a:lnTo>
                <a:lnTo>
                  <a:pt x="454" y="233"/>
                </a:lnTo>
                <a:lnTo>
                  <a:pt x="540" y="175"/>
                </a:lnTo>
                <a:lnTo>
                  <a:pt x="631" y="122"/>
                </a:lnTo>
                <a:lnTo>
                  <a:pt x="726" y="79"/>
                </a:lnTo>
                <a:lnTo>
                  <a:pt x="825" y="44"/>
                </a:lnTo>
                <a:lnTo>
                  <a:pt x="929" y="20"/>
                </a:lnTo>
                <a:lnTo>
                  <a:pt x="1037" y="5"/>
                </a:lnTo>
                <a:lnTo>
                  <a:pt x="1147" y="0"/>
                </a:lnTo>
                <a:lnTo>
                  <a:pt x="114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1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66223115"/>
              </p:ext>
            </p:extLst>
          </p:nvPr>
        </p:nvGraphicFramePr>
        <p:xfrm>
          <a:off x="707697" y="1413350"/>
          <a:ext cx="3785475" cy="2464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763976713"/>
              </p:ext>
            </p:extLst>
          </p:nvPr>
        </p:nvGraphicFramePr>
        <p:xfrm>
          <a:off x="4507186" y="1355835"/>
          <a:ext cx="3470165" cy="2632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176528555"/>
              </p:ext>
            </p:extLst>
          </p:nvPr>
        </p:nvGraphicFramePr>
        <p:xfrm>
          <a:off x="8544911" y="1175657"/>
          <a:ext cx="2979682" cy="2671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919425" y="4808483"/>
            <a:ext cx="3168725" cy="1229710"/>
            <a:chOff x="872127" y="4808483"/>
            <a:chExt cx="3168725" cy="1229710"/>
          </a:xfrm>
        </p:grpSpPr>
        <p:sp>
          <p:nvSpPr>
            <p:cNvPr id="15" name="Rectangle 14"/>
            <p:cNvSpPr/>
            <p:nvPr/>
          </p:nvSpPr>
          <p:spPr>
            <a:xfrm>
              <a:off x="950812" y="4808483"/>
              <a:ext cx="3090040" cy="12297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872127" y="4808483"/>
              <a:ext cx="93016" cy="12297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20306" y="4808483"/>
            <a:ext cx="3179611" cy="1229710"/>
            <a:chOff x="861241" y="4808483"/>
            <a:chExt cx="3179611" cy="1229710"/>
          </a:xfrm>
        </p:grpSpPr>
        <p:sp>
          <p:nvSpPr>
            <p:cNvPr id="18" name="Rectangle 17"/>
            <p:cNvSpPr/>
            <p:nvPr/>
          </p:nvSpPr>
          <p:spPr>
            <a:xfrm>
              <a:off x="950812" y="4808483"/>
              <a:ext cx="3090040" cy="12297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flipH="1">
              <a:off x="861241" y="4808483"/>
              <a:ext cx="93016" cy="122971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037482" y="4808483"/>
            <a:ext cx="3168725" cy="1229710"/>
            <a:chOff x="861241" y="4808483"/>
            <a:chExt cx="3168725" cy="1229710"/>
          </a:xfrm>
        </p:grpSpPr>
        <p:sp>
          <p:nvSpPr>
            <p:cNvPr id="21" name="Rectangle 20"/>
            <p:cNvSpPr/>
            <p:nvPr/>
          </p:nvSpPr>
          <p:spPr>
            <a:xfrm>
              <a:off x="939926" y="4808483"/>
              <a:ext cx="3090040" cy="12297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flipH="1">
              <a:off x="861241" y="4808483"/>
              <a:ext cx="93016" cy="12297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6571518" y="2952261"/>
            <a:ext cx="523651" cy="599832"/>
          </a:xfrm>
          <a:custGeom>
            <a:avLst/>
            <a:gdLst>
              <a:gd name="T0" fmla="*/ 1888 w 3007"/>
              <a:gd name="T1" fmla="*/ 3140 h 3337"/>
              <a:gd name="T2" fmla="*/ 1735 w 3007"/>
              <a:gd name="T3" fmla="*/ 3209 h 3337"/>
              <a:gd name="T4" fmla="*/ 1445 w 3007"/>
              <a:gd name="T5" fmla="*/ 3337 h 3337"/>
              <a:gd name="T6" fmla="*/ 1255 w 3007"/>
              <a:gd name="T7" fmla="*/ 3197 h 3337"/>
              <a:gd name="T8" fmla="*/ 1112 w 3007"/>
              <a:gd name="T9" fmla="*/ 3125 h 3337"/>
              <a:gd name="T10" fmla="*/ 1841 w 3007"/>
              <a:gd name="T11" fmla="*/ 2824 h 3337"/>
              <a:gd name="T12" fmla="*/ 1841 w 3007"/>
              <a:gd name="T13" fmla="*/ 2977 h 3337"/>
              <a:gd name="T14" fmla="*/ 1119 w 3007"/>
              <a:gd name="T15" fmla="*/ 2861 h 3337"/>
              <a:gd name="T16" fmla="*/ 2566 w 3007"/>
              <a:gd name="T17" fmla="*/ 2465 h 3337"/>
              <a:gd name="T18" fmla="*/ 2510 w 3007"/>
              <a:gd name="T19" fmla="*/ 2601 h 3337"/>
              <a:gd name="T20" fmla="*/ 2212 w 3007"/>
              <a:gd name="T21" fmla="*/ 2271 h 3337"/>
              <a:gd name="T22" fmla="*/ 776 w 3007"/>
              <a:gd name="T23" fmla="*/ 2241 h 3337"/>
              <a:gd name="T24" fmla="*/ 526 w 3007"/>
              <a:gd name="T25" fmla="*/ 2595 h 3337"/>
              <a:gd name="T26" fmla="*/ 418 w 3007"/>
              <a:gd name="T27" fmla="*/ 2513 h 3337"/>
              <a:gd name="T28" fmla="*/ 2949 w 3007"/>
              <a:gd name="T29" fmla="*/ 1433 h 3337"/>
              <a:gd name="T30" fmla="*/ 2949 w 3007"/>
              <a:gd name="T31" fmla="*/ 1587 h 3337"/>
              <a:gd name="T32" fmla="*/ 2542 w 3007"/>
              <a:gd name="T33" fmla="*/ 1471 h 3337"/>
              <a:gd name="T34" fmla="*/ 464 w 3007"/>
              <a:gd name="T35" fmla="*/ 1471 h 3337"/>
              <a:gd name="T36" fmla="*/ 59 w 3007"/>
              <a:gd name="T37" fmla="*/ 1587 h 3337"/>
              <a:gd name="T38" fmla="*/ 59 w 3007"/>
              <a:gd name="T39" fmla="*/ 1433 h 3337"/>
              <a:gd name="T40" fmla="*/ 1369 w 3007"/>
              <a:gd name="T41" fmla="*/ 1181 h 3337"/>
              <a:gd name="T42" fmla="*/ 1222 w 3007"/>
              <a:gd name="T43" fmla="*/ 1469 h 3337"/>
              <a:gd name="T44" fmla="*/ 1447 w 3007"/>
              <a:gd name="T45" fmla="*/ 1689 h 3337"/>
              <a:gd name="T46" fmla="*/ 1674 w 3007"/>
              <a:gd name="T47" fmla="*/ 1876 h 3337"/>
              <a:gd name="T48" fmla="*/ 1470 w 3007"/>
              <a:gd name="T49" fmla="*/ 2012 h 3337"/>
              <a:gd name="T50" fmla="*/ 1295 w 3007"/>
              <a:gd name="T51" fmla="*/ 1884 h 3337"/>
              <a:gd name="T52" fmla="*/ 1187 w 3007"/>
              <a:gd name="T53" fmla="*/ 1920 h 3337"/>
              <a:gd name="T54" fmla="*/ 1404 w 3007"/>
              <a:gd name="T55" fmla="*/ 2121 h 3337"/>
              <a:gd name="T56" fmla="*/ 1553 w 3007"/>
              <a:gd name="T57" fmla="*/ 2261 h 3337"/>
              <a:gd name="T58" fmla="*/ 1772 w 3007"/>
              <a:gd name="T59" fmla="*/ 1965 h 3337"/>
              <a:gd name="T60" fmla="*/ 1721 w 3007"/>
              <a:gd name="T61" fmla="*/ 1687 h 3337"/>
              <a:gd name="T62" fmla="*/ 1390 w 3007"/>
              <a:gd name="T63" fmla="*/ 1527 h 3337"/>
              <a:gd name="T64" fmla="*/ 1395 w 3007"/>
              <a:gd name="T65" fmla="*/ 1303 h 3337"/>
              <a:gd name="T66" fmla="*/ 1663 w 3007"/>
              <a:gd name="T67" fmla="*/ 1321 h 3337"/>
              <a:gd name="T68" fmla="*/ 1782 w 3007"/>
              <a:gd name="T69" fmla="*/ 1423 h 3337"/>
              <a:gd name="T70" fmla="*/ 1760 w 3007"/>
              <a:gd name="T71" fmla="*/ 1249 h 3337"/>
              <a:gd name="T72" fmla="*/ 1540 w 3007"/>
              <a:gd name="T73" fmla="*/ 1010 h 3337"/>
              <a:gd name="T74" fmla="*/ 1961 w 3007"/>
              <a:gd name="T75" fmla="*/ 854 h 3337"/>
              <a:gd name="T76" fmla="*/ 2322 w 3007"/>
              <a:gd name="T77" fmla="*/ 1407 h 3337"/>
              <a:gd name="T78" fmla="*/ 2229 w 3007"/>
              <a:gd name="T79" fmla="*/ 1937 h 3337"/>
              <a:gd name="T80" fmla="*/ 1961 w 3007"/>
              <a:gd name="T81" fmla="*/ 2287 h 3337"/>
              <a:gd name="T82" fmla="*/ 1862 w 3007"/>
              <a:gd name="T83" fmla="*/ 2635 h 3337"/>
              <a:gd name="T84" fmla="*/ 1820 w 3007"/>
              <a:gd name="T85" fmla="*/ 2782 h 3337"/>
              <a:gd name="T86" fmla="*/ 1130 w 3007"/>
              <a:gd name="T87" fmla="*/ 2648 h 3337"/>
              <a:gd name="T88" fmla="*/ 1070 w 3007"/>
              <a:gd name="T89" fmla="*/ 2322 h 3337"/>
              <a:gd name="T90" fmla="*/ 802 w 3007"/>
              <a:gd name="T91" fmla="*/ 1975 h 3337"/>
              <a:gd name="T92" fmla="*/ 676 w 3007"/>
              <a:gd name="T93" fmla="*/ 1478 h 3337"/>
              <a:gd name="T94" fmla="*/ 992 w 3007"/>
              <a:gd name="T95" fmla="*/ 893 h 3337"/>
              <a:gd name="T96" fmla="*/ 2520 w 3007"/>
              <a:gd name="T97" fmla="*/ 420 h 3337"/>
              <a:gd name="T98" fmla="*/ 2566 w 3007"/>
              <a:gd name="T99" fmla="*/ 555 h 3337"/>
              <a:gd name="T100" fmla="*/ 2212 w 3007"/>
              <a:gd name="T101" fmla="*/ 749 h 3337"/>
              <a:gd name="T102" fmla="*/ 488 w 3007"/>
              <a:gd name="T103" fmla="*/ 420 h 3337"/>
              <a:gd name="T104" fmla="*/ 795 w 3007"/>
              <a:gd name="T105" fmla="*/ 749 h 3337"/>
              <a:gd name="T106" fmla="*/ 665 w 3007"/>
              <a:gd name="T107" fmla="*/ 780 h 3337"/>
              <a:gd name="T108" fmla="*/ 470 w 3007"/>
              <a:gd name="T109" fmla="*/ 424 h 3337"/>
              <a:gd name="T110" fmla="*/ 1580 w 3007"/>
              <a:gd name="T111" fmla="*/ 419 h 3337"/>
              <a:gd name="T112" fmla="*/ 1427 w 3007"/>
              <a:gd name="T113" fmla="*/ 419 h 3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7" h="3337">
                <a:moveTo>
                  <a:pt x="1187" y="3019"/>
                </a:moveTo>
                <a:lnTo>
                  <a:pt x="1820" y="3019"/>
                </a:lnTo>
                <a:lnTo>
                  <a:pt x="1841" y="3023"/>
                </a:lnTo>
                <a:lnTo>
                  <a:pt x="1861" y="3031"/>
                </a:lnTo>
                <a:lnTo>
                  <a:pt x="1877" y="3043"/>
                </a:lnTo>
                <a:lnTo>
                  <a:pt x="1889" y="3060"/>
                </a:lnTo>
                <a:lnTo>
                  <a:pt x="1897" y="3080"/>
                </a:lnTo>
                <a:lnTo>
                  <a:pt x="1899" y="3102"/>
                </a:lnTo>
                <a:lnTo>
                  <a:pt x="1895" y="3125"/>
                </a:lnTo>
                <a:lnTo>
                  <a:pt x="1888" y="3140"/>
                </a:lnTo>
                <a:lnTo>
                  <a:pt x="1878" y="3153"/>
                </a:lnTo>
                <a:lnTo>
                  <a:pt x="1865" y="3164"/>
                </a:lnTo>
                <a:lnTo>
                  <a:pt x="1850" y="3172"/>
                </a:lnTo>
                <a:lnTo>
                  <a:pt x="1834" y="3177"/>
                </a:lnTo>
                <a:lnTo>
                  <a:pt x="1817" y="3178"/>
                </a:lnTo>
                <a:lnTo>
                  <a:pt x="1816" y="3178"/>
                </a:lnTo>
                <a:lnTo>
                  <a:pt x="1793" y="3180"/>
                </a:lnTo>
                <a:lnTo>
                  <a:pt x="1772" y="3187"/>
                </a:lnTo>
                <a:lnTo>
                  <a:pt x="1752" y="3197"/>
                </a:lnTo>
                <a:lnTo>
                  <a:pt x="1735" y="3209"/>
                </a:lnTo>
                <a:lnTo>
                  <a:pt x="1719" y="3226"/>
                </a:lnTo>
                <a:lnTo>
                  <a:pt x="1708" y="3246"/>
                </a:lnTo>
                <a:lnTo>
                  <a:pt x="1707" y="3247"/>
                </a:lnTo>
                <a:lnTo>
                  <a:pt x="1690" y="3273"/>
                </a:lnTo>
                <a:lnTo>
                  <a:pt x="1671" y="3295"/>
                </a:lnTo>
                <a:lnTo>
                  <a:pt x="1647" y="3313"/>
                </a:lnTo>
                <a:lnTo>
                  <a:pt x="1620" y="3326"/>
                </a:lnTo>
                <a:lnTo>
                  <a:pt x="1591" y="3334"/>
                </a:lnTo>
                <a:lnTo>
                  <a:pt x="1561" y="3337"/>
                </a:lnTo>
                <a:lnTo>
                  <a:pt x="1445" y="3337"/>
                </a:lnTo>
                <a:lnTo>
                  <a:pt x="1415" y="3334"/>
                </a:lnTo>
                <a:lnTo>
                  <a:pt x="1386" y="3326"/>
                </a:lnTo>
                <a:lnTo>
                  <a:pt x="1361" y="3313"/>
                </a:lnTo>
                <a:lnTo>
                  <a:pt x="1337" y="3295"/>
                </a:lnTo>
                <a:lnTo>
                  <a:pt x="1316" y="3273"/>
                </a:lnTo>
                <a:lnTo>
                  <a:pt x="1301" y="3247"/>
                </a:lnTo>
                <a:lnTo>
                  <a:pt x="1300" y="3246"/>
                </a:lnTo>
                <a:lnTo>
                  <a:pt x="1287" y="3226"/>
                </a:lnTo>
                <a:lnTo>
                  <a:pt x="1273" y="3209"/>
                </a:lnTo>
                <a:lnTo>
                  <a:pt x="1255" y="3197"/>
                </a:lnTo>
                <a:lnTo>
                  <a:pt x="1236" y="3187"/>
                </a:lnTo>
                <a:lnTo>
                  <a:pt x="1214" y="3180"/>
                </a:lnTo>
                <a:lnTo>
                  <a:pt x="1192" y="3178"/>
                </a:lnTo>
                <a:lnTo>
                  <a:pt x="1190" y="3178"/>
                </a:lnTo>
                <a:lnTo>
                  <a:pt x="1173" y="3177"/>
                </a:lnTo>
                <a:lnTo>
                  <a:pt x="1157" y="3172"/>
                </a:lnTo>
                <a:lnTo>
                  <a:pt x="1142" y="3164"/>
                </a:lnTo>
                <a:lnTo>
                  <a:pt x="1129" y="3153"/>
                </a:lnTo>
                <a:lnTo>
                  <a:pt x="1119" y="3140"/>
                </a:lnTo>
                <a:lnTo>
                  <a:pt x="1112" y="3125"/>
                </a:lnTo>
                <a:lnTo>
                  <a:pt x="1108" y="3102"/>
                </a:lnTo>
                <a:lnTo>
                  <a:pt x="1110" y="3080"/>
                </a:lnTo>
                <a:lnTo>
                  <a:pt x="1118" y="3060"/>
                </a:lnTo>
                <a:lnTo>
                  <a:pt x="1130" y="3043"/>
                </a:lnTo>
                <a:lnTo>
                  <a:pt x="1147" y="3031"/>
                </a:lnTo>
                <a:lnTo>
                  <a:pt x="1165" y="3023"/>
                </a:lnTo>
                <a:lnTo>
                  <a:pt x="1187" y="3019"/>
                </a:lnTo>
                <a:close/>
                <a:moveTo>
                  <a:pt x="1187" y="2821"/>
                </a:moveTo>
                <a:lnTo>
                  <a:pt x="1820" y="2821"/>
                </a:lnTo>
                <a:lnTo>
                  <a:pt x="1841" y="2824"/>
                </a:lnTo>
                <a:lnTo>
                  <a:pt x="1860" y="2832"/>
                </a:lnTo>
                <a:lnTo>
                  <a:pt x="1876" y="2844"/>
                </a:lnTo>
                <a:lnTo>
                  <a:pt x="1888" y="2861"/>
                </a:lnTo>
                <a:lnTo>
                  <a:pt x="1896" y="2879"/>
                </a:lnTo>
                <a:lnTo>
                  <a:pt x="1899" y="2900"/>
                </a:lnTo>
                <a:lnTo>
                  <a:pt x="1896" y="2922"/>
                </a:lnTo>
                <a:lnTo>
                  <a:pt x="1888" y="2941"/>
                </a:lnTo>
                <a:lnTo>
                  <a:pt x="1876" y="2956"/>
                </a:lnTo>
                <a:lnTo>
                  <a:pt x="1860" y="2969"/>
                </a:lnTo>
                <a:lnTo>
                  <a:pt x="1841" y="2977"/>
                </a:lnTo>
                <a:lnTo>
                  <a:pt x="1820" y="2980"/>
                </a:lnTo>
                <a:lnTo>
                  <a:pt x="1187" y="2980"/>
                </a:lnTo>
                <a:lnTo>
                  <a:pt x="1166" y="2977"/>
                </a:lnTo>
                <a:lnTo>
                  <a:pt x="1147" y="2969"/>
                </a:lnTo>
                <a:lnTo>
                  <a:pt x="1131" y="2956"/>
                </a:lnTo>
                <a:lnTo>
                  <a:pt x="1119" y="2941"/>
                </a:lnTo>
                <a:lnTo>
                  <a:pt x="1110" y="2922"/>
                </a:lnTo>
                <a:lnTo>
                  <a:pt x="1108" y="2900"/>
                </a:lnTo>
                <a:lnTo>
                  <a:pt x="1110" y="2879"/>
                </a:lnTo>
                <a:lnTo>
                  <a:pt x="1119" y="2861"/>
                </a:lnTo>
                <a:lnTo>
                  <a:pt x="1131" y="2844"/>
                </a:lnTo>
                <a:lnTo>
                  <a:pt x="1147" y="2832"/>
                </a:lnTo>
                <a:lnTo>
                  <a:pt x="1166" y="2824"/>
                </a:lnTo>
                <a:lnTo>
                  <a:pt x="1187" y="2821"/>
                </a:lnTo>
                <a:close/>
                <a:moveTo>
                  <a:pt x="2278" y="2218"/>
                </a:moveTo>
                <a:lnTo>
                  <a:pt x="2295" y="2218"/>
                </a:lnTo>
                <a:lnTo>
                  <a:pt x="2313" y="2221"/>
                </a:lnTo>
                <a:lnTo>
                  <a:pt x="2328" y="2229"/>
                </a:lnTo>
                <a:lnTo>
                  <a:pt x="2343" y="2241"/>
                </a:lnTo>
                <a:lnTo>
                  <a:pt x="2566" y="2465"/>
                </a:lnTo>
                <a:lnTo>
                  <a:pt x="2578" y="2480"/>
                </a:lnTo>
                <a:lnTo>
                  <a:pt x="2586" y="2495"/>
                </a:lnTo>
                <a:lnTo>
                  <a:pt x="2589" y="2513"/>
                </a:lnTo>
                <a:lnTo>
                  <a:pt x="2589" y="2529"/>
                </a:lnTo>
                <a:lnTo>
                  <a:pt x="2586" y="2547"/>
                </a:lnTo>
                <a:lnTo>
                  <a:pt x="2578" y="2563"/>
                </a:lnTo>
                <a:lnTo>
                  <a:pt x="2566" y="2577"/>
                </a:lnTo>
                <a:lnTo>
                  <a:pt x="2550" y="2591"/>
                </a:lnTo>
                <a:lnTo>
                  <a:pt x="2531" y="2598"/>
                </a:lnTo>
                <a:lnTo>
                  <a:pt x="2510" y="2601"/>
                </a:lnTo>
                <a:lnTo>
                  <a:pt x="2496" y="2599"/>
                </a:lnTo>
                <a:lnTo>
                  <a:pt x="2480" y="2595"/>
                </a:lnTo>
                <a:lnTo>
                  <a:pt x="2467" y="2588"/>
                </a:lnTo>
                <a:lnTo>
                  <a:pt x="2455" y="2577"/>
                </a:lnTo>
                <a:lnTo>
                  <a:pt x="2231" y="2353"/>
                </a:lnTo>
                <a:lnTo>
                  <a:pt x="2220" y="2338"/>
                </a:lnTo>
                <a:lnTo>
                  <a:pt x="2212" y="2323"/>
                </a:lnTo>
                <a:lnTo>
                  <a:pt x="2208" y="2305"/>
                </a:lnTo>
                <a:lnTo>
                  <a:pt x="2208" y="2288"/>
                </a:lnTo>
                <a:lnTo>
                  <a:pt x="2212" y="2271"/>
                </a:lnTo>
                <a:lnTo>
                  <a:pt x="2220" y="2254"/>
                </a:lnTo>
                <a:lnTo>
                  <a:pt x="2231" y="2241"/>
                </a:lnTo>
                <a:lnTo>
                  <a:pt x="2246" y="2229"/>
                </a:lnTo>
                <a:lnTo>
                  <a:pt x="2261" y="2221"/>
                </a:lnTo>
                <a:lnTo>
                  <a:pt x="2278" y="2218"/>
                </a:lnTo>
                <a:close/>
                <a:moveTo>
                  <a:pt x="711" y="2218"/>
                </a:moveTo>
                <a:lnTo>
                  <a:pt x="729" y="2218"/>
                </a:lnTo>
                <a:lnTo>
                  <a:pt x="745" y="2221"/>
                </a:lnTo>
                <a:lnTo>
                  <a:pt x="762" y="2229"/>
                </a:lnTo>
                <a:lnTo>
                  <a:pt x="776" y="2241"/>
                </a:lnTo>
                <a:lnTo>
                  <a:pt x="788" y="2254"/>
                </a:lnTo>
                <a:lnTo>
                  <a:pt x="795" y="2271"/>
                </a:lnTo>
                <a:lnTo>
                  <a:pt x="799" y="2288"/>
                </a:lnTo>
                <a:lnTo>
                  <a:pt x="799" y="2305"/>
                </a:lnTo>
                <a:lnTo>
                  <a:pt x="795" y="2323"/>
                </a:lnTo>
                <a:lnTo>
                  <a:pt x="788" y="2338"/>
                </a:lnTo>
                <a:lnTo>
                  <a:pt x="776" y="2353"/>
                </a:lnTo>
                <a:lnTo>
                  <a:pt x="552" y="2577"/>
                </a:lnTo>
                <a:lnTo>
                  <a:pt x="540" y="2588"/>
                </a:lnTo>
                <a:lnTo>
                  <a:pt x="526" y="2595"/>
                </a:lnTo>
                <a:lnTo>
                  <a:pt x="512" y="2599"/>
                </a:lnTo>
                <a:lnTo>
                  <a:pt x="496" y="2601"/>
                </a:lnTo>
                <a:lnTo>
                  <a:pt x="482" y="2599"/>
                </a:lnTo>
                <a:lnTo>
                  <a:pt x="466" y="2595"/>
                </a:lnTo>
                <a:lnTo>
                  <a:pt x="453" y="2588"/>
                </a:lnTo>
                <a:lnTo>
                  <a:pt x="440" y="2577"/>
                </a:lnTo>
                <a:lnTo>
                  <a:pt x="429" y="2563"/>
                </a:lnTo>
                <a:lnTo>
                  <a:pt x="422" y="2547"/>
                </a:lnTo>
                <a:lnTo>
                  <a:pt x="418" y="2529"/>
                </a:lnTo>
                <a:lnTo>
                  <a:pt x="418" y="2513"/>
                </a:lnTo>
                <a:lnTo>
                  <a:pt x="422" y="2495"/>
                </a:lnTo>
                <a:lnTo>
                  <a:pt x="429" y="2480"/>
                </a:lnTo>
                <a:lnTo>
                  <a:pt x="440" y="2465"/>
                </a:lnTo>
                <a:lnTo>
                  <a:pt x="665" y="2241"/>
                </a:lnTo>
                <a:lnTo>
                  <a:pt x="678" y="2229"/>
                </a:lnTo>
                <a:lnTo>
                  <a:pt x="695" y="2221"/>
                </a:lnTo>
                <a:lnTo>
                  <a:pt x="711" y="2218"/>
                </a:lnTo>
                <a:close/>
                <a:moveTo>
                  <a:pt x="2612" y="1431"/>
                </a:moveTo>
                <a:lnTo>
                  <a:pt x="2928" y="1431"/>
                </a:lnTo>
                <a:lnTo>
                  <a:pt x="2949" y="1433"/>
                </a:lnTo>
                <a:lnTo>
                  <a:pt x="2967" y="1441"/>
                </a:lnTo>
                <a:lnTo>
                  <a:pt x="2984" y="1454"/>
                </a:lnTo>
                <a:lnTo>
                  <a:pt x="2996" y="1471"/>
                </a:lnTo>
                <a:lnTo>
                  <a:pt x="3004" y="1489"/>
                </a:lnTo>
                <a:lnTo>
                  <a:pt x="3007" y="1510"/>
                </a:lnTo>
                <a:lnTo>
                  <a:pt x="3004" y="1531"/>
                </a:lnTo>
                <a:lnTo>
                  <a:pt x="2996" y="1550"/>
                </a:lnTo>
                <a:lnTo>
                  <a:pt x="2984" y="1566"/>
                </a:lnTo>
                <a:lnTo>
                  <a:pt x="2967" y="1578"/>
                </a:lnTo>
                <a:lnTo>
                  <a:pt x="2949" y="1587"/>
                </a:lnTo>
                <a:lnTo>
                  <a:pt x="2928" y="1590"/>
                </a:lnTo>
                <a:lnTo>
                  <a:pt x="2612" y="1590"/>
                </a:lnTo>
                <a:lnTo>
                  <a:pt x="2590" y="1587"/>
                </a:lnTo>
                <a:lnTo>
                  <a:pt x="2571" y="1578"/>
                </a:lnTo>
                <a:lnTo>
                  <a:pt x="2555" y="1566"/>
                </a:lnTo>
                <a:lnTo>
                  <a:pt x="2542" y="1550"/>
                </a:lnTo>
                <a:lnTo>
                  <a:pt x="2535" y="1531"/>
                </a:lnTo>
                <a:lnTo>
                  <a:pt x="2532" y="1510"/>
                </a:lnTo>
                <a:lnTo>
                  <a:pt x="2535" y="1489"/>
                </a:lnTo>
                <a:lnTo>
                  <a:pt x="2542" y="1471"/>
                </a:lnTo>
                <a:lnTo>
                  <a:pt x="2555" y="1454"/>
                </a:lnTo>
                <a:lnTo>
                  <a:pt x="2571" y="1441"/>
                </a:lnTo>
                <a:lnTo>
                  <a:pt x="2590" y="1433"/>
                </a:lnTo>
                <a:lnTo>
                  <a:pt x="2612" y="1431"/>
                </a:lnTo>
                <a:close/>
                <a:moveTo>
                  <a:pt x="80" y="1431"/>
                </a:moveTo>
                <a:lnTo>
                  <a:pt x="396" y="1431"/>
                </a:lnTo>
                <a:lnTo>
                  <a:pt x="417" y="1433"/>
                </a:lnTo>
                <a:lnTo>
                  <a:pt x="436" y="1441"/>
                </a:lnTo>
                <a:lnTo>
                  <a:pt x="452" y="1454"/>
                </a:lnTo>
                <a:lnTo>
                  <a:pt x="464" y="1471"/>
                </a:lnTo>
                <a:lnTo>
                  <a:pt x="472" y="1489"/>
                </a:lnTo>
                <a:lnTo>
                  <a:pt x="476" y="1510"/>
                </a:lnTo>
                <a:lnTo>
                  <a:pt x="472" y="1531"/>
                </a:lnTo>
                <a:lnTo>
                  <a:pt x="464" y="1550"/>
                </a:lnTo>
                <a:lnTo>
                  <a:pt x="452" y="1566"/>
                </a:lnTo>
                <a:lnTo>
                  <a:pt x="436" y="1578"/>
                </a:lnTo>
                <a:lnTo>
                  <a:pt x="417" y="1587"/>
                </a:lnTo>
                <a:lnTo>
                  <a:pt x="396" y="1590"/>
                </a:lnTo>
                <a:lnTo>
                  <a:pt x="80" y="1590"/>
                </a:lnTo>
                <a:lnTo>
                  <a:pt x="59" y="1587"/>
                </a:lnTo>
                <a:lnTo>
                  <a:pt x="39" y="1578"/>
                </a:lnTo>
                <a:lnTo>
                  <a:pt x="24" y="1566"/>
                </a:lnTo>
                <a:lnTo>
                  <a:pt x="11" y="1550"/>
                </a:lnTo>
                <a:lnTo>
                  <a:pt x="3" y="1531"/>
                </a:lnTo>
                <a:lnTo>
                  <a:pt x="0" y="1510"/>
                </a:lnTo>
                <a:lnTo>
                  <a:pt x="3" y="1489"/>
                </a:lnTo>
                <a:lnTo>
                  <a:pt x="11" y="1471"/>
                </a:lnTo>
                <a:lnTo>
                  <a:pt x="24" y="1454"/>
                </a:lnTo>
                <a:lnTo>
                  <a:pt x="39" y="1441"/>
                </a:lnTo>
                <a:lnTo>
                  <a:pt x="59" y="1433"/>
                </a:lnTo>
                <a:lnTo>
                  <a:pt x="80" y="1431"/>
                </a:lnTo>
                <a:close/>
                <a:moveTo>
                  <a:pt x="1504" y="998"/>
                </a:moveTo>
                <a:lnTo>
                  <a:pt x="1486" y="1001"/>
                </a:lnTo>
                <a:lnTo>
                  <a:pt x="1470" y="1010"/>
                </a:lnTo>
                <a:lnTo>
                  <a:pt x="1457" y="1022"/>
                </a:lnTo>
                <a:lnTo>
                  <a:pt x="1449" y="1039"/>
                </a:lnTo>
                <a:lnTo>
                  <a:pt x="1445" y="1057"/>
                </a:lnTo>
                <a:lnTo>
                  <a:pt x="1445" y="1155"/>
                </a:lnTo>
                <a:lnTo>
                  <a:pt x="1406" y="1165"/>
                </a:lnTo>
                <a:lnTo>
                  <a:pt x="1369" y="1181"/>
                </a:lnTo>
                <a:lnTo>
                  <a:pt x="1335" y="1201"/>
                </a:lnTo>
                <a:lnTo>
                  <a:pt x="1305" y="1224"/>
                </a:lnTo>
                <a:lnTo>
                  <a:pt x="1278" y="1252"/>
                </a:lnTo>
                <a:lnTo>
                  <a:pt x="1255" y="1284"/>
                </a:lnTo>
                <a:lnTo>
                  <a:pt x="1238" y="1318"/>
                </a:lnTo>
                <a:lnTo>
                  <a:pt x="1225" y="1354"/>
                </a:lnTo>
                <a:lnTo>
                  <a:pt x="1218" y="1394"/>
                </a:lnTo>
                <a:lnTo>
                  <a:pt x="1217" y="1418"/>
                </a:lnTo>
                <a:lnTo>
                  <a:pt x="1218" y="1444"/>
                </a:lnTo>
                <a:lnTo>
                  <a:pt x="1222" y="1469"/>
                </a:lnTo>
                <a:lnTo>
                  <a:pt x="1228" y="1495"/>
                </a:lnTo>
                <a:lnTo>
                  <a:pt x="1239" y="1521"/>
                </a:lnTo>
                <a:lnTo>
                  <a:pt x="1252" y="1546"/>
                </a:lnTo>
                <a:lnTo>
                  <a:pt x="1268" y="1571"/>
                </a:lnTo>
                <a:lnTo>
                  <a:pt x="1288" y="1595"/>
                </a:lnTo>
                <a:lnTo>
                  <a:pt x="1312" y="1617"/>
                </a:lnTo>
                <a:lnTo>
                  <a:pt x="1340" y="1638"/>
                </a:lnTo>
                <a:lnTo>
                  <a:pt x="1371" y="1657"/>
                </a:lnTo>
                <a:lnTo>
                  <a:pt x="1407" y="1673"/>
                </a:lnTo>
                <a:lnTo>
                  <a:pt x="1447" y="1689"/>
                </a:lnTo>
                <a:lnTo>
                  <a:pt x="1493" y="1700"/>
                </a:lnTo>
                <a:lnTo>
                  <a:pt x="1531" y="1709"/>
                </a:lnTo>
                <a:lnTo>
                  <a:pt x="1565" y="1723"/>
                </a:lnTo>
                <a:lnTo>
                  <a:pt x="1595" y="1738"/>
                </a:lnTo>
                <a:lnTo>
                  <a:pt x="1620" y="1756"/>
                </a:lnTo>
                <a:lnTo>
                  <a:pt x="1642" y="1777"/>
                </a:lnTo>
                <a:lnTo>
                  <a:pt x="1657" y="1800"/>
                </a:lnTo>
                <a:lnTo>
                  <a:pt x="1668" y="1823"/>
                </a:lnTo>
                <a:lnTo>
                  <a:pt x="1674" y="1849"/>
                </a:lnTo>
                <a:lnTo>
                  <a:pt x="1674" y="1876"/>
                </a:lnTo>
                <a:lnTo>
                  <a:pt x="1670" y="1899"/>
                </a:lnTo>
                <a:lnTo>
                  <a:pt x="1662" y="1922"/>
                </a:lnTo>
                <a:lnTo>
                  <a:pt x="1649" y="1943"/>
                </a:lnTo>
                <a:lnTo>
                  <a:pt x="1634" y="1963"/>
                </a:lnTo>
                <a:lnTo>
                  <a:pt x="1615" y="1979"/>
                </a:lnTo>
                <a:lnTo>
                  <a:pt x="1592" y="1994"/>
                </a:lnTo>
                <a:lnTo>
                  <a:pt x="1566" y="2005"/>
                </a:lnTo>
                <a:lnTo>
                  <a:pt x="1537" y="2011"/>
                </a:lnTo>
                <a:lnTo>
                  <a:pt x="1504" y="2015"/>
                </a:lnTo>
                <a:lnTo>
                  <a:pt x="1470" y="2012"/>
                </a:lnTo>
                <a:lnTo>
                  <a:pt x="1439" y="2007"/>
                </a:lnTo>
                <a:lnTo>
                  <a:pt x="1411" y="1999"/>
                </a:lnTo>
                <a:lnTo>
                  <a:pt x="1386" y="1989"/>
                </a:lnTo>
                <a:lnTo>
                  <a:pt x="1365" y="1976"/>
                </a:lnTo>
                <a:lnTo>
                  <a:pt x="1347" y="1962"/>
                </a:lnTo>
                <a:lnTo>
                  <a:pt x="1332" y="1946"/>
                </a:lnTo>
                <a:lnTo>
                  <a:pt x="1319" y="1930"/>
                </a:lnTo>
                <a:lnTo>
                  <a:pt x="1309" y="1914"/>
                </a:lnTo>
                <a:lnTo>
                  <a:pt x="1303" y="1897"/>
                </a:lnTo>
                <a:lnTo>
                  <a:pt x="1295" y="1884"/>
                </a:lnTo>
                <a:lnTo>
                  <a:pt x="1285" y="1871"/>
                </a:lnTo>
                <a:lnTo>
                  <a:pt x="1273" y="1863"/>
                </a:lnTo>
                <a:lnTo>
                  <a:pt x="1258" y="1858"/>
                </a:lnTo>
                <a:lnTo>
                  <a:pt x="1243" y="1857"/>
                </a:lnTo>
                <a:lnTo>
                  <a:pt x="1227" y="1860"/>
                </a:lnTo>
                <a:lnTo>
                  <a:pt x="1214" y="1867"/>
                </a:lnTo>
                <a:lnTo>
                  <a:pt x="1201" y="1877"/>
                </a:lnTo>
                <a:lnTo>
                  <a:pt x="1193" y="1890"/>
                </a:lnTo>
                <a:lnTo>
                  <a:pt x="1188" y="1904"/>
                </a:lnTo>
                <a:lnTo>
                  <a:pt x="1187" y="1920"/>
                </a:lnTo>
                <a:lnTo>
                  <a:pt x="1190" y="1936"/>
                </a:lnTo>
                <a:lnTo>
                  <a:pt x="1200" y="1960"/>
                </a:lnTo>
                <a:lnTo>
                  <a:pt x="1213" y="1984"/>
                </a:lnTo>
                <a:lnTo>
                  <a:pt x="1229" y="2009"/>
                </a:lnTo>
                <a:lnTo>
                  <a:pt x="1250" y="2033"/>
                </a:lnTo>
                <a:lnTo>
                  <a:pt x="1273" y="2055"/>
                </a:lnTo>
                <a:lnTo>
                  <a:pt x="1301" y="2076"/>
                </a:lnTo>
                <a:lnTo>
                  <a:pt x="1331" y="2093"/>
                </a:lnTo>
                <a:lnTo>
                  <a:pt x="1366" y="2109"/>
                </a:lnTo>
                <a:lnTo>
                  <a:pt x="1404" y="2121"/>
                </a:lnTo>
                <a:lnTo>
                  <a:pt x="1445" y="2129"/>
                </a:lnTo>
                <a:lnTo>
                  <a:pt x="1445" y="2225"/>
                </a:lnTo>
                <a:lnTo>
                  <a:pt x="1449" y="2244"/>
                </a:lnTo>
                <a:lnTo>
                  <a:pt x="1457" y="2261"/>
                </a:lnTo>
                <a:lnTo>
                  <a:pt x="1470" y="2273"/>
                </a:lnTo>
                <a:lnTo>
                  <a:pt x="1486" y="2281"/>
                </a:lnTo>
                <a:lnTo>
                  <a:pt x="1504" y="2284"/>
                </a:lnTo>
                <a:lnTo>
                  <a:pt x="1524" y="2281"/>
                </a:lnTo>
                <a:lnTo>
                  <a:pt x="1540" y="2273"/>
                </a:lnTo>
                <a:lnTo>
                  <a:pt x="1553" y="2261"/>
                </a:lnTo>
                <a:lnTo>
                  <a:pt x="1561" y="2244"/>
                </a:lnTo>
                <a:lnTo>
                  <a:pt x="1564" y="2225"/>
                </a:lnTo>
                <a:lnTo>
                  <a:pt x="1564" y="2128"/>
                </a:lnTo>
                <a:lnTo>
                  <a:pt x="1604" y="2117"/>
                </a:lnTo>
                <a:lnTo>
                  <a:pt x="1641" y="2102"/>
                </a:lnTo>
                <a:lnTo>
                  <a:pt x="1674" y="2082"/>
                </a:lnTo>
                <a:lnTo>
                  <a:pt x="1705" y="2058"/>
                </a:lnTo>
                <a:lnTo>
                  <a:pt x="1732" y="2030"/>
                </a:lnTo>
                <a:lnTo>
                  <a:pt x="1755" y="1999"/>
                </a:lnTo>
                <a:lnTo>
                  <a:pt x="1772" y="1965"/>
                </a:lnTo>
                <a:lnTo>
                  <a:pt x="1785" y="1928"/>
                </a:lnTo>
                <a:lnTo>
                  <a:pt x="1792" y="1889"/>
                </a:lnTo>
                <a:lnTo>
                  <a:pt x="1793" y="1865"/>
                </a:lnTo>
                <a:lnTo>
                  <a:pt x="1792" y="1839"/>
                </a:lnTo>
                <a:lnTo>
                  <a:pt x="1788" y="1813"/>
                </a:lnTo>
                <a:lnTo>
                  <a:pt x="1781" y="1787"/>
                </a:lnTo>
                <a:lnTo>
                  <a:pt x="1771" y="1761"/>
                </a:lnTo>
                <a:lnTo>
                  <a:pt x="1758" y="1736"/>
                </a:lnTo>
                <a:lnTo>
                  <a:pt x="1741" y="1711"/>
                </a:lnTo>
                <a:lnTo>
                  <a:pt x="1721" y="1687"/>
                </a:lnTo>
                <a:lnTo>
                  <a:pt x="1698" y="1666"/>
                </a:lnTo>
                <a:lnTo>
                  <a:pt x="1670" y="1645"/>
                </a:lnTo>
                <a:lnTo>
                  <a:pt x="1639" y="1625"/>
                </a:lnTo>
                <a:lnTo>
                  <a:pt x="1603" y="1609"/>
                </a:lnTo>
                <a:lnTo>
                  <a:pt x="1562" y="1594"/>
                </a:lnTo>
                <a:lnTo>
                  <a:pt x="1517" y="1583"/>
                </a:lnTo>
                <a:lnTo>
                  <a:pt x="1478" y="1573"/>
                </a:lnTo>
                <a:lnTo>
                  <a:pt x="1444" y="1560"/>
                </a:lnTo>
                <a:lnTo>
                  <a:pt x="1414" y="1544"/>
                </a:lnTo>
                <a:lnTo>
                  <a:pt x="1390" y="1527"/>
                </a:lnTo>
                <a:lnTo>
                  <a:pt x="1368" y="1506"/>
                </a:lnTo>
                <a:lnTo>
                  <a:pt x="1352" y="1483"/>
                </a:lnTo>
                <a:lnTo>
                  <a:pt x="1341" y="1459"/>
                </a:lnTo>
                <a:lnTo>
                  <a:pt x="1336" y="1433"/>
                </a:lnTo>
                <a:lnTo>
                  <a:pt x="1336" y="1406"/>
                </a:lnTo>
                <a:lnTo>
                  <a:pt x="1340" y="1383"/>
                </a:lnTo>
                <a:lnTo>
                  <a:pt x="1348" y="1360"/>
                </a:lnTo>
                <a:lnTo>
                  <a:pt x="1361" y="1340"/>
                </a:lnTo>
                <a:lnTo>
                  <a:pt x="1376" y="1320"/>
                </a:lnTo>
                <a:lnTo>
                  <a:pt x="1395" y="1303"/>
                </a:lnTo>
                <a:lnTo>
                  <a:pt x="1417" y="1289"/>
                </a:lnTo>
                <a:lnTo>
                  <a:pt x="1443" y="1277"/>
                </a:lnTo>
                <a:lnTo>
                  <a:pt x="1472" y="1271"/>
                </a:lnTo>
                <a:lnTo>
                  <a:pt x="1504" y="1268"/>
                </a:lnTo>
                <a:lnTo>
                  <a:pt x="1540" y="1270"/>
                </a:lnTo>
                <a:lnTo>
                  <a:pt x="1571" y="1275"/>
                </a:lnTo>
                <a:lnTo>
                  <a:pt x="1598" y="1284"/>
                </a:lnTo>
                <a:lnTo>
                  <a:pt x="1623" y="1294"/>
                </a:lnTo>
                <a:lnTo>
                  <a:pt x="1644" y="1306"/>
                </a:lnTo>
                <a:lnTo>
                  <a:pt x="1663" y="1321"/>
                </a:lnTo>
                <a:lnTo>
                  <a:pt x="1678" y="1337"/>
                </a:lnTo>
                <a:lnTo>
                  <a:pt x="1690" y="1352"/>
                </a:lnTo>
                <a:lnTo>
                  <a:pt x="1700" y="1369"/>
                </a:lnTo>
                <a:lnTo>
                  <a:pt x="1707" y="1385"/>
                </a:lnTo>
                <a:lnTo>
                  <a:pt x="1714" y="1399"/>
                </a:lnTo>
                <a:lnTo>
                  <a:pt x="1725" y="1411"/>
                </a:lnTo>
                <a:lnTo>
                  <a:pt x="1737" y="1420"/>
                </a:lnTo>
                <a:lnTo>
                  <a:pt x="1751" y="1425"/>
                </a:lnTo>
                <a:lnTo>
                  <a:pt x="1766" y="1426"/>
                </a:lnTo>
                <a:lnTo>
                  <a:pt x="1782" y="1423"/>
                </a:lnTo>
                <a:lnTo>
                  <a:pt x="1796" y="1415"/>
                </a:lnTo>
                <a:lnTo>
                  <a:pt x="1808" y="1405"/>
                </a:lnTo>
                <a:lnTo>
                  <a:pt x="1817" y="1393"/>
                </a:lnTo>
                <a:lnTo>
                  <a:pt x="1822" y="1378"/>
                </a:lnTo>
                <a:lnTo>
                  <a:pt x="1823" y="1363"/>
                </a:lnTo>
                <a:lnTo>
                  <a:pt x="1820" y="1347"/>
                </a:lnTo>
                <a:lnTo>
                  <a:pt x="1809" y="1323"/>
                </a:lnTo>
                <a:lnTo>
                  <a:pt x="1797" y="1298"/>
                </a:lnTo>
                <a:lnTo>
                  <a:pt x="1780" y="1273"/>
                </a:lnTo>
                <a:lnTo>
                  <a:pt x="1760" y="1249"/>
                </a:lnTo>
                <a:lnTo>
                  <a:pt x="1737" y="1228"/>
                </a:lnTo>
                <a:lnTo>
                  <a:pt x="1709" y="1207"/>
                </a:lnTo>
                <a:lnTo>
                  <a:pt x="1679" y="1189"/>
                </a:lnTo>
                <a:lnTo>
                  <a:pt x="1644" y="1174"/>
                </a:lnTo>
                <a:lnTo>
                  <a:pt x="1606" y="1161"/>
                </a:lnTo>
                <a:lnTo>
                  <a:pt x="1564" y="1154"/>
                </a:lnTo>
                <a:lnTo>
                  <a:pt x="1564" y="1057"/>
                </a:lnTo>
                <a:lnTo>
                  <a:pt x="1561" y="1039"/>
                </a:lnTo>
                <a:lnTo>
                  <a:pt x="1553" y="1022"/>
                </a:lnTo>
                <a:lnTo>
                  <a:pt x="1540" y="1010"/>
                </a:lnTo>
                <a:lnTo>
                  <a:pt x="1524" y="1001"/>
                </a:lnTo>
                <a:lnTo>
                  <a:pt x="1504" y="998"/>
                </a:lnTo>
                <a:close/>
                <a:moveTo>
                  <a:pt x="1503" y="716"/>
                </a:moveTo>
                <a:lnTo>
                  <a:pt x="1575" y="719"/>
                </a:lnTo>
                <a:lnTo>
                  <a:pt x="1645" y="728"/>
                </a:lnTo>
                <a:lnTo>
                  <a:pt x="1713" y="743"/>
                </a:lnTo>
                <a:lnTo>
                  <a:pt x="1779" y="762"/>
                </a:lnTo>
                <a:lnTo>
                  <a:pt x="1842" y="788"/>
                </a:lnTo>
                <a:lnTo>
                  <a:pt x="1903" y="819"/>
                </a:lnTo>
                <a:lnTo>
                  <a:pt x="1961" y="854"/>
                </a:lnTo>
                <a:lnTo>
                  <a:pt x="2015" y="893"/>
                </a:lnTo>
                <a:lnTo>
                  <a:pt x="2067" y="937"/>
                </a:lnTo>
                <a:lnTo>
                  <a:pt x="2114" y="985"/>
                </a:lnTo>
                <a:lnTo>
                  <a:pt x="2158" y="1036"/>
                </a:lnTo>
                <a:lnTo>
                  <a:pt x="2197" y="1091"/>
                </a:lnTo>
                <a:lnTo>
                  <a:pt x="2232" y="1149"/>
                </a:lnTo>
                <a:lnTo>
                  <a:pt x="2262" y="1210"/>
                </a:lnTo>
                <a:lnTo>
                  <a:pt x="2287" y="1273"/>
                </a:lnTo>
                <a:lnTo>
                  <a:pt x="2308" y="1340"/>
                </a:lnTo>
                <a:lnTo>
                  <a:pt x="2322" y="1407"/>
                </a:lnTo>
                <a:lnTo>
                  <a:pt x="2331" y="1478"/>
                </a:lnTo>
                <a:lnTo>
                  <a:pt x="2335" y="1549"/>
                </a:lnTo>
                <a:lnTo>
                  <a:pt x="2333" y="1609"/>
                </a:lnTo>
                <a:lnTo>
                  <a:pt x="2326" y="1664"/>
                </a:lnTo>
                <a:lnTo>
                  <a:pt x="2317" y="1717"/>
                </a:lnTo>
                <a:lnTo>
                  <a:pt x="2305" y="1765"/>
                </a:lnTo>
                <a:lnTo>
                  <a:pt x="2289" y="1812"/>
                </a:lnTo>
                <a:lnTo>
                  <a:pt x="2272" y="1856"/>
                </a:lnTo>
                <a:lnTo>
                  <a:pt x="2251" y="1897"/>
                </a:lnTo>
                <a:lnTo>
                  <a:pt x="2229" y="1937"/>
                </a:lnTo>
                <a:lnTo>
                  <a:pt x="2205" y="1975"/>
                </a:lnTo>
                <a:lnTo>
                  <a:pt x="2180" y="2011"/>
                </a:lnTo>
                <a:lnTo>
                  <a:pt x="2153" y="2048"/>
                </a:lnTo>
                <a:lnTo>
                  <a:pt x="2126" y="2082"/>
                </a:lnTo>
                <a:lnTo>
                  <a:pt x="2098" y="2116"/>
                </a:lnTo>
                <a:lnTo>
                  <a:pt x="2070" y="2149"/>
                </a:lnTo>
                <a:lnTo>
                  <a:pt x="2042" y="2184"/>
                </a:lnTo>
                <a:lnTo>
                  <a:pt x="2014" y="2217"/>
                </a:lnTo>
                <a:lnTo>
                  <a:pt x="1987" y="2251"/>
                </a:lnTo>
                <a:lnTo>
                  <a:pt x="1961" y="2287"/>
                </a:lnTo>
                <a:lnTo>
                  <a:pt x="1937" y="2322"/>
                </a:lnTo>
                <a:lnTo>
                  <a:pt x="1914" y="2359"/>
                </a:lnTo>
                <a:lnTo>
                  <a:pt x="1892" y="2398"/>
                </a:lnTo>
                <a:lnTo>
                  <a:pt x="1873" y="2438"/>
                </a:lnTo>
                <a:lnTo>
                  <a:pt x="1857" y="2481"/>
                </a:lnTo>
                <a:lnTo>
                  <a:pt x="1842" y="2525"/>
                </a:lnTo>
                <a:lnTo>
                  <a:pt x="1832" y="2573"/>
                </a:lnTo>
                <a:lnTo>
                  <a:pt x="1825" y="2623"/>
                </a:lnTo>
                <a:lnTo>
                  <a:pt x="1845" y="2627"/>
                </a:lnTo>
                <a:lnTo>
                  <a:pt x="1862" y="2635"/>
                </a:lnTo>
                <a:lnTo>
                  <a:pt x="1878" y="2648"/>
                </a:lnTo>
                <a:lnTo>
                  <a:pt x="1889" y="2663"/>
                </a:lnTo>
                <a:lnTo>
                  <a:pt x="1896" y="2681"/>
                </a:lnTo>
                <a:lnTo>
                  <a:pt x="1899" y="2702"/>
                </a:lnTo>
                <a:lnTo>
                  <a:pt x="1896" y="2723"/>
                </a:lnTo>
                <a:lnTo>
                  <a:pt x="1888" y="2742"/>
                </a:lnTo>
                <a:lnTo>
                  <a:pt x="1876" y="2758"/>
                </a:lnTo>
                <a:lnTo>
                  <a:pt x="1860" y="2770"/>
                </a:lnTo>
                <a:lnTo>
                  <a:pt x="1841" y="2779"/>
                </a:lnTo>
                <a:lnTo>
                  <a:pt x="1820" y="2782"/>
                </a:lnTo>
                <a:lnTo>
                  <a:pt x="1187" y="2782"/>
                </a:lnTo>
                <a:lnTo>
                  <a:pt x="1166" y="2779"/>
                </a:lnTo>
                <a:lnTo>
                  <a:pt x="1147" y="2770"/>
                </a:lnTo>
                <a:lnTo>
                  <a:pt x="1131" y="2758"/>
                </a:lnTo>
                <a:lnTo>
                  <a:pt x="1119" y="2742"/>
                </a:lnTo>
                <a:lnTo>
                  <a:pt x="1110" y="2723"/>
                </a:lnTo>
                <a:lnTo>
                  <a:pt x="1108" y="2702"/>
                </a:lnTo>
                <a:lnTo>
                  <a:pt x="1110" y="2681"/>
                </a:lnTo>
                <a:lnTo>
                  <a:pt x="1118" y="2663"/>
                </a:lnTo>
                <a:lnTo>
                  <a:pt x="1130" y="2648"/>
                </a:lnTo>
                <a:lnTo>
                  <a:pt x="1145" y="2635"/>
                </a:lnTo>
                <a:lnTo>
                  <a:pt x="1162" y="2627"/>
                </a:lnTo>
                <a:lnTo>
                  <a:pt x="1183" y="2623"/>
                </a:lnTo>
                <a:lnTo>
                  <a:pt x="1175" y="2573"/>
                </a:lnTo>
                <a:lnTo>
                  <a:pt x="1164" y="2525"/>
                </a:lnTo>
                <a:lnTo>
                  <a:pt x="1151" y="2481"/>
                </a:lnTo>
                <a:lnTo>
                  <a:pt x="1133" y="2438"/>
                </a:lnTo>
                <a:lnTo>
                  <a:pt x="1115" y="2398"/>
                </a:lnTo>
                <a:lnTo>
                  <a:pt x="1094" y="2359"/>
                </a:lnTo>
                <a:lnTo>
                  <a:pt x="1070" y="2322"/>
                </a:lnTo>
                <a:lnTo>
                  <a:pt x="1045" y="2287"/>
                </a:lnTo>
                <a:lnTo>
                  <a:pt x="1019" y="2251"/>
                </a:lnTo>
                <a:lnTo>
                  <a:pt x="993" y="2217"/>
                </a:lnTo>
                <a:lnTo>
                  <a:pt x="966" y="2184"/>
                </a:lnTo>
                <a:lnTo>
                  <a:pt x="937" y="2149"/>
                </a:lnTo>
                <a:lnTo>
                  <a:pt x="909" y="2116"/>
                </a:lnTo>
                <a:lnTo>
                  <a:pt x="881" y="2082"/>
                </a:lnTo>
                <a:lnTo>
                  <a:pt x="854" y="2048"/>
                </a:lnTo>
                <a:lnTo>
                  <a:pt x="827" y="2011"/>
                </a:lnTo>
                <a:lnTo>
                  <a:pt x="802" y="1975"/>
                </a:lnTo>
                <a:lnTo>
                  <a:pt x="779" y="1937"/>
                </a:lnTo>
                <a:lnTo>
                  <a:pt x="756" y="1897"/>
                </a:lnTo>
                <a:lnTo>
                  <a:pt x="736" y="1856"/>
                </a:lnTo>
                <a:lnTo>
                  <a:pt x="718" y="1812"/>
                </a:lnTo>
                <a:lnTo>
                  <a:pt x="702" y="1765"/>
                </a:lnTo>
                <a:lnTo>
                  <a:pt x="690" y="1717"/>
                </a:lnTo>
                <a:lnTo>
                  <a:pt x="680" y="1664"/>
                </a:lnTo>
                <a:lnTo>
                  <a:pt x="675" y="1609"/>
                </a:lnTo>
                <a:lnTo>
                  <a:pt x="673" y="1549"/>
                </a:lnTo>
                <a:lnTo>
                  <a:pt x="676" y="1478"/>
                </a:lnTo>
                <a:lnTo>
                  <a:pt x="684" y="1407"/>
                </a:lnTo>
                <a:lnTo>
                  <a:pt x="700" y="1340"/>
                </a:lnTo>
                <a:lnTo>
                  <a:pt x="720" y="1273"/>
                </a:lnTo>
                <a:lnTo>
                  <a:pt x="745" y="1210"/>
                </a:lnTo>
                <a:lnTo>
                  <a:pt x="775" y="1149"/>
                </a:lnTo>
                <a:lnTo>
                  <a:pt x="810" y="1091"/>
                </a:lnTo>
                <a:lnTo>
                  <a:pt x="850" y="1036"/>
                </a:lnTo>
                <a:lnTo>
                  <a:pt x="893" y="985"/>
                </a:lnTo>
                <a:lnTo>
                  <a:pt x="941" y="937"/>
                </a:lnTo>
                <a:lnTo>
                  <a:pt x="992" y="893"/>
                </a:lnTo>
                <a:lnTo>
                  <a:pt x="1046" y="854"/>
                </a:lnTo>
                <a:lnTo>
                  <a:pt x="1104" y="819"/>
                </a:lnTo>
                <a:lnTo>
                  <a:pt x="1164" y="788"/>
                </a:lnTo>
                <a:lnTo>
                  <a:pt x="1228" y="762"/>
                </a:lnTo>
                <a:lnTo>
                  <a:pt x="1293" y="743"/>
                </a:lnTo>
                <a:lnTo>
                  <a:pt x="1362" y="728"/>
                </a:lnTo>
                <a:lnTo>
                  <a:pt x="1432" y="719"/>
                </a:lnTo>
                <a:lnTo>
                  <a:pt x="1503" y="716"/>
                </a:lnTo>
                <a:close/>
                <a:moveTo>
                  <a:pt x="2502" y="420"/>
                </a:moveTo>
                <a:lnTo>
                  <a:pt x="2520" y="420"/>
                </a:lnTo>
                <a:lnTo>
                  <a:pt x="2536" y="424"/>
                </a:lnTo>
                <a:lnTo>
                  <a:pt x="2552" y="431"/>
                </a:lnTo>
                <a:lnTo>
                  <a:pt x="2566" y="443"/>
                </a:lnTo>
                <a:lnTo>
                  <a:pt x="2578" y="457"/>
                </a:lnTo>
                <a:lnTo>
                  <a:pt x="2586" y="473"/>
                </a:lnTo>
                <a:lnTo>
                  <a:pt x="2589" y="490"/>
                </a:lnTo>
                <a:lnTo>
                  <a:pt x="2589" y="508"/>
                </a:lnTo>
                <a:lnTo>
                  <a:pt x="2586" y="525"/>
                </a:lnTo>
                <a:lnTo>
                  <a:pt x="2578" y="541"/>
                </a:lnTo>
                <a:lnTo>
                  <a:pt x="2566" y="555"/>
                </a:lnTo>
                <a:lnTo>
                  <a:pt x="2343" y="780"/>
                </a:lnTo>
                <a:lnTo>
                  <a:pt x="2330" y="791"/>
                </a:lnTo>
                <a:lnTo>
                  <a:pt x="2317" y="798"/>
                </a:lnTo>
                <a:lnTo>
                  <a:pt x="2302" y="802"/>
                </a:lnTo>
                <a:lnTo>
                  <a:pt x="2287" y="803"/>
                </a:lnTo>
                <a:lnTo>
                  <a:pt x="2266" y="801"/>
                </a:lnTo>
                <a:lnTo>
                  <a:pt x="2248" y="793"/>
                </a:lnTo>
                <a:lnTo>
                  <a:pt x="2231" y="780"/>
                </a:lnTo>
                <a:lnTo>
                  <a:pt x="2220" y="766"/>
                </a:lnTo>
                <a:lnTo>
                  <a:pt x="2212" y="749"/>
                </a:lnTo>
                <a:lnTo>
                  <a:pt x="2208" y="732"/>
                </a:lnTo>
                <a:lnTo>
                  <a:pt x="2208" y="715"/>
                </a:lnTo>
                <a:lnTo>
                  <a:pt x="2212" y="698"/>
                </a:lnTo>
                <a:lnTo>
                  <a:pt x="2220" y="681"/>
                </a:lnTo>
                <a:lnTo>
                  <a:pt x="2231" y="668"/>
                </a:lnTo>
                <a:lnTo>
                  <a:pt x="2455" y="443"/>
                </a:lnTo>
                <a:lnTo>
                  <a:pt x="2469" y="431"/>
                </a:lnTo>
                <a:lnTo>
                  <a:pt x="2485" y="424"/>
                </a:lnTo>
                <a:lnTo>
                  <a:pt x="2502" y="420"/>
                </a:lnTo>
                <a:close/>
                <a:moveTo>
                  <a:pt x="488" y="420"/>
                </a:moveTo>
                <a:lnTo>
                  <a:pt x="506" y="420"/>
                </a:lnTo>
                <a:lnTo>
                  <a:pt x="522" y="424"/>
                </a:lnTo>
                <a:lnTo>
                  <a:pt x="539" y="431"/>
                </a:lnTo>
                <a:lnTo>
                  <a:pt x="552" y="443"/>
                </a:lnTo>
                <a:lnTo>
                  <a:pt x="776" y="668"/>
                </a:lnTo>
                <a:lnTo>
                  <a:pt x="788" y="681"/>
                </a:lnTo>
                <a:lnTo>
                  <a:pt x="795" y="698"/>
                </a:lnTo>
                <a:lnTo>
                  <a:pt x="799" y="715"/>
                </a:lnTo>
                <a:lnTo>
                  <a:pt x="799" y="732"/>
                </a:lnTo>
                <a:lnTo>
                  <a:pt x="795" y="749"/>
                </a:lnTo>
                <a:lnTo>
                  <a:pt x="788" y="766"/>
                </a:lnTo>
                <a:lnTo>
                  <a:pt x="776" y="780"/>
                </a:lnTo>
                <a:lnTo>
                  <a:pt x="764" y="791"/>
                </a:lnTo>
                <a:lnTo>
                  <a:pt x="750" y="798"/>
                </a:lnTo>
                <a:lnTo>
                  <a:pt x="735" y="802"/>
                </a:lnTo>
                <a:lnTo>
                  <a:pt x="721" y="803"/>
                </a:lnTo>
                <a:lnTo>
                  <a:pt x="705" y="802"/>
                </a:lnTo>
                <a:lnTo>
                  <a:pt x="691" y="798"/>
                </a:lnTo>
                <a:lnTo>
                  <a:pt x="677" y="791"/>
                </a:lnTo>
                <a:lnTo>
                  <a:pt x="665" y="780"/>
                </a:lnTo>
                <a:lnTo>
                  <a:pt x="440" y="555"/>
                </a:lnTo>
                <a:lnTo>
                  <a:pt x="429" y="541"/>
                </a:lnTo>
                <a:lnTo>
                  <a:pt x="422" y="525"/>
                </a:lnTo>
                <a:lnTo>
                  <a:pt x="418" y="508"/>
                </a:lnTo>
                <a:lnTo>
                  <a:pt x="418" y="490"/>
                </a:lnTo>
                <a:lnTo>
                  <a:pt x="422" y="473"/>
                </a:lnTo>
                <a:lnTo>
                  <a:pt x="429" y="457"/>
                </a:lnTo>
                <a:lnTo>
                  <a:pt x="440" y="443"/>
                </a:lnTo>
                <a:lnTo>
                  <a:pt x="455" y="431"/>
                </a:lnTo>
                <a:lnTo>
                  <a:pt x="470" y="424"/>
                </a:lnTo>
                <a:lnTo>
                  <a:pt x="488" y="420"/>
                </a:lnTo>
                <a:close/>
                <a:moveTo>
                  <a:pt x="1503" y="0"/>
                </a:moveTo>
                <a:lnTo>
                  <a:pt x="1524" y="4"/>
                </a:lnTo>
                <a:lnTo>
                  <a:pt x="1544" y="12"/>
                </a:lnTo>
                <a:lnTo>
                  <a:pt x="1559" y="24"/>
                </a:lnTo>
                <a:lnTo>
                  <a:pt x="1572" y="40"/>
                </a:lnTo>
                <a:lnTo>
                  <a:pt x="1580" y="60"/>
                </a:lnTo>
                <a:lnTo>
                  <a:pt x="1583" y="80"/>
                </a:lnTo>
                <a:lnTo>
                  <a:pt x="1583" y="398"/>
                </a:lnTo>
                <a:lnTo>
                  <a:pt x="1580" y="419"/>
                </a:lnTo>
                <a:lnTo>
                  <a:pt x="1572" y="439"/>
                </a:lnTo>
                <a:lnTo>
                  <a:pt x="1559" y="454"/>
                </a:lnTo>
                <a:lnTo>
                  <a:pt x="1544" y="467"/>
                </a:lnTo>
                <a:lnTo>
                  <a:pt x="1524" y="475"/>
                </a:lnTo>
                <a:lnTo>
                  <a:pt x="1503" y="477"/>
                </a:lnTo>
                <a:lnTo>
                  <a:pt x="1483" y="475"/>
                </a:lnTo>
                <a:lnTo>
                  <a:pt x="1464" y="467"/>
                </a:lnTo>
                <a:lnTo>
                  <a:pt x="1447" y="454"/>
                </a:lnTo>
                <a:lnTo>
                  <a:pt x="1435" y="439"/>
                </a:lnTo>
                <a:lnTo>
                  <a:pt x="1427" y="419"/>
                </a:lnTo>
                <a:lnTo>
                  <a:pt x="1425" y="398"/>
                </a:lnTo>
                <a:lnTo>
                  <a:pt x="1425" y="80"/>
                </a:lnTo>
                <a:lnTo>
                  <a:pt x="1427" y="60"/>
                </a:lnTo>
                <a:lnTo>
                  <a:pt x="1435" y="40"/>
                </a:lnTo>
                <a:lnTo>
                  <a:pt x="1447" y="24"/>
                </a:lnTo>
                <a:lnTo>
                  <a:pt x="1464" y="12"/>
                </a:lnTo>
                <a:lnTo>
                  <a:pt x="1483" y="4"/>
                </a:lnTo>
                <a:lnTo>
                  <a:pt x="150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"/>
          <p:cNvSpPr>
            <a:spLocks noEditPoints="1"/>
          </p:cNvSpPr>
          <p:nvPr/>
        </p:nvSpPr>
        <p:spPr bwMode="auto">
          <a:xfrm>
            <a:off x="5580186" y="2567354"/>
            <a:ext cx="433752" cy="384907"/>
          </a:xfrm>
          <a:custGeom>
            <a:avLst/>
            <a:gdLst>
              <a:gd name="T0" fmla="*/ 2097 w 4324"/>
              <a:gd name="T1" fmla="*/ 2873 h 3683"/>
              <a:gd name="T2" fmla="*/ 2015 w 4324"/>
              <a:gd name="T3" fmla="*/ 2899 h 3683"/>
              <a:gd name="T4" fmla="*/ 1948 w 4324"/>
              <a:gd name="T5" fmla="*/ 2948 h 3683"/>
              <a:gd name="T6" fmla="*/ 1898 w 4324"/>
              <a:gd name="T7" fmla="*/ 3012 h 3683"/>
              <a:gd name="T8" fmla="*/ 1872 w 4324"/>
              <a:gd name="T9" fmla="*/ 3092 h 3683"/>
              <a:gd name="T10" fmla="*/ 1872 w 4324"/>
              <a:gd name="T11" fmla="*/ 3177 h 3683"/>
              <a:gd name="T12" fmla="*/ 1898 w 4324"/>
              <a:gd name="T13" fmla="*/ 3256 h 3683"/>
              <a:gd name="T14" fmla="*/ 1948 w 4324"/>
              <a:gd name="T15" fmla="*/ 3322 h 3683"/>
              <a:gd name="T16" fmla="*/ 2015 w 4324"/>
              <a:gd name="T17" fmla="*/ 3371 h 3683"/>
              <a:gd name="T18" fmla="*/ 2097 w 4324"/>
              <a:gd name="T19" fmla="*/ 3397 h 3683"/>
              <a:gd name="T20" fmla="*/ 2184 w 4324"/>
              <a:gd name="T21" fmla="*/ 3397 h 3683"/>
              <a:gd name="T22" fmla="*/ 2266 w 4324"/>
              <a:gd name="T23" fmla="*/ 3371 h 3683"/>
              <a:gd name="T24" fmla="*/ 2332 w 4324"/>
              <a:gd name="T25" fmla="*/ 3322 h 3683"/>
              <a:gd name="T26" fmla="*/ 2383 w 4324"/>
              <a:gd name="T27" fmla="*/ 3256 h 3683"/>
              <a:gd name="T28" fmla="*/ 2409 w 4324"/>
              <a:gd name="T29" fmla="*/ 3177 h 3683"/>
              <a:gd name="T30" fmla="*/ 2409 w 4324"/>
              <a:gd name="T31" fmla="*/ 3092 h 3683"/>
              <a:gd name="T32" fmla="*/ 2383 w 4324"/>
              <a:gd name="T33" fmla="*/ 3012 h 3683"/>
              <a:gd name="T34" fmla="*/ 2332 w 4324"/>
              <a:gd name="T35" fmla="*/ 2948 h 3683"/>
              <a:gd name="T36" fmla="*/ 2266 w 4324"/>
              <a:gd name="T37" fmla="*/ 2899 h 3683"/>
              <a:gd name="T38" fmla="*/ 2184 w 4324"/>
              <a:gd name="T39" fmla="*/ 2873 h 3683"/>
              <a:gd name="T40" fmla="*/ 3013 w 4324"/>
              <a:gd name="T41" fmla="*/ 427 h 3683"/>
              <a:gd name="T42" fmla="*/ 2446 w 4324"/>
              <a:gd name="T43" fmla="*/ 2416 h 3683"/>
              <a:gd name="T44" fmla="*/ 3013 w 4324"/>
              <a:gd name="T45" fmla="*/ 427 h 3683"/>
              <a:gd name="T46" fmla="*/ 2295 w 4324"/>
              <a:gd name="T47" fmla="*/ 2611 h 3683"/>
              <a:gd name="T48" fmla="*/ 2409 w 4324"/>
              <a:gd name="T49" fmla="*/ 2655 h 3683"/>
              <a:gd name="T50" fmla="*/ 3865 w 4324"/>
              <a:gd name="T51" fmla="*/ 1931 h 3683"/>
              <a:gd name="T52" fmla="*/ 4252 w 4324"/>
              <a:gd name="T53" fmla="*/ 2309 h 3683"/>
              <a:gd name="T54" fmla="*/ 2572 w 4324"/>
              <a:gd name="T55" fmla="*/ 2788 h 3683"/>
              <a:gd name="T56" fmla="*/ 2642 w 4324"/>
              <a:gd name="T57" fmla="*/ 2891 h 3683"/>
              <a:gd name="T58" fmla="*/ 2687 w 4324"/>
              <a:gd name="T59" fmla="*/ 3007 h 3683"/>
              <a:gd name="T60" fmla="*/ 2703 w 4324"/>
              <a:gd name="T61" fmla="*/ 3135 h 3683"/>
              <a:gd name="T62" fmla="*/ 2688 w 4324"/>
              <a:gd name="T63" fmla="*/ 3260 h 3683"/>
              <a:gd name="T64" fmla="*/ 2646 w 4324"/>
              <a:gd name="T65" fmla="*/ 3376 h 3683"/>
              <a:gd name="T66" fmla="*/ 2578 w 4324"/>
              <a:gd name="T67" fmla="*/ 3478 h 3683"/>
              <a:gd name="T68" fmla="*/ 2492 w 4324"/>
              <a:gd name="T69" fmla="*/ 3562 h 3683"/>
              <a:gd name="T70" fmla="*/ 2388 w 4324"/>
              <a:gd name="T71" fmla="*/ 3626 h 3683"/>
              <a:gd name="T72" fmla="*/ 2269 w 4324"/>
              <a:gd name="T73" fmla="*/ 3668 h 3683"/>
              <a:gd name="T74" fmla="*/ 2140 w 4324"/>
              <a:gd name="T75" fmla="*/ 3683 h 3683"/>
              <a:gd name="T76" fmla="*/ 2012 w 4324"/>
              <a:gd name="T77" fmla="*/ 3668 h 3683"/>
              <a:gd name="T78" fmla="*/ 1893 w 4324"/>
              <a:gd name="T79" fmla="*/ 3626 h 3683"/>
              <a:gd name="T80" fmla="*/ 1790 w 4324"/>
              <a:gd name="T81" fmla="*/ 3562 h 3683"/>
              <a:gd name="T82" fmla="*/ 1702 w 4324"/>
              <a:gd name="T83" fmla="*/ 3478 h 3683"/>
              <a:gd name="T84" fmla="*/ 1636 w 4324"/>
              <a:gd name="T85" fmla="*/ 3376 h 3683"/>
              <a:gd name="T86" fmla="*/ 1594 w 4324"/>
              <a:gd name="T87" fmla="*/ 3260 h 3683"/>
              <a:gd name="T88" fmla="*/ 1578 w 4324"/>
              <a:gd name="T89" fmla="*/ 3135 h 3683"/>
              <a:gd name="T90" fmla="*/ 1595 w 4324"/>
              <a:gd name="T91" fmla="*/ 3003 h 3683"/>
              <a:gd name="T92" fmla="*/ 1641 w 4324"/>
              <a:gd name="T93" fmla="*/ 2885 h 3683"/>
              <a:gd name="T94" fmla="*/ 1713 w 4324"/>
              <a:gd name="T95" fmla="*/ 2780 h 3683"/>
              <a:gd name="T96" fmla="*/ 1808 w 4324"/>
              <a:gd name="T97" fmla="*/ 2695 h 3683"/>
              <a:gd name="T98" fmla="*/ 1921 w 4324"/>
              <a:gd name="T99" fmla="*/ 2633 h 3683"/>
              <a:gd name="T100" fmla="*/ 2048 w 4324"/>
              <a:gd name="T101" fmla="*/ 2597 h 3683"/>
              <a:gd name="T102" fmla="*/ 879 w 4324"/>
              <a:gd name="T103" fmla="*/ 510 h 3683"/>
              <a:gd name="T104" fmla="*/ 0 w 4324"/>
              <a:gd name="T105" fmla="*/ 719 h 3683"/>
              <a:gd name="T106" fmla="*/ 1823 w 4324"/>
              <a:gd name="T107" fmla="*/ 119 h 3683"/>
              <a:gd name="T108" fmla="*/ 1596 w 4324"/>
              <a:gd name="T109" fmla="*/ 911 h 3683"/>
              <a:gd name="T110" fmla="*/ 1823 w 4324"/>
              <a:gd name="T111" fmla="*/ 119 h 3683"/>
              <a:gd name="T112" fmla="*/ 2670 w 4324"/>
              <a:gd name="T113" fmla="*/ 329 h 3683"/>
              <a:gd name="T114" fmla="*/ 2140 w 4324"/>
              <a:gd name="T115" fmla="*/ 186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24" h="3683">
                <a:moveTo>
                  <a:pt x="2140" y="2869"/>
                </a:moveTo>
                <a:lnTo>
                  <a:pt x="2097" y="2873"/>
                </a:lnTo>
                <a:lnTo>
                  <a:pt x="2054" y="2883"/>
                </a:lnTo>
                <a:lnTo>
                  <a:pt x="2015" y="2899"/>
                </a:lnTo>
                <a:lnTo>
                  <a:pt x="1979" y="2921"/>
                </a:lnTo>
                <a:lnTo>
                  <a:pt x="1948" y="2948"/>
                </a:lnTo>
                <a:lnTo>
                  <a:pt x="1921" y="2978"/>
                </a:lnTo>
                <a:lnTo>
                  <a:pt x="1898" y="3012"/>
                </a:lnTo>
                <a:lnTo>
                  <a:pt x="1882" y="3051"/>
                </a:lnTo>
                <a:lnTo>
                  <a:pt x="1872" y="3092"/>
                </a:lnTo>
                <a:lnTo>
                  <a:pt x="1869" y="3135"/>
                </a:lnTo>
                <a:lnTo>
                  <a:pt x="1872" y="3177"/>
                </a:lnTo>
                <a:lnTo>
                  <a:pt x="1882" y="3219"/>
                </a:lnTo>
                <a:lnTo>
                  <a:pt x="1898" y="3256"/>
                </a:lnTo>
                <a:lnTo>
                  <a:pt x="1921" y="3291"/>
                </a:lnTo>
                <a:lnTo>
                  <a:pt x="1948" y="3322"/>
                </a:lnTo>
                <a:lnTo>
                  <a:pt x="1979" y="3349"/>
                </a:lnTo>
                <a:lnTo>
                  <a:pt x="2015" y="3371"/>
                </a:lnTo>
                <a:lnTo>
                  <a:pt x="2054" y="3386"/>
                </a:lnTo>
                <a:lnTo>
                  <a:pt x="2097" y="3397"/>
                </a:lnTo>
                <a:lnTo>
                  <a:pt x="2140" y="3401"/>
                </a:lnTo>
                <a:lnTo>
                  <a:pt x="2184" y="3397"/>
                </a:lnTo>
                <a:lnTo>
                  <a:pt x="2226" y="3386"/>
                </a:lnTo>
                <a:lnTo>
                  <a:pt x="2266" y="3371"/>
                </a:lnTo>
                <a:lnTo>
                  <a:pt x="2302" y="3349"/>
                </a:lnTo>
                <a:lnTo>
                  <a:pt x="2332" y="3322"/>
                </a:lnTo>
                <a:lnTo>
                  <a:pt x="2360" y="3291"/>
                </a:lnTo>
                <a:lnTo>
                  <a:pt x="2383" y="3256"/>
                </a:lnTo>
                <a:lnTo>
                  <a:pt x="2398" y="3219"/>
                </a:lnTo>
                <a:lnTo>
                  <a:pt x="2409" y="3177"/>
                </a:lnTo>
                <a:lnTo>
                  <a:pt x="2413" y="3135"/>
                </a:lnTo>
                <a:lnTo>
                  <a:pt x="2409" y="3092"/>
                </a:lnTo>
                <a:lnTo>
                  <a:pt x="2398" y="3051"/>
                </a:lnTo>
                <a:lnTo>
                  <a:pt x="2383" y="3012"/>
                </a:lnTo>
                <a:lnTo>
                  <a:pt x="2360" y="2978"/>
                </a:lnTo>
                <a:lnTo>
                  <a:pt x="2332" y="2948"/>
                </a:lnTo>
                <a:lnTo>
                  <a:pt x="2302" y="2921"/>
                </a:lnTo>
                <a:lnTo>
                  <a:pt x="2266" y="2899"/>
                </a:lnTo>
                <a:lnTo>
                  <a:pt x="2226" y="2883"/>
                </a:lnTo>
                <a:lnTo>
                  <a:pt x="2184" y="2873"/>
                </a:lnTo>
                <a:lnTo>
                  <a:pt x="2140" y="2869"/>
                </a:lnTo>
                <a:close/>
                <a:moveTo>
                  <a:pt x="3013" y="427"/>
                </a:moveTo>
                <a:lnTo>
                  <a:pt x="3749" y="1698"/>
                </a:lnTo>
                <a:lnTo>
                  <a:pt x="2446" y="2416"/>
                </a:lnTo>
                <a:lnTo>
                  <a:pt x="1709" y="1146"/>
                </a:lnTo>
                <a:lnTo>
                  <a:pt x="3013" y="427"/>
                </a:lnTo>
                <a:close/>
                <a:moveTo>
                  <a:pt x="941" y="332"/>
                </a:moveTo>
                <a:lnTo>
                  <a:pt x="2295" y="2611"/>
                </a:lnTo>
                <a:lnTo>
                  <a:pt x="2353" y="2631"/>
                </a:lnTo>
                <a:lnTo>
                  <a:pt x="2409" y="2655"/>
                </a:lnTo>
                <a:lnTo>
                  <a:pt x="2462" y="2686"/>
                </a:lnTo>
                <a:lnTo>
                  <a:pt x="3865" y="1931"/>
                </a:lnTo>
                <a:lnTo>
                  <a:pt x="4324" y="2187"/>
                </a:lnTo>
                <a:lnTo>
                  <a:pt x="4252" y="2309"/>
                </a:lnTo>
                <a:lnTo>
                  <a:pt x="3865" y="2093"/>
                </a:lnTo>
                <a:lnTo>
                  <a:pt x="2572" y="2788"/>
                </a:lnTo>
                <a:lnTo>
                  <a:pt x="2609" y="2837"/>
                </a:lnTo>
                <a:lnTo>
                  <a:pt x="2642" y="2891"/>
                </a:lnTo>
                <a:lnTo>
                  <a:pt x="2667" y="2948"/>
                </a:lnTo>
                <a:lnTo>
                  <a:pt x="2687" y="3007"/>
                </a:lnTo>
                <a:lnTo>
                  <a:pt x="2699" y="3070"/>
                </a:lnTo>
                <a:lnTo>
                  <a:pt x="2703" y="3135"/>
                </a:lnTo>
                <a:lnTo>
                  <a:pt x="2699" y="3198"/>
                </a:lnTo>
                <a:lnTo>
                  <a:pt x="2688" y="3260"/>
                </a:lnTo>
                <a:lnTo>
                  <a:pt x="2670" y="3319"/>
                </a:lnTo>
                <a:lnTo>
                  <a:pt x="2646" y="3376"/>
                </a:lnTo>
                <a:lnTo>
                  <a:pt x="2616" y="3429"/>
                </a:lnTo>
                <a:lnTo>
                  <a:pt x="2578" y="3478"/>
                </a:lnTo>
                <a:lnTo>
                  <a:pt x="2537" y="3522"/>
                </a:lnTo>
                <a:lnTo>
                  <a:pt x="2492" y="3562"/>
                </a:lnTo>
                <a:lnTo>
                  <a:pt x="2442" y="3598"/>
                </a:lnTo>
                <a:lnTo>
                  <a:pt x="2388" y="3626"/>
                </a:lnTo>
                <a:lnTo>
                  <a:pt x="2330" y="3651"/>
                </a:lnTo>
                <a:lnTo>
                  <a:pt x="2269" y="3668"/>
                </a:lnTo>
                <a:lnTo>
                  <a:pt x="2207" y="3679"/>
                </a:lnTo>
                <a:lnTo>
                  <a:pt x="2140" y="3683"/>
                </a:lnTo>
                <a:lnTo>
                  <a:pt x="2075" y="3679"/>
                </a:lnTo>
                <a:lnTo>
                  <a:pt x="2012" y="3668"/>
                </a:lnTo>
                <a:lnTo>
                  <a:pt x="1951" y="3651"/>
                </a:lnTo>
                <a:lnTo>
                  <a:pt x="1893" y="3626"/>
                </a:lnTo>
                <a:lnTo>
                  <a:pt x="1839" y="3598"/>
                </a:lnTo>
                <a:lnTo>
                  <a:pt x="1790" y="3562"/>
                </a:lnTo>
                <a:lnTo>
                  <a:pt x="1743" y="3522"/>
                </a:lnTo>
                <a:lnTo>
                  <a:pt x="1702" y="3478"/>
                </a:lnTo>
                <a:lnTo>
                  <a:pt x="1666" y="3429"/>
                </a:lnTo>
                <a:lnTo>
                  <a:pt x="1636" y="3376"/>
                </a:lnTo>
                <a:lnTo>
                  <a:pt x="1611" y="3319"/>
                </a:lnTo>
                <a:lnTo>
                  <a:pt x="1594" y="3260"/>
                </a:lnTo>
                <a:lnTo>
                  <a:pt x="1582" y="3198"/>
                </a:lnTo>
                <a:lnTo>
                  <a:pt x="1578" y="3135"/>
                </a:lnTo>
                <a:lnTo>
                  <a:pt x="1583" y="3068"/>
                </a:lnTo>
                <a:lnTo>
                  <a:pt x="1595" y="3003"/>
                </a:lnTo>
                <a:lnTo>
                  <a:pt x="1615" y="2943"/>
                </a:lnTo>
                <a:lnTo>
                  <a:pt x="1641" y="2885"/>
                </a:lnTo>
                <a:lnTo>
                  <a:pt x="1674" y="2830"/>
                </a:lnTo>
                <a:lnTo>
                  <a:pt x="1713" y="2780"/>
                </a:lnTo>
                <a:lnTo>
                  <a:pt x="1758" y="2735"/>
                </a:lnTo>
                <a:lnTo>
                  <a:pt x="1808" y="2695"/>
                </a:lnTo>
                <a:lnTo>
                  <a:pt x="1862" y="2662"/>
                </a:lnTo>
                <a:lnTo>
                  <a:pt x="1921" y="2633"/>
                </a:lnTo>
                <a:lnTo>
                  <a:pt x="1983" y="2611"/>
                </a:lnTo>
                <a:lnTo>
                  <a:pt x="2048" y="2597"/>
                </a:lnTo>
                <a:lnTo>
                  <a:pt x="2115" y="2591"/>
                </a:lnTo>
                <a:lnTo>
                  <a:pt x="879" y="510"/>
                </a:lnTo>
                <a:lnTo>
                  <a:pt x="57" y="850"/>
                </a:lnTo>
                <a:lnTo>
                  <a:pt x="0" y="719"/>
                </a:lnTo>
                <a:lnTo>
                  <a:pt x="941" y="332"/>
                </a:lnTo>
                <a:close/>
                <a:moveTo>
                  <a:pt x="1823" y="119"/>
                </a:moveTo>
                <a:lnTo>
                  <a:pt x="2118" y="626"/>
                </a:lnTo>
                <a:lnTo>
                  <a:pt x="1596" y="911"/>
                </a:lnTo>
                <a:lnTo>
                  <a:pt x="1302" y="405"/>
                </a:lnTo>
                <a:lnTo>
                  <a:pt x="1823" y="119"/>
                </a:lnTo>
                <a:close/>
                <a:moveTo>
                  <a:pt x="2478" y="0"/>
                </a:moveTo>
                <a:lnTo>
                  <a:pt x="2670" y="329"/>
                </a:lnTo>
                <a:lnTo>
                  <a:pt x="2332" y="516"/>
                </a:lnTo>
                <a:lnTo>
                  <a:pt x="2140" y="186"/>
                </a:lnTo>
                <a:lnTo>
                  <a:pt x="24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6154897" y="1827119"/>
            <a:ext cx="416621" cy="329928"/>
          </a:xfrm>
          <a:custGeom>
            <a:avLst/>
            <a:gdLst>
              <a:gd name="T0" fmla="*/ 3548 w 3725"/>
              <a:gd name="T1" fmla="*/ 2335 h 3102"/>
              <a:gd name="T2" fmla="*/ 2773 w 3725"/>
              <a:gd name="T3" fmla="*/ 2471 h 3102"/>
              <a:gd name="T4" fmla="*/ 2766 w 3725"/>
              <a:gd name="T5" fmla="*/ 2314 h 3102"/>
              <a:gd name="T6" fmla="*/ 3568 w 3725"/>
              <a:gd name="T7" fmla="*/ 2168 h 3102"/>
              <a:gd name="T8" fmla="*/ 263 w 3725"/>
              <a:gd name="T9" fmla="*/ 2142 h 3102"/>
              <a:gd name="T10" fmla="*/ 1048 w 3725"/>
              <a:gd name="T11" fmla="*/ 2283 h 3102"/>
              <a:gd name="T12" fmla="*/ 342 w 3725"/>
              <a:gd name="T13" fmla="*/ 2326 h 3102"/>
              <a:gd name="T14" fmla="*/ 2 w 3725"/>
              <a:gd name="T15" fmla="*/ 2025 h 3102"/>
              <a:gd name="T16" fmla="*/ 2170 w 3725"/>
              <a:gd name="T17" fmla="*/ 2092 h 3102"/>
              <a:gd name="T18" fmla="*/ 2267 w 3725"/>
              <a:gd name="T19" fmla="*/ 2747 h 3102"/>
              <a:gd name="T20" fmla="*/ 1740 w 3725"/>
              <a:gd name="T21" fmla="*/ 3102 h 3102"/>
              <a:gd name="T22" fmla="*/ 1211 w 3725"/>
              <a:gd name="T23" fmla="*/ 2747 h 3102"/>
              <a:gd name="T24" fmla="*/ 1309 w 3725"/>
              <a:gd name="T25" fmla="*/ 2092 h 3102"/>
              <a:gd name="T26" fmla="*/ 2067 w 3725"/>
              <a:gd name="T27" fmla="*/ 1736 h 3102"/>
              <a:gd name="T28" fmla="*/ 2771 w 3725"/>
              <a:gd name="T29" fmla="*/ 1940 h 3102"/>
              <a:gd name="T30" fmla="*/ 3568 w 3725"/>
              <a:gd name="T31" fmla="*/ 1794 h 3102"/>
              <a:gd name="T32" fmla="*/ 3664 w 3725"/>
              <a:gd name="T33" fmla="*/ 1879 h 3102"/>
              <a:gd name="T34" fmla="*/ 3023 w 3725"/>
              <a:gd name="T35" fmla="*/ 2092 h 3102"/>
              <a:gd name="T36" fmla="*/ 2214 w 3725"/>
              <a:gd name="T37" fmla="*/ 1922 h 3102"/>
              <a:gd name="T38" fmla="*/ 47 w 3725"/>
              <a:gd name="T39" fmla="*/ 1630 h 3102"/>
              <a:gd name="T40" fmla="*/ 695 w 3725"/>
              <a:gd name="T41" fmla="*/ 1860 h 3102"/>
              <a:gd name="T42" fmla="*/ 1527 w 3725"/>
              <a:gd name="T43" fmla="*/ 1744 h 3102"/>
              <a:gd name="T44" fmla="*/ 1652 w 3725"/>
              <a:gd name="T45" fmla="*/ 1744 h 3102"/>
              <a:gd name="T46" fmla="*/ 954 w 3725"/>
              <a:gd name="T47" fmla="*/ 2021 h 3102"/>
              <a:gd name="T48" fmla="*/ 177 w 3725"/>
              <a:gd name="T49" fmla="*/ 1886 h 3102"/>
              <a:gd name="T50" fmla="*/ 2015 w 3725"/>
              <a:gd name="T51" fmla="*/ 1315 h 3102"/>
              <a:gd name="T52" fmla="*/ 2604 w 3725"/>
              <a:gd name="T53" fmla="*/ 1568 h 3102"/>
              <a:gd name="T54" fmla="*/ 3462 w 3725"/>
              <a:gd name="T55" fmla="*/ 1484 h 3102"/>
              <a:gd name="T56" fmla="*/ 3710 w 3725"/>
              <a:gd name="T57" fmla="*/ 1459 h 3102"/>
              <a:gd name="T58" fmla="*/ 3178 w 3725"/>
              <a:gd name="T59" fmla="*/ 1715 h 3102"/>
              <a:gd name="T60" fmla="*/ 2333 w 3725"/>
              <a:gd name="T61" fmla="*/ 1669 h 3102"/>
              <a:gd name="T62" fmla="*/ 1993 w 3725"/>
              <a:gd name="T63" fmla="*/ 1367 h 3102"/>
              <a:gd name="T64" fmla="*/ 390 w 3725"/>
              <a:gd name="T65" fmla="*/ 1447 h 3102"/>
              <a:gd name="T66" fmla="*/ 1273 w 3725"/>
              <a:gd name="T67" fmla="*/ 1463 h 3102"/>
              <a:gd name="T68" fmla="*/ 1731 w 3725"/>
              <a:gd name="T69" fmla="*/ 1287 h 3102"/>
              <a:gd name="T70" fmla="*/ 1393 w 3725"/>
              <a:gd name="T71" fmla="*/ 1589 h 3102"/>
              <a:gd name="T72" fmla="*/ 548 w 3725"/>
              <a:gd name="T73" fmla="*/ 1635 h 3102"/>
              <a:gd name="T74" fmla="*/ 16 w 3725"/>
              <a:gd name="T75" fmla="*/ 1380 h 3102"/>
              <a:gd name="T76" fmla="*/ 2199 w 3725"/>
              <a:gd name="T77" fmla="*/ 1086 h 3102"/>
              <a:gd name="T78" fmla="*/ 3029 w 3725"/>
              <a:gd name="T79" fmla="*/ 1201 h 3102"/>
              <a:gd name="T80" fmla="*/ 3679 w 3725"/>
              <a:gd name="T81" fmla="*/ 972 h 3102"/>
              <a:gd name="T82" fmla="*/ 3548 w 3725"/>
              <a:gd name="T83" fmla="*/ 1227 h 3102"/>
              <a:gd name="T84" fmla="*/ 2774 w 3725"/>
              <a:gd name="T85" fmla="*/ 1362 h 3102"/>
              <a:gd name="T86" fmla="*/ 2084 w 3725"/>
              <a:gd name="T87" fmla="*/ 1175 h 3102"/>
              <a:gd name="T88" fmla="*/ 1032 w 3725"/>
              <a:gd name="T89" fmla="*/ 664 h 3102"/>
              <a:gd name="T90" fmla="*/ 1674 w 3725"/>
              <a:gd name="T91" fmla="*/ 877 h 3102"/>
              <a:gd name="T92" fmla="*/ 1558 w 3725"/>
              <a:gd name="T93" fmla="*/ 1212 h 3102"/>
              <a:gd name="T94" fmla="*/ 784 w 3725"/>
              <a:gd name="T95" fmla="*/ 1348 h 3102"/>
              <a:gd name="T96" fmla="*/ 93 w 3725"/>
              <a:gd name="T97" fmla="*/ 1160 h 3102"/>
              <a:gd name="T98" fmla="*/ 132 w 3725"/>
              <a:gd name="T99" fmla="*/ 821 h 3102"/>
              <a:gd name="T100" fmla="*/ 867 w 3725"/>
              <a:gd name="T101" fmla="*/ 657 h 3102"/>
              <a:gd name="T102" fmla="*/ 2527 w 3725"/>
              <a:gd name="T103" fmla="*/ 819 h 3102"/>
              <a:gd name="T104" fmla="*/ 3401 w 3725"/>
              <a:gd name="T105" fmla="*/ 770 h 3102"/>
              <a:gd name="T106" fmla="*/ 3721 w 3725"/>
              <a:gd name="T107" fmla="*/ 690 h 3102"/>
              <a:gd name="T108" fmla="*/ 3249 w 3725"/>
              <a:gd name="T109" fmla="*/ 964 h 3102"/>
              <a:gd name="T110" fmla="*/ 2398 w 3725"/>
              <a:gd name="T111" fmla="*/ 949 h 3102"/>
              <a:gd name="T112" fmla="*/ 1991 w 3725"/>
              <a:gd name="T113" fmla="*/ 656 h 3102"/>
              <a:gd name="T114" fmla="*/ 3382 w 3725"/>
              <a:gd name="T115" fmla="*/ 70 h 3102"/>
              <a:gd name="T116" fmla="*/ 3721 w 3725"/>
              <a:gd name="T117" fmla="*/ 379 h 3102"/>
              <a:gd name="T118" fmla="*/ 3249 w 3725"/>
              <a:gd name="T119" fmla="*/ 654 h 3102"/>
              <a:gd name="T120" fmla="*/ 2398 w 3725"/>
              <a:gd name="T121" fmla="*/ 639 h 3102"/>
              <a:gd name="T122" fmla="*/ 1991 w 3725"/>
              <a:gd name="T123" fmla="*/ 347 h 3102"/>
              <a:gd name="T124" fmla="*/ 2398 w 3725"/>
              <a:gd name="T125" fmla="*/ 52 h 3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25" h="3102">
                <a:moveTo>
                  <a:pt x="3703" y="2048"/>
                </a:moveTo>
                <a:lnTo>
                  <a:pt x="3715" y="2073"/>
                </a:lnTo>
                <a:lnTo>
                  <a:pt x="3722" y="2099"/>
                </a:lnTo>
                <a:lnTo>
                  <a:pt x="3725" y="2126"/>
                </a:lnTo>
                <a:lnTo>
                  <a:pt x="3721" y="2159"/>
                </a:lnTo>
                <a:lnTo>
                  <a:pt x="3710" y="2192"/>
                </a:lnTo>
                <a:lnTo>
                  <a:pt x="3691" y="2223"/>
                </a:lnTo>
                <a:lnTo>
                  <a:pt x="3664" y="2254"/>
                </a:lnTo>
                <a:lnTo>
                  <a:pt x="3632" y="2283"/>
                </a:lnTo>
                <a:lnTo>
                  <a:pt x="3593" y="2310"/>
                </a:lnTo>
                <a:lnTo>
                  <a:pt x="3548" y="2335"/>
                </a:lnTo>
                <a:lnTo>
                  <a:pt x="3498" y="2360"/>
                </a:lnTo>
                <a:lnTo>
                  <a:pt x="3443" y="2381"/>
                </a:lnTo>
                <a:lnTo>
                  <a:pt x="3382" y="2401"/>
                </a:lnTo>
                <a:lnTo>
                  <a:pt x="3318" y="2420"/>
                </a:lnTo>
                <a:lnTo>
                  <a:pt x="3249" y="2435"/>
                </a:lnTo>
                <a:lnTo>
                  <a:pt x="3178" y="2449"/>
                </a:lnTo>
                <a:lnTo>
                  <a:pt x="3101" y="2459"/>
                </a:lnTo>
                <a:lnTo>
                  <a:pt x="3023" y="2466"/>
                </a:lnTo>
                <a:lnTo>
                  <a:pt x="2942" y="2471"/>
                </a:lnTo>
                <a:lnTo>
                  <a:pt x="2858" y="2472"/>
                </a:lnTo>
                <a:lnTo>
                  <a:pt x="2773" y="2471"/>
                </a:lnTo>
                <a:lnTo>
                  <a:pt x="2692" y="2466"/>
                </a:lnTo>
                <a:lnTo>
                  <a:pt x="2612" y="2459"/>
                </a:lnTo>
                <a:lnTo>
                  <a:pt x="2535" y="2447"/>
                </a:lnTo>
                <a:lnTo>
                  <a:pt x="2462" y="2434"/>
                </a:lnTo>
                <a:lnTo>
                  <a:pt x="2456" y="2378"/>
                </a:lnTo>
                <a:lnTo>
                  <a:pt x="2447" y="2324"/>
                </a:lnTo>
                <a:lnTo>
                  <a:pt x="2433" y="2270"/>
                </a:lnTo>
                <a:lnTo>
                  <a:pt x="2511" y="2287"/>
                </a:lnTo>
                <a:lnTo>
                  <a:pt x="2593" y="2299"/>
                </a:lnTo>
                <a:lnTo>
                  <a:pt x="2677" y="2308"/>
                </a:lnTo>
                <a:lnTo>
                  <a:pt x="2766" y="2314"/>
                </a:lnTo>
                <a:lnTo>
                  <a:pt x="2858" y="2315"/>
                </a:lnTo>
                <a:lnTo>
                  <a:pt x="2945" y="2314"/>
                </a:lnTo>
                <a:lnTo>
                  <a:pt x="3029" y="2309"/>
                </a:lnTo>
                <a:lnTo>
                  <a:pt x="3112" y="2300"/>
                </a:lnTo>
                <a:lnTo>
                  <a:pt x="3190" y="2289"/>
                </a:lnTo>
                <a:lnTo>
                  <a:pt x="3265" y="2275"/>
                </a:lnTo>
                <a:lnTo>
                  <a:pt x="3335" y="2258"/>
                </a:lnTo>
                <a:lnTo>
                  <a:pt x="3401" y="2239"/>
                </a:lnTo>
                <a:lnTo>
                  <a:pt x="3462" y="2218"/>
                </a:lnTo>
                <a:lnTo>
                  <a:pt x="3519" y="2194"/>
                </a:lnTo>
                <a:lnTo>
                  <a:pt x="3568" y="2168"/>
                </a:lnTo>
                <a:lnTo>
                  <a:pt x="3612" y="2141"/>
                </a:lnTo>
                <a:lnTo>
                  <a:pt x="3649" y="2112"/>
                </a:lnTo>
                <a:lnTo>
                  <a:pt x="3679" y="2081"/>
                </a:lnTo>
                <a:lnTo>
                  <a:pt x="3703" y="2048"/>
                </a:lnTo>
                <a:close/>
                <a:moveTo>
                  <a:pt x="24" y="1972"/>
                </a:moveTo>
                <a:lnTo>
                  <a:pt x="47" y="2005"/>
                </a:lnTo>
                <a:lnTo>
                  <a:pt x="77" y="2036"/>
                </a:lnTo>
                <a:lnTo>
                  <a:pt x="114" y="2066"/>
                </a:lnTo>
                <a:lnTo>
                  <a:pt x="158" y="2093"/>
                </a:lnTo>
                <a:lnTo>
                  <a:pt x="208" y="2118"/>
                </a:lnTo>
                <a:lnTo>
                  <a:pt x="263" y="2142"/>
                </a:lnTo>
                <a:lnTo>
                  <a:pt x="324" y="2164"/>
                </a:lnTo>
                <a:lnTo>
                  <a:pt x="390" y="2183"/>
                </a:lnTo>
                <a:lnTo>
                  <a:pt x="461" y="2200"/>
                </a:lnTo>
                <a:lnTo>
                  <a:pt x="536" y="2214"/>
                </a:lnTo>
                <a:lnTo>
                  <a:pt x="614" y="2225"/>
                </a:lnTo>
                <a:lnTo>
                  <a:pt x="695" y="2234"/>
                </a:lnTo>
                <a:lnTo>
                  <a:pt x="780" y="2239"/>
                </a:lnTo>
                <a:lnTo>
                  <a:pt x="867" y="2242"/>
                </a:lnTo>
                <a:lnTo>
                  <a:pt x="968" y="2238"/>
                </a:lnTo>
                <a:lnTo>
                  <a:pt x="1064" y="2232"/>
                </a:lnTo>
                <a:lnTo>
                  <a:pt x="1048" y="2283"/>
                </a:lnTo>
                <a:lnTo>
                  <a:pt x="1035" y="2336"/>
                </a:lnTo>
                <a:lnTo>
                  <a:pt x="1026" y="2391"/>
                </a:lnTo>
                <a:lnTo>
                  <a:pt x="948" y="2395"/>
                </a:lnTo>
                <a:lnTo>
                  <a:pt x="867" y="2398"/>
                </a:lnTo>
                <a:lnTo>
                  <a:pt x="784" y="2395"/>
                </a:lnTo>
                <a:lnTo>
                  <a:pt x="702" y="2391"/>
                </a:lnTo>
                <a:lnTo>
                  <a:pt x="623" y="2383"/>
                </a:lnTo>
                <a:lnTo>
                  <a:pt x="548" y="2373"/>
                </a:lnTo>
                <a:lnTo>
                  <a:pt x="475" y="2360"/>
                </a:lnTo>
                <a:lnTo>
                  <a:pt x="407" y="2344"/>
                </a:lnTo>
                <a:lnTo>
                  <a:pt x="342" y="2326"/>
                </a:lnTo>
                <a:lnTo>
                  <a:pt x="282" y="2306"/>
                </a:lnTo>
                <a:lnTo>
                  <a:pt x="227" y="2284"/>
                </a:lnTo>
                <a:lnTo>
                  <a:pt x="177" y="2260"/>
                </a:lnTo>
                <a:lnTo>
                  <a:pt x="132" y="2235"/>
                </a:lnTo>
                <a:lnTo>
                  <a:pt x="93" y="2208"/>
                </a:lnTo>
                <a:lnTo>
                  <a:pt x="61" y="2179"/>
                </a:lnTo>
                <a:lnTo>
                  <a:pt x="35" y="2148"/>
                </a:lnTo>
                <a:lnTo>
                  <a:pt x="16" y="2117"/>
                </a:lnTo>
                <a:lnTo>
                  <a:pt x="4" y="2084"/>
                </a:lnTo>
                <a:lnTo>
                  <a:pt x="0" y="2052"/>
                </a:lnTo>
                <a:lnTo>
                  <a:pt x="2" y="2025"/>
                </a:lnTo>
                <a:lnTo>
                  <a:pt x="11" y="1998"/>
                </a:lnTo>
                <a:lnTo>
                  <a:pt x="24" y="1972"/>
                </a:lnTo>
                <a:close/>
                <a:moveTo>
                  <a:pt x="1740" y="1892"/>
                </a:moveTo>
                <a:lnTo>
                  <a:pt x="1803" y="1896"/>
                </a:lnTo>
                <a:lnTo>
                  <a:pt x="1864" y="1906"/>
                </a:lnTo>
                <a:lnTo>
                  <a:pt x="1923" y="1924"/>
                </a:lnTo>
                <a:lnTo>
                  <a:pt x="1979" y="1946"/>
                </a:lnTo>
                <a:lnTo>
                  <a:pt x="2031" y="1975"/>
                </a:lnTo>
                <a:lnTo>
                  <a:pt x="2082" y="2008"/>
                </a:lnTo>
                <a:lnTo>
                  <a:pt x="2128" y="2048"/>
                </a:lnTo>
                <a:lnTo>
                  <a:pt x="2170" y="2092"/>
                </a:lnTo>
                <a:lnTo>
                  <a:pt x="2207" y="2141"/>
                </a:lnTo>
                <a:lnTo>
                  <a:pt x="2240" y="2192"/>
                </a:lnTo>
                <a:lnTo>
                  <a:pt x="2267" y="2248"/>
                </a:lnTo>
                <a:lnTo>
                  <a:pt x="2290" y="2306"/>
                </a:lnTo>
                <a:lnTo>
                  <a:pt x="2305" y="2368"/>
                </a:lnTo>
                <a:lnTo>
                  <a:pt x="2316" y="2431"/>
                </a:lnTo>
                <a:lnTo>
                  <a:pt x="2320" y="2497"/>
                </a:lnTo>
                <a:lnTo>
                  <a:pt x="2316" y="2563"/>
                </a:lnTo>
                <a:lnTo>
                  <a:pt x="2305" y="2627"/>
                </a:lnTo>
                <a:lnTo>
                  <a:pt x="2290" y="2688"/>
                </a:lnTo>
                <a:lnTo>
                  <a:pt x="2267" y="2747"/>
                </a:lnTo>
                <a:lnTo>
                  <a:pt x="2240" y="2803"/>
                </a:lnTo>
                <a:lnTo>
                  <a:pt x="2207" y="2854"/>
                </a:lnTo>
                <a:lnTo>
                  <a:pt x="2170" y="2903"/>
                </a:lnTo>
                <a:lnTo>
                  <a:pt x="2128" y="2946"/>
                </a:lnTo>
                <a:lnTo>
                  <a:pt x="2082" y="2985"/>
                </a:lnTo>
                <a:lnTo>
                  <a:pt x="2031" y="3020"/>
                </a:lnTo>
                <a:lnTo>
                  <a:pt x="1979" y="3049"/>
                </a:lnTo>
                <a:lnTo>
                  <a:pt x="1923" y="3071"/>
                </a:lnTo>
                <a:lnTo>
                  <a:pt x="1864" y="3089"/>
                </a:lnTo>
                <a:lnTo>
                  <a:pt x="1803" y="3099"/>
                </a:lnTo>
                <a:lnTo>
                  <a:pt x="1740" y="3102"/>
                </a:lnTo>
                <a:lnTo>
                  <a:pt x="1676" y="3099"/>
                </a:lnTo>
                <a:lnTo>
                  <a:pt x="1615" y="3089"/>
                </a:lnTo>
                <a:lnTo>
                  <a:pt x="1555" y="3071"/>
                </a:lnTo>
                <a:lnTo>
                  <a:pt x="1499" y="3049"/>
                </a:lnTo>
                <a:lnTo>
                  <a:pt x="1446" y="3020"/>
                </a:lnTo>
                <a:lnTo>
                  <a:pt x="1396" y="2985"/>
                </a:lnTo>
                <a:lnTo>
                  <a:pt x="1351" y="2946"/>
                </a:lnTo>
                <a:lnTo>
                  <a:pt x="1309" y="2903"/>
                </a:lnTo>
                <a:lnTo>
                  <a:pt x="1271" y="2854"/>
                </a:lnTo>
                <a:lnTo>
                  <a:pt x="1238" y="2803"/>
                </a:lnTo>
                <a:lnTo>
                  <a:pt x="1211" y="2747"/>
                </a:lnTo>
                <a:lnTo>
                  <a:pt x="1188" y="2688"/>
                </a:lnTo>
                <a:lnTo>
                  <a:pt x="1172" y="2627"/>
                </a:lnTo>
                <a:lnTo>
                  <a:pt x="1163" y="2563"/>
                </a:lnTo>
                <a:lnTo>
                  <a:pt x="1159" y="2497"/>
                </a:lnTo>
                <a:lnTo>
                  <a:pt x="1163" y="2431"/>
                </a:lnTo>
                <a:lnTo>
                  <a:pt x="1172" y="2368"/>
                </a:lnTo>
                <a:lnTo>
                  <a:pt x="1188" y="2306"/>
                </a:lnTo>
                <a:lnTo>
                  <a:pt x="1211" y="2248"/>
                </a:lnTo>
                <a:lnTo>
                  <a:pt x="1238" y="2192"/>
                </a:lnTo>
                <a:lnTo>
                  <a:pt x="1271" y="2141"/>
                </a:lnTo>
                <a:lnTo>
                  <a:pt x="1309" y="2092"/>
                </a:lnTo>
                <a:lnTo>
                  <a:pt x="1351" y="2048"/>
                </a:lnTo>
                <a:lnTo>
                  <a:pt x="1396" y="2008"/>
                </a:lnTo>
                <a:lnTo>
                  <a:pt x="1446" y="1975"/>
                </a:lnTo>
                <a:lnTo>
                  <a:pt x="1499" y="1946"/>
                </a:lnTo>
                <a:lnTo>
                  <a:pt x="1555" y="1924"/>
                </a:lnTo>
                <a:lnTo>
                  <a:pt x="1615" y="1906"/>
                </a:lnTo>
                <a:lnTo>
                  <a:pt x="1676" y="1896"/>
                </a:lnTo>
                <a:lnTo>
                  <a:pt x="1740" y="1892"/>
                </a:lnTo>
                <a:close/>
                <a:moveTo>
                  <a:pt x="2015" y="1673"/>
                </a:moveTo>
                <a:lnTo>
                  <a:pt x="2037" y="1705"/>
                </a:lnTo>
                <a:lnTo>
                  <a:pt x="2067" y="1736"/>
                </a:lnTo>
                <a:lnTo>
                  <a:pt x="2104" y="1766"/>
                </a:lnTo>
                <a:lnTo>
                  <a:pt x="2149" y="1794"/>
                </a:lnTo>
                <a:lnTo>
                  <a:pt x="2199" y="1820"/>
                </a:lnTo>
                <a:lnTo>
                  <a:pt x="2254" y="1844"/>
                </a:lnTo>
                <a:lnTo>
                  <a:pt x="2316" y="1865"/>
                </a:lnTo>
                <a:lnTo>
                  <a:pt x="2382" y="1885"/>
                </a:lnTo>
                <a:lnTo>
                  <a:pt x="2453" y="1901"/>
                </a:lnTo>
                <a:lnTo>
                  <a:pt x="2527" y="1916"/>
                </a:lnTo>
                <a:lnTo>
                  <a:pt x="2604" y="1927"/>
                </a:lnTo>
                <a:lnTo>
                  <a:pt x="2687" y="1935"/>
                </a:lnTo>
                <a:lnTo>
                  <a:pt x="2771" y="1940"/>
                </a:lnTo>
                <a:lnTo>
                  <a:pt x="2858" y="1942"/>
                </a:lnTo>
                <a:lnTo>
                  <a:pt x="2945" y="1940"/>
                </a:lnTo>
                <a:lnTo>
                  <a:pt x="3029" y="1935"/>
                </a:lnTo>
                <a:lnTo>
                  <a:pt x="3112" y="1927"/>
                </a:lnTo>
                <a:lnTo>
                  <a:pt x="3190" y="1916"/>
                </a:lnTo>
                <a:lnTo>
                  <a:pt x="3265" y="1901"/>
                </a:lnTo>
                <a:lnTo>
                  <a:pt x="3335" y="1885"/>
                </a:lnTo>
                <a:lnTo>
                  <a:pt x="3401" y="1865"/>
                </a:lnTo>
                <a:lnTo>
                  <a:pt x="3462" y="1844"/>
                </a:lnTo>
                <a:lnTo>
                  <a:pt x="3519" y="1820"/>
                </a:lnTo>
                <a:lnTo>
                  <a:pt x="3568" y="1794"/>
                </a:lnTo>
                <a:lnTo>
                  <a:pt x="3612" y="1766"/>
                </a:lnTo>
                <a:lnTo>
                  <a:pt x="3649" y="1736"/>
                </a:lnTo>
                <a:lnTo>
                  <a:pt x="3679" y="1705"/>
                </a:lnTo>
                <a:lnTo>
                  <a:pt x="3703" y="1673"/>
                </a:lnTo>
                <a:lnTo>
                  <a:pt x="3715" y="1699"/>
                </a:lnTo>
                <a:lnTo>
                  <a:pt x="3722" y="1725"/>
                </a:lnTo>
                <a:lnTo>
                  <a:pt x="3725" y="1751"/>
                </a:lnTo>
                <a:lnTo>
                  <a:pt x="3721" y="1785"/>
                </a:lnTo>
                <a:lnTo>
                  <a:pt x="3710" y="1817"/>
                </a:lnTo>
                <a:lnTo>
                  <a:pt x="3691" y="1849"/>
                </a:lnTo>
                <a:lnTo>
                  <a:pt x="3664" y="1879"/>
                </a:lnTo>
                <a:lnTo>
                  <a:pt x="3632" y="1907"/>
                </a:lnTo>
                <a:lnTo>
                  <a:pt x="3593" y="1935"/>
                </a:lnTo>
                <a:lnTo>
                  <a:pt x="3548" y="1961"/>
                </a:lnTo>
                <a:lnTo>
                  <a:pt x="3498" y="1985"/>
                </a:lnTo>
                <a:lnTo>
                  <a:pt x="3443" y="2007"/>
                </a:lnTo>
                <a:lnTo>
                  <a:pt x="3382" y="2027"/>
                </a:lnTo>
                <a:lnTo>
                  <a:pt x="3318" y="2045"/>
                </a:lnTo>
                <a:lnTo>
                  <a:pt x="3249" y="2061"/>
                </a:lnTo>
                <a:lnTo>
                  <a:pt x="3178" y="2073"/>
                </a:lnTo>
                <a:lnTo>
                  <a:pt x="3101" y="2084"/>
                </a:lnTo>
                <a:lnTo>
                  <a:pt x="3023" y="2092"/>
                </a:lnTo>
                <a:lnTo>
                  <a:pt x="2942" y="2096"/>
                </a:lnTo>
                <a:lnTo>
                  <a:pt x="2858" y="2098"/>
                </a:lnTo>
                <a:lnTo>
                  <a:pt x="2768" y="2096"/>
                </a:lnTo>
                <a:lnTo>
                  <a:pt x="2682" y="2091"/>
                </a:lnTo>
                <a:lnTo>
                  <a:pt x="2599" y="2082"/>
                </a:lnTo>
                <a:lnTo>
                  <a:pt x="2520" y="2071"/>
                </a:lnTo>
                <a:lnTo>
                  <a:pt x="2443" y="2056"/>
                </a:lnTo>
                <a:lnTo>
                  <a:pt x="2371" y="2038"/>
                </a:lnTo>
                <a:lnTo>
                  <a:pt x="2304" y="2018"/>
                </a:lnTo>
                <a:lnTo>
                  <a:pt x="2261" y="1968"/>
                </a:lnTo>
                <a:lnTo>
                  <a:pt x="2214" y="1922"/>
                </a:lnTo>
                <a:lnTo>
                  <a:pt x="2164" y="1881"/>
                </a:lnTo>
                <a:lnTo>
                  <a:pt x="2112" y="1845"/>
                </a:lnTo>
                <a:lnTo>
                  <a:pt x="2054" y="1812"/>
                </a:lnTo>
                <a:lnTo>
                  <a:pt x="1996" y="1786"/>
                </a:lnTo>
                <a:lnTo>
                  <a:pt x="1992" y="1769"/>
                </a:lnTo>
                <a:lnTo>
                  <a:pt x="1991" y="1751"/>
                </a:lnTo>
                <a:lnTo>
                  <a:pt x="1993" y="1725"/>
                </a:lnTo>
                <a:lnTo>
                  <a:pt x="2002" y="1699"/>
                </a:lnTo>
                <a:lnTo>
                  <a:pt x="2015" y="1673"/>
                </a:lnTo>
                <a:close/>
                <a:moveTo>
                  <a:pt x="24" y="1598"/>
                </a:moveTo>
                <a:lnTo>
                  <a:pt x="47" y="1630"/>
                </a:lnTo>
                <a:lnTo>
                  <a:pt x="77" y="1662"/>
                </a:lnTo>
                <a:lnTo>
                  <a:pt x="114" y="1690"/>
                </a:lnTo>
                <a:lnTo>
                  <a:pt x="158" y="1718"/>
                </a:lnTo>
                <a:lnTo>
                  <a:pt x="208" y="1744"/>
                </a:lnTo>
                <a:lnTo>
                  <a:pt x="263" y="1768"/>
                </a:lnTo>
                <a:lnTo>
                  <a:pt x="324" y="1790"/>
                </a:lnTo>
                <a:lnTo>
                  <a:pt x="390" y="1809"/>
                </a:lnTo>
                <a:lnTo>
                  <a:pt x="461" y="1826"/>
                </a:lnTo>
                <a:lnTo>
                  <a:pt x="536" y="1840"/>
                </a:lnTo>
                <a:lnTo>
                  <a:pt x="614" y="1851"/>
                </a:lnTo>
                <a:lnTo>
                  <a:pt x="695" y="1860"/>
                </a:lnTo>
                <a:lnTo>
                  <a:pt x="780" y="1865"/>
                </a:lnTo>
                <a:lnTo>
                  <a:pt x="867" y="1866"/>
                </a:lnTo>
                <a:lnTo>
                  <a:pt x="955" y="1865"/>
                </a:lnTo>
                <a:lnTo>
                  <a:pt x="1038" y="1860"/>
                </a:lnTo>
                <a:lnTo>
                  <a:pt x="1121" y="1851"/>
                </a:lnTo>
                <a:lnTo>
                  <a:pt x="1199" y="1840"/>
                </a:lnTo>
                <a:lnTo>
                  <a:pt x="1273" y="1826"/>
                </a:lnTo>
                <a:lnTo>
                  <a:pt x="1344" y="1809"/>
                </a:lnTo>
                <a:lnTo>
                  <a:pt x="1411" y="1790"/>
                </a:lnTo>
                <a:lnTo>
                  <a:pt x="1472" y="1768"/>
                </a:lnTo>
                <a:lnTo>
                  <a:pt x="1527" y="1744"/>
                </a:lnTo>
                <a:lnTo>
                  <a:pt x="1577" y="1718"/>
                </a:lnTo>
                <a:lnTo>
                  <a:pt x="1621" y="1690"/>
                </a:lnTo>
                <a:lnTo>
                  <a:pt x="1658" y="1662"/>
                </a:lnTo>
                <a:lnTo>
                  <a:pt x="1689" y="1630"/>
                </a:lnTo>
                <a:lnTo>
                  <a:pt x="1712" y="1598"/>
                </a:lnTo>
                <a:lnTo>
                  <a:pt x="1724" y="1624"/>
                </a:lnTo>
                <a:lnTo>
                  <a:pt x="1731" y="1650"/>
                </a:lnTo>
                <a:lnTo>
                  <a:pt x="1735" y="1678"/>
                </a:lnTo>
                <a:lnTo>
                  <a:pt x="1731" y="1708"/>
                </a:lnTo>
                <a:lnTo>
                  <a:pt x="1720" y="1739"/>
                </a:lnTo>
                <a:lnTo>
                  <a:pt x="1652" y="1744"/>
                </a:lnTo>
                <a:lnTo>
                  <a:pt x="1585" y="1756"/>
                </a:lnTo>
                <a:lnTo>
                  <a:pt x="1521" y="1774"/>
                </a:lnTo>
                <a:lnTo>
                  <a:pt x="1460" y="1799"/>
                </a:lnTo>
                <a:lnTo>
                  <a:pt x="1400" y="1827"/>
                </a:lnTo>
                <a:lnTo>
                  <a:pt x="1345" y="1862"/>
                </a:lnTo>
                <a:lnTo>
                  <a:pt x="1292" y="1902"/>
                </a:lnTo>
                <a:lnTo>
                  <a:pt x="1243" y="1947"/>
                </a:lnTo>
                <a:lnTo>
                  <a:pt x="1198" y="1996"/>
                </a:lnTo>
                <a:lnTo>
                  <a:pt x="1120" y="2007"/>
                </a:lnTo>
                <a:lnTo>
                  <a:pt x="1038" y="2016"/>
                </a:lnTo>
                <a:lnTo>
                  <a:pt x="954" y="2021"/>
                </a:lnTo>
                <a:lnTo>
                  <a:pt x="867" y="2022"/>
                </a:lnTo>
                <a:lnTo>
                  <a:pt x="784" y="2021"/>
                </a:lnTo>
                <a:lnTo>
                  <a:pt x="702" y="2016"/>
                </a:lnTo>
                <a:lnTo>
                  <a:pt x="623" y="2008"/>
                </a:lnTo>
                <a:lnTo>
                  <a:pt x="548" y="1998"/>
                </a:lnTo>
                <a:lnTo>
                  <a:pt x="475" y="1985"/>
                </a:lnTo>
                <a:lnTo>
                  <a:pt x="407" y="1970"/>
                </a:lnTo>
                <a:lnTo>
                  <a:pt x="342" y="1952"/>
                </a:lnTo>
                <a:lnTo>
                  <a:pt x="282" y="1932"/>
                </a:lnTo>
                <a:lnTo>
                  <a:pt x="227" y="1910"/>
                </a:lnTo>
                <a:lnTo>
                  <a:pt x="177" y="1886"/>
                </a:lnTo>
                <a:lnTo>
                  <a:pt x="132" y="1860"/>
                </a:lnTo>
                <a:lnTo>
                  <a:pt x="93" y="1832"/>
                </a:lnTo>
                <a:lnTo>
                  <a:pt x="61" y="1804"/>
                </a:lnTo>
                <a:lnTo>
                  <a:pt x="35" y="1774"/>
                </a:lnTo>
                <a:lnTo>
                  <a:pt x="16" y="1743"/>
                </a:lnTo>
                <a:lnTo>
                  <a:pt x="4" y="1710"/>
                </a:lnTo>
                <a:lnTo>
                  <a:pt x="0" y="1678"/>
                </a:lnTo>
                <a:lnTo>
                  <a:pt x="2" y="1650"/>
                </a:lnTo>
                <a:lnTo>
                  <a:pt x="11" y="1624"/>
                </a:lnTo>
                <a:lnTo>
                  <a:pt x="24" y="1598"/>
                </a:lnTo>
                <a:close/>
                <a:moveTo>
                  <a:pt x="2015" y="1315"/>
                </a:moveTo>
                <a:lnTo>
                  <a:pt x="2037" y="1347"/>
                </a:lnTo>
                <a:lnTo>
                  <a:pt x="2067" y="1378"/>
                </a:lnTo>
                <a:lnTo>
                  <a:pt x="2104" y="1407"/>
                </a:lnTo>
                <a:lnTo>
                  <a:pt x="2149" y="1434"/>
                </a:lnTo>
                <a:lnTo>
                  <a:pt x="2199" y="1461"/>
                </a:lnTo>
                <a:lnTo>
                  <a:pt x="2254" y="1484"/>
                </a:lnTo>
                <a:lnTo>
                  <a:pt x="2316" y="1507"/>
                </a:lnTo>
                <a:lnTo>
                  <a:pt x="2382" y="1526"/>
                </a:lnTo>
                <a:lnTo>
                  <a:pt x="2453" y="1543"/>
                </a:lnTo>
                <a:lnTo>
                  <a:pt x="2527" y="1557"/>
                </a:lnTo>
                <a:lnTo>
                  <a:pt x="2604" y="1568"/>
                </a:lnTo>
                <a:lnTo>
                  <a:pt x="2687" y="1577"/>
                </a:lnTo>
                <a:lnTo>
                  <a:pt x="2771" y="1582"/>
                </a:lnTo>
                <a:lnTo>
                  <a:pt x="2858" y="1583"/>
                </a:lnTo>
                <a:lnTo>
                  <a:pt x="2945" y="1582"/>
                </a:lnTo>
                <a:lnTo>
                  <a:pt x="3029" y="1577"/>
                </a:lnTo>
                <a:lnTo>
                  <a:pt x="3112" y="1568"/>
                </a:lnTo>
                <a:lnTo>
                  <a:pt x="3190" y="1557"/>
                </a:lnTo>
                <a:lnTo>
                  <a:pt x="3265" y="1543"/>
                </a:lnTo>
                <a:lnTo>
                  <a:pt x="3335" y="1526"/>
                </a:lnTo>
                <a:lnTo>
                  <a:pt x="3401" y="1507"/>
                </a:lnTo>
                <a:lnTo>
                  <a:pt x="3462" y="1484"/>
                </a:lnTo>
                <a:lnTo>
                  <a:pt x="3517" y="1461"/>
                </a:lnTo>
                <a:lnTo>
                  <a:pt x="3568" y="1434"/>
                </a:lnTo>
                <a:lnTo>
                  <a:pt x="3612" y="1407"/>
                </a:lnTo>
                <a:lnTo>
                  <a:pt x="3649" y="1378"/>
                </a:lnTo>
                <a:lnTo>
                  <a:pt x="3679" y="1347"/>
                </a:lnTo>
                <a:lnTo>
                  <a:pt x="3702" y="1315"/>
                </a:lnTo>
                <a:lnTo>
                  <a:pt x="3715" y="1341"/>
                </a:lnTo>
                <a:lnTo>
                  <a:pt x="3722" y="1367"/>
                </a:lnTo>
                <a:lnTo>
                  <a:pt x="3725" y="1393"/>
                </a:lnTo>
                <a:lnTo>
                  <a:pt x="3721" y="1427"/>
                </a:lnTo>
                <a:lnTo>
                  <a:pt x="3710" y="1459"/>
                </a:lnTo>
                <a:lnTo>
                  <a:pt x="3691" y="1491"/>
                </a:lnTo>
                <a:lnTo>
                  <a:pt x="3664" y="1521"/>
                </a:lnTo>
                <a:lnTo>
                  <a:pt x="3632" y="1549"/>
                </a:lnTo>
                <a:lnTo>
                  <a:pt x="3593" y="1577"/>
                </a:lnTo>
                <a:lnTo>
                  <a:pt x="3548" y="1603"/>
                </a:lnTo>
                <a:lnTo>
                  <a:pt x="3498" y="1627"/>
                </a:lnTo>
                <a:lnTo>
                  <a:pt x="3443" y="1649"/>
                </a:lnTo>
                <a:lnTo>
                  <a:pt x="3382" y="1669"/>
                </a:lnTo>
                <a:lnTo>
                  <a:pt x="3318" y="1686"/>
                </a:lnTo>
                <a:lnTo>
                  <a:pt x="3249" y="1701"/>
                </a:lnTo>
                <a:lnTo>
                  <a:pt x="3178" y="1715"/>
                </a:lnTo>
                <a:lnTo>
                  <a:pt x="3101" y="1725"/>
                </a:lnTo>
                <a:lnTo>
                  <a:pt x="3023" y="1733"/>
                </a:lnTo>
                <a:lnTo>
                  <a:pt x="2942" y="1738"/>
                </a:lnTo>
                <a:lnTo>
                  <a:pt x="2858" y="1739"/>
                </a:lnTo>
                <a:lnTo>
                  <a:pt x="2774" y="1738"/>
                </a:lnTo>
                <a:lnTo>
                  <a:pt x="2693" y="1733"/>
                </a:lnTo>
                <a:lnTo>
                  <a:pt x="2614" y="1725"/>
                </a:lnTo>
                <a:lnTo>
                  <a:pt x="2539" y="1715"/>
                </a:lnTo>
                <a:lnTo>
                  <a:pt x="2466" y="1701"/>
                </a:lnTo>
                <a:lnTo>
                  <a:pt x="2398" y="1686"/>
                </a:lnTo>
                <a:lnTo>
                  <a:pt x="2333" y="1669"/>
                </a:lnTo>
                <a:lnTo>
                  <a:pt x="2273" y="1649"/>
                </a:lnTo>
                <a:lnTo>
                  <a:pt x="2218" y="1627"/>
                </a:lnTo>
                <a:lnTo>
                  <a:pt x="2168" y="1603"/>
                </a:lnTo>
                <a:lnTo>
                  <a:pt x="2122" y="1577"/>
                </a:lnTo>
                <a:lnTo>
                  <a:pt x="2084" y="1549"/>
                </a:lnTo>
                <a:lnTo>
                  <a:pt x="2052" y="1521"/>
                </a:lnTo>
                <a:lnTo>
                  <a:pt x="2025" y="1491"/>
                </a:lnTo>
                <a:lnTo>
                  <a:pt x="2006" y="1459"/>
                </a:lnTo>
                <a:lnTo>
                  <a:pt x="1994" y="1427"/>
                </a:lnTo>
                <a:lnTo>
                  <a:pt x="1991" y="1393"/>
                </a:lnTo>
                <a:lnTo>
                  <a:pt x="1993" y="1367"/>
                </a:lnTo>
                <a:lnTo>
                  <a:pt x="2002" y="1341"/>
                </a:lnTo>
                <a:lnTo>
                  <a:pt x="2015" y="1315"/>
                </a:lnTo>
                <a:close/>
                <a:moveTo>
                  <a:pt x="23" y="1235"/>
                </a:moveTo>
                <a:lnTo>
                  <a:pt x="45" y="1267"/>
                </a:lnTo>
                <a:lnTo>
                  <a:pt x="77" y="1299"/>
                </a:lnTo>
                <a:lnTo>
                  <a:pt x="114" y="1328"/>
                </a:lnTo>
                <a:lnTo>
                  <a:pt x="158" y="1356"/>
                </a:lnTo>
                <a:lnTo>
                  <a:pt x="207" y="1382"/>
                </a:lnTo>
                <a:lnTo>
                  <a:pt x="263" y="1406"/>
                </a:lnTo>
                <a:lnTo>
                  <a:pt x="324" y="1427"/>
                </a:lnTo>
                <a:lnTo>
                  <a:pt x="390" y="1447"/>
                </a:lnTo>
                <a:lnTo>
                  <a:pt x="461" y="1463"/>
                </a:lnTo>
                <a:lnTo>
                  <a:pt x="536" y="1478"/>
                </a:lnTo>
                <a:lnTo>
                  <a:pt x="614" y="1489"/>
                </a:lnTo>
                <a:lnTo>
                  <a:pt x="695" y="1497"/>
                </a:lnTo>
                <a:lnTo>
                  <a:pt x="780" y="1502"/>
                </a:lnTo>
                <a:lnTo>
                  <a:pt x="867" y="1504"/>
                </a:lnTo>
                <a:lnTo>
                  <a:pt x="955" y="1502"/>
                </a:lnTo>
                <a:lnTo>
                  <a:pt x="1038" y="1497"/>
                </a:lnTo>
                <a:lnTo>
                  <a:pt x="1121" y="1489"/>
                </a:lnTo>
                <a:lnTo>
                  <a:pt x="1199" y="1478"/>
                </a:lnTo>
                <a:lnTo>
                  <a:pt x="1273" y="1463"/>
                </a:lnTo>
                <a:lnTo>
                  <a:pt x="1344" y="1447"/>
                </a:lnTo>
                <a:lnTo>
                  <a:pt x="1411" y="1427"/>
                </a:lnTo>
                <a:lnTo>
                  <a:pt x="1472" y="1406"/>
                </a:lnTo>
                <a:lnTo>
                  <a:pt x="1527" y="1382"/>
                </a:lnTo>
                <a:lnTo>
                  <a:pt x="1577" y="1356"/>
                </a:lnTo>
                <a:lnTo>
                  <a:pt x="1620" y="1328"/>
                </a:lnTo>
                <a:lnTo>
                  <a:pt x="1657" y="1299"/>
                </a:lnTo>
                <a:lnTo>
                  <a:pt x="1688" y="1267"/>
                </a:lnTo>
                <a:lnTo>
                  <a:pt x="1711" y="1235"/>
                </a:lnTo>
                <a:lnTo>
                  <a:pt x="1724" y="1261"/>
                </a:lnTo>
                <a:lnTo>
                  <a:pt x="1731" y="1287"/>
                </a:lnTo>
                <a:lnTo>
                  <a:pt x="1735" y="1315"/>
                </a:lnTo>
                <a:lnTo>
                  <a:pt x="1730" y="1348"/>
                </a:lnTo>
                <a:lnTo>
                  <a:pt x="1719" y="1380"/>
                </a:lnTo>
                <a:lnTo>
                  <a:pt x="1700" y="1412"/>
                </a:lnTo>
                <a:lnTo>
                  <a:pt x="1674" y="1442"/>
                </a:lnTo>
                <a:lnTo>
                  <a:pt x="1641" y="1471"/>
                </a:lnTo>
                <a:lnTo>
                  <a:pt x="1602" y="1498"/>
                </a:lnTo>
                <a:lnTo>
                  <a:pt x="1558" y="1523"/>
                </a:lnTo>
                <a:lnTo>
                  <a:pt x="1507" y="1547"/>
                </a:lnTo>
                <a:lnTo>
                  <a:pt x="1452" y="1569"/>
                </a:lnTo>
                <a:lnTo>
                  <a:pt x="1393" y="1589"/>
                </a:lnTo>
                <a:lnTo>
                  <a:pt x="1328" y="1607"/>
                </a:lnTo>
                <a:lnTo>
                  <a:pt x="1259" y="1623"/>
                </a:lnTo>
                <a:lnTo>
                  <a:pt x="1187" y="1635"/>
                </a:lnTo>
                <a:lnTo>
                  <a:pt x="1110" y="1645"/>
                </a:lnTo>
                <a:lnTo>
                  <a:pt x="1032" y="1654"/>
                </a:lnTo>
                <a:lnTo>
                  <a:pt x="951" y="1658"/>
                </a:lnTo>
                <a:lnTo>
                  <a:pt x="867" y="1660"/>
                </a:lnTo>
                <a:lnTo>
                  <a:pt x="784" y="1658"/>
                </a:lnTo>
                <a:lnTo>
                  <a:pt x="702" y="1654"/>
                </a:lnTo>
                <a:lnTo>
                  <a:pt x="623" y="1645"/>
                </a:lnTo>
                <a:lnTo>
                  <a:pt x="548" y="1635"/>
                </a:lnTo>
                <a:lnTo>
                  <a:pt x="475" y="1623"/>
                </a:lnTo>
                <a:lnTo>
                  <a:pt x="407" y="1607"/>
                </a:lnTo>
                <a:lnTo>
                  <a:pt x="342" y="1589"/>
                </a:lnTo>
                <a:lnTo>
                  <a:pt x="282" y="1569"/>
                </a:lnTo>
                <a:lnTo>
                  <a:pt x="227" y="1547"/>
                </a:lnTo>
                <a:lnTo>
                  <a:pt x="177" y="1523"/>
                </a:lnTo>
                <a:lnTo>
                  <a:pt x="132" y="1498"/>
                </a:lnTo>
                <a:lnTo>
                  <a:pt x="93" y="1471"/>
                </a:lnTo>
                <a:lnTo>
                  <a:pt x="61" y="1442"/>
                </a:lnTo>
                <a:lnTo>
                  <a:pt x="35" y="1412"/>
                </a:lnTo>
                <a:lnTo>
                  <a:pt x="16" y="1380"/>
                </a:lnTo>
                <a:lnTo>
                  <a:pt x="4" y="1348"/>
                </a:lnTo>
                <a:lnTo>
                  <a:pt x="0" y="1315"/>
                </a:lnTo>
                <a:lnTo>
                  <a:pt x="2" y="1287"/>
                </a:lnTo>
                <a:lnTo>
                  <a:pt x="11" y="1261"/>
                </a:lnTo>
                <a:lnTo>
                  <a:pt x="23" y="1235"/>
                </a:lnTo>
                <a:close/>
                <a:moveTo>
                  <a:pt x="2015" y="940"/>
                </a:moveTo>
                <a:lnTo>
                  <a:pt x="2037" y="972"/>
                </a:lnTo>
                <a:lnTo>
                  <a:pt x="2067" y="1003"/>
                </a:lnTo>
                <a:lnTo>
                  <a:pt x="2104" y="1033"/>
                </a:lnTo>
                <a:lnTo>
                  <a:pt x="2149" y="1060"/>
                </a:lnTo>
                <a:lnTo>
                  <a:pt x="2199" y="1086"/>
                </a:lnTo>
                <a:lnTo>
                  <a:pt x="2254" y="1110"/>
                </a:lnTo>
                <a:lnTo>
                  <a:pt x="2316" y="1131"/>
                </a:lnTo>
                <a:lnTo>
                  <a:pt x="2382" y="1151"/>
                </a:lnTo>
                <a:lnTo>
                  <a:pt x="2453" y="1168"/>
                </a:lnTo>
                <a:lnTo>
                  <a:pt x="2527" y="1181"/>
                </a:lnTo>
                <a:lnTo>
                  <a:pt x="2604" y="1192"/>
                </a:lnTo>
                <a:lnTo>
                  <a:pt x="2687" y="1201"/>
                </a:lnTo>
                <a:lnTo>
                  <a:pt x="2771" y="1206"/>
                </a:lnTo>
                <a:lnTo>
                  <a:pt x="2858" y="1209"/>
                </a:lnTo>
                <a:lnTo>
                  <a:pt x="2945" y="1206"/>
                </a:lnTo>
                <a:lnTo>
                  <a:pt x="3029" y="1201"/>
                </a:lnTo>
                <a:lnTo>
                  <a:pt x="3112" y="1192"/>
                </a:lnTo>
                <a:lnTo>
                  <a:pt x="3190" y="1181"/>
                </a:lnTo>
                <a:lnTo>
                  <a:pt x="3265" y="1168"/>
                </a:lnTo>
                <a:lnTo>
                  <a:pt x="3335" y="1151"/>
                </a:lnTo>
                <a:lnTo>
                  <a:pt x="3401" y="1131"/>
                </a:lnTo>
                <a:lnTo>
                  <a:pt x="3462" y="1110"/>
                </a:lnTo>
                <a:lnTo>
                  <a:pt x="3517" y="1086"/>
                </a:lnTo>
                <a:lnTo>
                  <a:pt x="3568" y="1060"/>
                </a:lnTo>
                <a:lnTo>
                  <a:pt x="3612" y="1033"/>
                </a:lnTo>
                <a:lnTo>
                  <a:pt x="3649" y="1003"/>
                </a:lnTo>
                <a:lnTo>
                  <a:pt x="3679" y="972"/>
                </a:lnTo>
                <a:lnTo>
                  <a:pt x="3702" y="940"/>
                </a:lnTo>
                <a:lnTo>
                  <a:pt x="3715" y="965"/>
                </a:lnTo>
                <a:lnTo>
                  <a:pt x="3722" y="992"/>
                </a:lnTo>
                <a:lnTo>
                  <a:pt x="3725" y="1019"/>
                </a:lnTo>
                <a:lnTo>
                  <a:pt x="3721" y="1053"/>
                </a:lnTo>
                <a:lnTo>
                  <a:pt x="3710" y="1085"/>
                </a:lnTo>
                <a:lnTo>
                  <a:pt x="3691" y="1116"/>
                </a:lnTo>
                <a:lnTo>
                  <a:pt x="3664" y="1146"/>
                </a:lnTo>
                <a:lnTo>
                  <a:pt x="3632" y="1175"/>
                </a:lnTo>
                <a:lnTo>
                  <a:pt x="3593" y="1202"/>
                </a:lnTo>
                <a:lnTo>
                  <a:pt x="3548" y="1227"/>
                </a:lnTo>
                <a:lnTo>
                  <a:pt x="3498" y="1251"/>
                </a:lnTo>
                <a:lnTo>
                  <a:pt x="3443" y="1274"/>
                </a:lnTo>
                <a:lnTo>
                  <a:pt x="3382" y="1294"/>
                </a:lnTo>
                <a:lnTo>
                  <a:pt x="3318" y="1311"/>
                </a:lnTo>
                <a:lnTo>
                  <a:pt x="3249" y="1327"/>
                </a:lnTo>
                <a:lnTo>
                  <a:pt x="3178" y="1340"/>
                </a:lnTo>
                <a:lnTo>
                  <a:pt x="3101" y="1350"/>
                </a:lnTo>
                <a:lnTo>
                  <a:pt x="3023" y="1357"/>
                </a:lnTo>
                <a:lnTo>
                  <a:pt x="2942" y="1362"/>
                </a:lnTo>
                <a:lnTo>
                  <a:pt x="2858" y="1363"/>
                </a:lnTo>
                <a:lnTo>
                  <a:pt x="2774" y="1362"/>
                </a:lnTo>
                <a:lnTo>
                  <a:pt x="2693" y="1357"/>
                </a:lnTo>
                <a:lnTo>
                  <a:pt x="2614" y="1350"/>
                </a:lnTo>
                <a:lnTo>
                  <a:pt x="2539" y="1340"/>
                </a:lnTo>
                <a:lnTo>
                  <a:pt x="2466" y="1327"/>
                </a:lnTo>
                <a:lnTo>
                  <a:pt x="2398" y="1311"/>
                </a:lnTo>
                <a:lnTo>
                  <a:pt x="2333" y="1294"/>
                </a:lnTo>
                <a:lnTo>
                  <a:pt x="2273" y="1274"/>
                </a:lnTo>
                <a:lnTo>
                  <a:pt x="2218" y="1251"/>
                </a:lnTo>
                <a:lnTo>
                  <a:pt x="2168" y="1227"/>
                </a:lnTo>
                <a:lnTo>
                  <a:pt x="2122" y="1202"/>
                </a:lnTo>
                <a:lnTo>
                  <a:pt x="2084" y="1175"/>
                </a:lnTo>
                <a:lnTo>
                  <a:pt x="2052" y="1146"/>
                </a:lnTo>
                <a:lnTo>
                  <a:pt x="2025" y="1116"/>
                </a:lnTo>
                <a:lnTo>
                  <a:pt x="2006" y="1085"/>
                </a:lnTo>
                <a:lnTo>
                  <a:pt x="1994" y="1053"/>
                </a:lnTo>
                <a:lnTo>
                  <a:pt x="1991" y="1019"/>
                </a:lnTo>
                <a:lnTo>
                  <a:pt x="1993" y="992"/>
                </a:lnTo>
                <a:lnTo>
                  <a:pt x="2002" y="965"/>
                </a:lnTo>
                <a:lnTo>
                  <a:pt x="2015" y="940"/>
                </a:lnTo>
                <a:close/>
                <a:moveTo>
                  <a:pt x="867" y="657"/>
                </a:moveTo>
                <a:lnTo>
                  <a:pt x="951" y="660"/>
                </a:lnTo>
                <a:lnTo>
                  <a:pt x="1032" y="664"/>
                </a:lnTo>
                <a:lnTo>
                  <a:pt x="1110" y="671"/>
                </a:lnTo>
                <a:lnTo>
                  <a:pt x="1187" y="682"/>
                </a:lnTo>
                <a:lnTo>
                  <a:pt x="1259" y="695"/>
                </a:lnTo>
                <a:lnTo>
                  <a:pt x="1328" y="711"/>
                </a:lnTo>
                <a:lnTo>
                  <a:pt x="1393" y="728"/>
                </a:lnTo>
                <a:lnTo>
                  <a:pt x="1452" y="748"/>
                </a:lnTo>
                <a:lnTo>
                  <a:pt x="1507" y="771"/>
                </a:lnTo>
                <a:lnTo>
                  <a:pt x="1558" y="795"/>
                </a:lnTo>
                <a:lnTo>
                  <a:pt x="1602" y="821"/>
                </a:lnTo>
                <a:lnTo>
                  <a:pt x="1641" y="848"/>
                </a:lnTo>
                <a:lnTo>
                  <a:pt x="1674" y="877"/>
                </a:lnTo>
                <a:lnTo>
                  <a:pt x="1700" y="907"/>
                </a:lnTo>
                <a:lnTo>
                  <a:pt x="1719" y="938"/>
                </a:lnTo>
                <a:lnTo>
                  <a:pt x="1730" y="970"/>
                </a:lnTo>
                <a:lnTo>
                  <a:pt x="1735" y="1004"/>
                </a:lnTo>
                <a:lnTo>
                  <a:pt x="1730" y="1038"/>
                </a:lnTo>
                <a:lnTo>
                  <a:pt x="1719" y="1070"/>
                </a:lnTo>
                <a:lnTo>
                  <a:pt x="1700" y="1101"/>
                </a:lnTo>
                <a:lnTo>
                  <a:pt x="1674" y="1131"/>
                </a:lnTo>
                <a:lnTo>
                  <a:pt x="1641" y="1160"/>
                </a:lnTo>
                <a:lnTo>
                  <a:pt x="1602" y="1187"/>
                </a:lnTo>
                <a:lnTo>
                  <a:pt x="1558" y="1212"/>
                </a:lnTo>
                <a:lnTo>
                  <a:pt x="1507" y="1237"/>
                </a:lnTo>
                <a:lnTo>
                  <a:pt x="1452" y="1259"/>
                </a:lnTo>
                <a:lnTo>
                  <a:pt x="1393" y="1279"/>
                </a:lnTo>
                <a:lnTo>
                  <a:pt x="1328" y="1297"/>
                </a:lnTo>
                <a:lnTo>
                  <a:pt x="1259" y="1312"/>
                </a:lnTo>
                <a:lnTo>
                  <a:pt x="1187" y="1325"/>
                </a:lnTo>
                <a:lnTo>
                  <a:pt x="1110" y="1336"/>
                </a:lnTo>
                <a:lnTo>
                  <a:pt x="1032" y="1343"/>
                </a:lnTo>
                <a:lnTo>
                  <a:pt x="951" y="1348"/>
                </a:lnTo>
                <a:lnTo>
                  <a:pt x="867" y="1350"/>
                </a:lnTo>
                <a:lnTo>
                  <a:pt x="784" y="1348"/>
                </a:lnTo>
                <a:lnTo>
                  <a:pt x="702" y="1343"/>
                </a:lnTo>
                <a:lnTo>
                  <a:pt x="623" y="1336"/>
                </a:lnTo>
                <a:lnTo>
                  <a:pt x="548" y="1325"/>
                </a:lnTo>
                <a:lnTo>
                  <a:pt x="475" y="1312"/>
                </a:lnTo>
                <a:lnTo>
                  <a:pt x="407" y="1297"/>
                </a:lnTo>
                <a:lnTo>
                  <a:pt x="342" y="1279"/>
                </a:lnTo>
                <a:lnTo>
                  <a:pt x="282" y="1259"/>
                </a:lnTo>
                <a:lnTo>
                  <a:pt x="227" y="1237"/>
                </a:lnTo>
                <a:lnTo>
                  <a:pt x="177" y="1212"/>
                </a:lnTo>
                <a:lnTo>
                  <a:pt x="132" y="1187"/>
                </a:lnTo>
                <a:lnTo>
                  <a:pt x="93" y="1160"/>
                </a:lnTo>
                <a:lnTo>
                  <a:pt x="61" y="1131"/>
                </a:lnTo>
                <a:lnTo>
                  <a:pt x="35" y="1101"/>
                </a:lnTo>
                <a:lnTo>
                  <a:pt x="16" y="1070"/>
                </a:lnTo>
                <a:lnTo>
                  <a:pt x="4" y="1038"/>
                </a:lnTo>
                <a:lnTo>
                  <a:pt x="0" y="1004"/>
                </a:lnTo>
                <a:lnTo>
                  <a:pt x="4" y="970"/>
                </a:lnTo>
                <a:lnTo>
                  <a:pt x="16" y="938"/>
                </a:lnTo>
                <a:lnTo>
                  <a:pt x="35" y="907"/>
                </a:lnTo>
                <a:lnTo>
                  <a:pt x="61" y="877"/>
                </a:lnTo>
                <a:lnTo>
                  <a:pt x="93" y="848"/>
                </a:lnTo>
                <a:lnTo>
                  <a:pt x="132" y="821"/>
                </a:lnTo>
                <a:lnTo>
                  <a:pt x="177" y="795"/>
                </a:lnTo>
                <a:lnTo>
                  <a:pt x="227" y="771"/>
                </a:lnTo>
                <a:lnTo>
                  <a:pt x="282" y="748"/>
                </a:lnTo>
                <a:lnTo>
                  <a:pt x="342" y="728"/>
                </a:lnTo>
                <a:lnTo>
                  <a:pt x="407" y="711"/>
                </a:lnTo>
                <a:lnTo>
                  <a:pt x="475" y="695"/>
                </a:lnTo>
                <a:lnTo>
                  <a:pt x="548" y="682"/>
                </a:lnTo>
                <a:lnTo>
                  <a:pt x="623" y="671"/>
                </a:lnTo>
                <a:lnTo>
                  <a:pt x="702" y="664"/>
                </a:lnTo>
                <a:lnTo>
                  <a:pt x="784" y="660"/>
                </a:lnTo>
                <a:lnTo>
                  <a:pt x="867" y="657"/>
                </a:lnTo>
                <a:close/>
                <a:moveTo>
                  <a:pt x="2015" y="579"/>
                </a:moveTo>
                <a:lnTo>
                  <a:pt x="2037" y="611"/>
                </a:lnTo>
                <a:lnTo>
                  <a:pt x="2067" y="641"/>
                </a:lnTo>
                <a:lnTo>
                  <a:pt x="2104" y="671"/>
                </a:lnTo>
                <a:lnTo>
                  <a:pt x="2149" y="698"/>
                </a:lnTo>
                <a:lnTo>
                  <a:pt x="2199" y="723"/>
                </a:lnTo>
                <a:lnTo>
                  <a:pt x="2254" y="747"/>
                </a:lnTo>
                <a:lnTo>
                  <a:pt x="2316" y="770"/>
                </a:lnTo>
                <a:lnTo>
                  <a:pt x="2382" y="788"/>
                </a:lnTo>
                <a:lnTo>
                  <a:pt x="2453" y="806"/>
                </a:lnTo>
                <a:lnTo>
                  <a:pt x="2527" y="819"/>
                </a:lnTo>
                <a:lnTo>
                  <a:pt x="2604" y="831"/>
                </a:lnTo>
                <a:lnTo>
                  <a:pt x="2687" y="839"/>
                </a:lnTo>
                <a:lnTo>
                  <a:pt x="2771" y="844"/>
                </a:lnTo>
                <a:lnTo>
                  <a:pt x="2858" y="846"/>
                </a:lnTo>
                <a:lnTo>
                  <a:pt x="2945" y="844"/>
                </a:lnTo>
                <a:lnTo>
                  <a:pt x="3029" y="839"/>
                </a:lnTo>
                <a:lnTo>
                  <a:pt x="3112" y="831"/>
                </a:lnTo>
                <a:lnTo>
                  <a:pt x="3190" y="819"/>
                </a:lnTo>
                <a:lnTo>
                  <a:pt x="3265" y="806"/>
                </a:lnTo>
                <a:lnTo>
                  <a:pt x="3335" y="788"/>
                </a:lnTo>
                <a:lnTo>
                  <a:pt x="3401" y="770"/>
                </a:lnTo>
                <a:lnTo>
                  <a:pt x="3462" y="747"/>
                </a:lnTo>
                <a:lnTo>
                  <a:pt x="3517" y="723"/>
                </a:lnTo>
                <a:lnTo>
                  <a:pt x="3568" y="698"/>
                </a:lnTo>
                <a:lnTo>
                  <a:pt x="3612" y="671"/>
                </a:lnTo>
                <a:lnTo>
                  <a:pt x="3649" y="641"/>
                </a:lnTo>
                <a:lnTo>
                  <a:pt x="3679" y="611"/>
                </a:lnTo>
                <a:lnTo>
                  <a:pt x="3702" y="579"/>
                </a:lnTo>
                <a:lnTo>
                  <a:pt x="3715" y="604"/>
                </a:lnTo>
                <a:lnTo>
                  <a:pt x="3722" y="630"/>
                </a:lnTo>
                <a:lnTo>
                  <a:pt x="3725" y="656"/>
                </a:lnTo>
                <a:lnTo>
                  <a:pt x="3721" y="690"/>
                </a:lnTo>
                <a:lnTo>
                  <a:pt x="3710" y="722"/>
                </a:lnTo>
                <a:lnTo>
                  <a:pt x="3691" y="753"/>
                </a:lnTo>
                <a:lnTo>
                  <a:pt x="3664" y="783"/>
                </a:lnTo>
                <a:lnTo>
                  <a:pt x="3632" y="812"/>
                </a:lnTo>
                <a:lnTo>
                  <a:pt x="3593" y="839"/>
                </a:lnTo>
                <a:lnTo>
                  <a:pt x="3548" y="866"/>
                </a:lnTo>
                <a:lnTo>
                  <a:pt x="3498" y="889"/>
                </a:lnTo>
                <a:lnTo>
                  <a:pt x="3443" y="912"/>
                </a:lnTo>
                <a:lnTo>
                  <a:pt x="3382" y="932"/>
                </a:lnTo>
                <a:lnTo>
                  <a:pt x="3318" y="949"/>
                </a:lnTo>
                <a:lnTo>
                  <a:pt x="3249" y="964"/>
                </a:lnTo>
                <a:lnTo>
                  <a:pt x="3178" y="978"/>
                </a:lnTo>
                <a:lnTo>
                  <a:pt x="3101" y="988"/>
                </a:lnTo>
                <a:lnTo>
                  <a:pt x="3023" y="995"/>
                </a:lnTo>
                <a:lnTo>
                  <a:pt x="2942" y="1000"/>
                </a:lnTo>
                <a:lnTo>
                  <a:pt x="2858" y="1002"/>
                </a:lnTo>
                <a:lnTo>
                  <a:pt x="2774" y="1000"/>
                </a:lnTo>
                <a:lnTo>
                  <a:pt x="2693" y="995"/>
                </a:lnTo>
                <a:lnTo>
                  <a:pt x="2614" y="988"/>
                </a:lnTo>
                <a:lnTo>
                  <a:pt x="2539" y="978"/>
                </a:lnTo>
                <a:lnTo>
                  <a:pt x="2466" y="964"/>
                </a:lnTo>
                <a:lnTo>
                  <a:pt x="2398" y="949"/>
                </a:lnTo>
                <a:lnTo>
                  <a:pt x="2333" y="932"/>
                </a:lnTo>
                <a:lnTo>
                  <a:pt x="2273" y="912"/>
                </a:lnTo>
                <a:lnTo>
                  <a:pt x="2218" y="889"/>
                </a:lnTo>
                <a:lnTo>
                  <a:pt x="2168" y="866"/>
                </a:lnTo>
                <a:lnTo>
                  <a:pt x="2122" y="839"/>
                </a:lnTo>
                <a:lnTo>
                  <a:pt x="2084" y="812"/>
                </a:lnTo>
                <a:lnTo>
                  <a:pt x="2052" y="783"/>
                </a:lnTo>
                <a:lnTo>
                  <a:pt x="2025" y="753"/>
                </a:lnTo>
                <a:lnTo>
                  <a:pt x="2006" y="722"/>
                </a:lnTo>
                <a:lnTo>
                  <a:pt x="1994" y="690"/>
                </a:lnTo>
                <a:lnTo>
                  <a:pt x="1991" y="656"/>
                </a:lnTo>
                <a:lnTo>
                  <a:pt x="1993" y="630"/>
                </a:lnTo>
                <a:lnTo>
                  <a:pt x="2002" y="604"/>
                </a:lnTo>
                <a:lnTo>
                  <a:pt x="2015" y="579"/>
                </a:lnTo>
                <a:close/>
                <a:moveTo>
                  <a:pt x="2858" y="0"/>
                </a:moveTo>
                <a:lnTo>
                  <a:pt x="2942" y="1"/>
                </a:lnTo>
                <a:lnTo>
                  <a:pt x="3023" y="6"/>
                </a:lnTo>
                <a:lnTo>
                  <a:pt x="3101" y="14"/>
                </a:lnTo>
                <a:lnTo>
                  <a:pt x="3178" y="24"/>
                </a:lnTo>
                <a:lnTo>
                  <a:pt x="3249" y="37"/>
                </a:lnTo>
                <a:lnTo>
                  <a:pt x="3318" y="52"/>
                </a:lnTo>
                <a:lnTo>
                  <a:pt x="3382" y="70"/>
                </a:lnTo>
                <a:lnTo>
                  <a:pt x="3443" y="90"/>
                </a:lnTo>
                <a:lnTo>
                  <a:pt x="3498" y="112"/>
                </a:lnTo>
                <a:lnTo>
                  <a:pt x="3548" y="136"/>
                </a:lnTo>
                <a:lnTo>
                  <a:pt x="3593" y="162"/>
                </a:lnTo>
                <a:lnTo>
                  <a:pt x="3632" y="189"/>
                </a:lnTo>
                <a:lnTo>
                  <a:pt x="3664" y="218"/>
                </a:lnTo>
                <a:lnTo>
                  <a:pt x="3691" y="248"/>
                </a:lnTo>
                <a:lnTo>
                  <a:pt x="3710" y="281"/>
                </a:lnTo>
                <a:lnTo>
                  <a:pt x="3721" y="313"/>
                </a:lnTo>
                <a:lnTo>
                  <a:pt x="3725" y="347"/>
                </a:lnTo>
                <a:lnTo>
                  <a:pt x="3721" y="379"/>
                </a:lnTo>
                <a:lnTo>
                  <a:pt x="3710" y="412"/>
                </a:lnTo>
                <a:lnTo>
                  <a:pt x="3691" y="443"/>
                </a:lnTo>
                <a:lnTo>
                  <a:pt x="3664" y="473"/>
                </a:lnTo>
                <a:lnTo>
                  <a:pt x="3632" y="501"/>
                </a:lnTo>
                <a:lnTo>
                  <a:pt x="3593" y="529"/>
                </a:lnTo>
                <a:lnTo>
                  <a:pt x="3548" y="555"/>
                </a:lnTo>
                <a:lnTo>
                  <a:pt x="3498" y="579"/>
                </a:lnTo>
                <a:lnTo>
                  <a:pt x="3443" y="601"/>
                </a:lnTo>
                <a:lnTo>
                  <a:pt x="3382" y="621"/>
                </a:lnTo>
                <a:lnTo>
                  <a:pt x="3318" y="639"/>
                </a:lnTo>
                <a:lnTo>
                  <a:pt x="3249" y="654"/>
                </a:lnTo>
                <a:lnTo>
                  <a:pt x="3178" y="667"/>
                </a:lnTo>
                <a:lnTo>
                  <a:pt x="3101" y="677"/>
                </a:lnTo>
                <a:lnTo>
                  <a:pt x="3023" y="685"/>
                </a:lnTo>
                <a:lnTo>
                  <a:pt x="2942" y="690"/>
                </a:lnTo>
                <a:lnTo>
                  <a:pt x="2858" y="691"/>
                </a:lnTo>
                <a:lnTo>
                  <a:pt x="2774" y="690"/>
                </a:lnTo>
                <a:lnTo>
                  <a:pt x="2693" y="685"/>
                </a:lnTo>
                <a:lnTo>
                  <a:pt x="2614" y="677"/>
                </a:lnTo>
                <a:lnTo>
                  <a:pt x="2539" y="667"/>
                </a:lnTo>
                <a:lnTo>
                  <a:pt x="2467" y="654"/>
                </a:lnTo>
                <a:lnTo>
                  <a:pt x="2398" y="639"/>
                </a:lnTo>
                <a:lnTo>
                  <a:pt x="2333" y="621"/>
                </a:lnTo>
                <a:lnTo>
                  <a:pt x="2273" y="601"/>
                </a:lnTo>
                <a:lnTo>
                  <a:pt x="2218" y="579"/>
                </a:lnTo>
                <a:lnTo>
                  <a:pt x="2168" y="555"/>
                </a:lnTo>
                <a:lnTo>
                  <a:pt x="2122" y="529"/>
                </a:lnTo>
                <a:lnTo>
                  <a:pt x="2084" y="501"/>
                </a:lnTo>
                <a:lnTo>
                  <a:pt x="2052" y="473"/>
                </a:lnTo>
                <a:lnTo>
                  <a:pt x="2025" y="443"/>
                </a:lnTo>
                <a:lnTo>
                  <a:pt x="2006" y="412"/>
                </a:lnTo>
                <a:lnTo>
                  <a:pt x="1994" y="379"/>
                </a:lnTo>
                <a:lnTo>
                  <a:pt x="1991" y="347"/>
                </a:lnTo>
                <a:lnTo>
                  <a:pt x="1994" y="313"/>
                </a:lnTo>
                <a:lnTo>
                  <a:pt x="2006" y="281"/>
                </a:lnTo>
                <a:lnTo>
                  <a:pt x="2025" y="248"/>
                </a:lnTo>
                <a:lnTo>
                  <a:pt x="2052" y="218"/>
                </a:lnTo>
                <a:lnTo>
                  <a:pt x="2084" y="189"/>
                </a:lnTo>
                <a:lnTo>
                  <a:pt x="2122" y="162"/>
                </a:lnTo>
                <a:lnTo>
                  <a:pt x="2168" y="136"/>
                </a:lnTo>
                <a:lnTo>
                  <a:pt x="2218" y="112"/>
                </a:lnTo>
                <a:lnTo>
                  <a:pt x="2273" y="90"/>
                </a:lnTo>
                <a:lnTo>
                  <a:pt x="2333" y="70"/>
                </a:lnTo>
                <a:lnTo>
                  <a:pt x="2398" y="52"/>
                </a:lnTo>
                <a:lnTo>
                  <a:pt x="2467" y="37"/>
                </a:lnTo>
                <a:lnTo>
                  <a:pt x="2539" y="24"/>
                </a:lnTo>
                <a:lnTo>
                  <a:pt x="2614" y="14"/>
                </a:lnTo>
                <a:lnTo>
                  <a:pt x="2693" y="6"/>
                </a:lnTo>
                <a:lnTo>
                  <a:pt x="2774" y="1"/>
                </a:lnTo>
                <a:lnTo>
                  <a:pt x="28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19"/>
          <p:cNvGrpSpPr>
            <a:grpSpLocks noChangeAspect="1"/>
          </p:cNvGrpSpPr>
          <p:nvPr/>
        </p:nvGrpSpPr>
        <p:grpSpPr bwMode="auto">
          <a:xfrm>
            <a:off x="3387847" y="3396518"/>
            <a:ext cx="485785" cy="331421"/>
            <a:chOff x="2075" y="2206"/>
            <a:chExt cx="1734" cy="1183"/>
          </a:xfrm>
          <a:solidFill>
            <a:schemeClr val="bg1"/>
          </a:solidFill>
        </p:grpSpPr>
        <p:sp>
          <p:nvSpPr>
            <p:cNvPr id="33" name="Freeform 21"/>
            <p:cNvSpPr>
              <a:spLocks noEditPoints="1"/>
            </p:cNvSpPr>
            <p:nvPr/>
          </p:nvSpPr>
          <p:spPr bwMode="auto">
            <a:xfrm>
              <a:off x="2075" y="2206"/>
              <a:ext cx="1734" cy="1183"/>
            </a:xfrm>
            <a:custGeom>
              <a:avLst/>
              <a:gdLst>
                <a:gd name="T0" fmla="*/ 2037 w 3468"/>
                <a:gd name="T1" fmla="*/ 1784 h 2366"/>
                <a:gd name="T2" fmla="*/ 1892 w 3468"/>
                <a:gd name="T3" fmla="*/ 2184 h 2366"/>
                <a:gd name="T4" fmla="*/ 1998 w 3468"/>
                <a:gd name="T5" fmla="*/ 2210 h 2366"/>
                <a:gd name="T6" fmla="*/ 2201 w 3468"/>
                <a:gd name="T7" fmla="*/ 1819 h 2366"/>
                <a:gd name="T8" fmla="*/ 2135 w 3468"/>
                <a:gd name="T9" fmla="*/ 1738 h 2366"/>
                <a:gd name="T10" fmla="*/ 1701 w 3468"/>
                <a:gd name="T11" fmla="*/ 1747 h 2366"/>
                <a:gd name="T12" fmla="*/ 1660 w 3468"/>
                <a:gd name="T13" fmla="*/ 1813 h 2366"/>
                <a:gd name="T14" fmla="*/ 1542 w 3468"/>
                <a:gd name="T15" fmla="*/ 2158 h 2366"/>
                <a:gd name="T16" fmla="*/ 1647 w 3468"/>
                <a:gd name="T17" fmla="*/ 2184 h 2366"/>
                <a:gd name="T18" fmla="*/ 1851 w 3468"/>
                <a:gd name="T19" fmla="*/ 1793 h 2366"/>
                <a:gd name="T20" fmla="*/ 1785 w 3468"/>
                <a:gd name="T21" fmla="*/ 1713 h 2366"/>
                <a:gd name="T22" fmla="*/ 1369 w 3468"/>
                <a:gd name="T23" fmla="*/ 1058 h 2366"/>
                <a:gd name="T24" fmla="*/ 1670 w 3468"/>
                <a:gd name="T25" fmla="*/ 944 h 2366"/>
                <a:gd name="T26" fmla="*/ 1918 w 3468"/>
                <a:gd name="T27" fmla="*/ 921 h 2366"/>
                <a:gd name="T28" fmla="*/ 2033 w 3468"/>
                <a:gd name="T29" fmla="*/ 991 h 2366"/>
                <a:gd name="T30" fmla="*/ 2082 w 3468"/>
                <a:gd name="T31" fmla="*/ 1092 h 2366"/>
                <a:gd name="T32" fmla="*/ 2044 w 3468"/>
                <a:gd name="T33" fmla="*/ 1335 h 2366"/>
                <a:gd name="T34" fmla="*/ 3285 w 3468"/>
                <a:gd name="T35" fmla="*/ 1559 h 2366"/>
                <a:gd name="T36" fmla="*/ 3334 w 3468"/>
                <a:gd name="T37" fmla="*/ 794 h 2366"/>
                <a:gd name="T38" fmla="*/ 217 w 3468"/>
                <a:gd name="T39" fmla="*/ 2028 h 2366"/>
                <a:gd name="T40" fmla="*/ 535 w 3468"/>
                <a:gd name="T41" fmla="*/ 2030 h 2366"/>
                <a:gd name="T42" fmla="*/ 848 w 3468"/>
                <a:gd name="T43" fmla="*/ 2030 h 2366"/>
                <a:gd name="T44" fmla="*/ 1019 w 3468"/>
                <a:gd name="T45" fmla="*/ 2012 h 2366"/>
                <a:gd name="T46" fmla="*/ 1126 w 3468"/>
                <a:gd name="T47" fmla="*/ 1972 h 2366"/>
                <a:gd name="T48" fmla="*/ 1139 w 3468"/>
                <a:gd name="T49" fmla="*/ 1959 h 2366"/>
                <a:gd name="T50" fmla="*/ 1352 w 3468"/>
                <a:gd name="T51" fmla="*/ 1792 h 2366"/>
                <a:gd name="T52" fmla="*/ 1685 w 3468"/>
                <a:gd name="T53" fmla="*/ 1479 h 2366"/>
                <a:gd name="T54" fmla="*/ 1831 w 3468"/>
                <a:gd name="T55" fmla="*/ 1276 h 2366"/>
                <a:gd name="T56" fmla="*/ 1869 w 3468"/>
                <a:gd name="T57" fmla="*/ 1166 h 2366"/>
                <a:gd name="T58" fmla="*/ 1867 w 3468"/>
                <a:gd name="T59" fmla="*/ 1136 h 2366"/>
                <a:gd name="T60" fmla="*/ 1749 w 3468"/>
                <a:gd name="T61" fmla="*/ 1152 h 2366"/>
                <a:gd name="T62" fmla="*/ 1478 w 3468"/>
                <a:gd name="T63" fmla="*/ 1251 h 2366"/>
                <a:gd name="T64" fmla="*/ 1224 w 3468"/>
                <a:gd name="T65" fmla="*/ 1376 h 2366"/>
                <a:gd name="T66" fmla="*/ 1130 w 3468"/>
                <a:gd name="T67" fmla="*/ 1377 h 2366"/>
                <a:gd name="T68" fmla="*/ 1074 w 3468"/>
                <a:gd name="T69" fmla="*/ 1323 h 2366"/>
                <a:gd name="T70" fmla="*/ 1004 w 3468"/>
                <a:gd name="T71" fmla="*/ 491 h 2366"/>
                <a:gd name="T72" fmla="*/ 1284 w 3468"/>
                <a:gd name="T73" fmla="*/ 158 h 2366"/>
                <a:gd name="T74" fmla="*/ 3335 w 3468"/>
                <a:gd name="T75" fmla="*/ 206 h 2366"/>
                <a:gd name="T76" fmla="*/ 3267 w 3468"/>
                <a:gd name="T77" fmla="*/ 136 h 2366"/>
                <a:gd name="T78" fmla="*/ 3421 w 3468"/>
                <a:gd name="T79" fmla="*/ 74 h 2366"/>
                <a:gd name="T80" fmla="*/ 3464 w 3468"/>
                <a:gd name="T81" fmla="*/ 1530 h 2366"/>
                <a:gd name="T82" fmla="*/ 3336 w 3468"/>
                <a:gd name="T83" fmla="*/ 1684 h 2366"/>
                <a:gd name="T84" fmla="*/ 2344 w 3468"/>
                <a:gd name="T85" fmla="*/ 1788 h 2366"/>
                <a:gd name="T86" fmla="*/ 2148 w 3468"/>
                <a:gd name="T87" fmla="*/ 2269 h 2366"/>
                <a:gd name="T88" fmla="*/ 1962 w 3468"/>
                <a:gd name="T89" fmla="*/ 2366 h 2366"/>
                <a:gd name="T90" fmla="*/ 1776 w 3468"/>
                <a:gd name="T91" fmla="*/ 2268 h 2366"/>
                <a:gd name="T92" fmla="*/ 1584 w 3468"/>
                <a:gd name="T93" fmla="*/ 2338 h 2366"/>
                <a:gd name="T94" fmla="*/ 1426 w 3468"/>
                <a:gd name="T95" fmla="*/ 2245 h 2366"/>
                <a:gd name="T96" fmla="*/ 1388 w 3468"/>
                <a:gd name="T97" fmla="*/ 2043 h 2366"/>
                <a:gd name="T98" fmla="*/ 1215 w 3468"/>
                <a:gd name="T99" fmla="*/ 2175 h 2366"/>
                <a:gd name="T100" fmla="*/ 971 w 3468"/>
                <a:gd name="T101" fmla="*/ 2243 h 2366"/>
                <a:gd name="T102" fmla="*/ 650 w 3468"/>
                <a:gd name="T103" fmla="*/ 2256 h 2366"/>
                <a:gd name="T104" fmla="*/ 345 w 3468"/>
                <a:gd name="T105" fmla="*/ 2251 h 2366"/>
                <a:gd name="T106" fmla="*/ 146 w 3468"/>
                <a:gd name="T107" fmla="*/ 2245 h 2366"/>
                <a:gd name="T108" fmla="*/ 48 w 3468"/>
                <a:gd name="T109" fmla="*/ 2212 h 2366"/>
                <a:gd name="T110" fmla="*/ 2 w 3468"/>
                <a:gd name="T111" fmla="*/ 1032 h 2366"/>
                <a:gd name="T112" fmla="*/ 817 w 3468"/>
                <a:gd name="T113" fmla="*/ 289 h 2366"/>
                <a:gd name="T114" fmla="*/ 915 w 3468"/>
                <a:gd name="T115" fmla="*/ 272 h 2366"/>
                <a:gd name="T116" fmla="*/ 1105 w 3468"/>
                <a:gd name="T117" fmla="*/ 289 h 2366"/>
                <a:gd name="T118" fmla="*/ 1178 w 3468"/>
                <a:gd name="T119" fmla="*/ 74 h 2366"/>
                <a:gd name="T120" fmla="*/ 3267 w 3468"/>
                <a:gd name="T121" fmla="*/ 0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68" h="2366">
                  <a:moveTo>
                    <a:pt x="2115" y="1736"/>
                  </a:moveTo>
                  <a:lnTo>
                    <a:pt x="2095" y="1738"/>
                  </a:lnTo>
                  <a:lnTo>
                    <a:pt x="2077" y="1744"/>
                  </a:lnTo>
                  <a:lnTo>
                    <a:pt x="2062" y="1754"/>
                  </a:lnTo>
                  <a:lnTo>
                    <a:pt x="2048" y="1767"/>
                  </a:lnTo>
                  <a:lnTo>
                    <a:pt x="2037" y="1784"/>
                  </a:lnTo>
                  <a:lnTo>
                    <a:pt x="1886" y="2090"/>
                  </a:lnTo>
                  <a:lnTo>
                    <a:pt x="1878" y="2109"/>
                  </a:lnTo>
                  <a:lnTo>
                    <a:pt x="1876" y="2129"/>
                  </a:lnTo>
                  <a:lnTo>
                    <a:pt x="1878" y="2149"/>
                  </a:lnTo>
                  <a:lnTo>
                    <a:pt x="1883" y="2167"/>
                  </a:lnTo>
                  <a:lnTo>
                    <a:pt x="1892" y="2184"/>
                  </a:lnTo>
                  <a:lnTo>
                    <a:pt x="1906" y="2197"/>
                  </a:lnTo>
                  <a:lnTo>
                    <a:pt x="1922" y="2209"/>
                  </a:lnTo>
                  <a:lnTo>
                    <a:pt x="1941" y="2215"/>
                  </a:lnTo>
                  <a:lnTo>
                    <a:pt x="1961" y="2218"/>
                  </a:lnTo>
                  <a:lnTo>
                    <a:pt x="1980" y="2215"/>
                  </a:lnTo>
                  <a:lnTo>
                    <a:pt x="1998" y="2210"/>
                  </a:lnTo>
                  <a:lnTo>
                    <a:pt x="2014" y="2200"/>
                  </a:lnTo>
                  <a:lnTo>
                    <a:pt x="2029" y="2186"/>
                  </a:lnTo>
                  <a:lnTo>
                    <a:pt x="2038" y="2170"/>
                  </a:lnTo>
                  <a:lnTo>
                    <a:pt x="2191" y="1863"/>
                  </a:lnTo>
                  <a:lnTo>
                    <a:pt x="2199" y="1842"/>
                  </a:lnTo>
                  <a:lnTo>
                    <a:pt x="2201" y="1819"/>
                  </a:lnTo>
                  <a:lnTo>
                    <a:pt x="2197" y="1797"/>
                  </a:lnTo>
                  <a:lnTo>
                    <a:pt x="2190" y="1781"/>
                  </a:lnTo>
                  <a:lnTo>
                    <a:pt x="2181" y="1767"/>
                  </a:lnTo>
                  <a:lnTo>
                    <a:pt x="2169" y="1755"/>
                  </a:lnTo>
                  <a:lnTo>
                    <a:pt x="2154" y="1746"/>
                  </a:lnTo>
                  <a:lnTo>
                    <a:pt x="2135" y="1738"/>
                  </a:lnTo>
                  <a:lnTo>
                    <a:pt x="2115" y="1736"/>
                  </a:lnTo>
                  <a:close/>
                  <a:moveTo>
                    <a:pt x="1766" y="1711"/>
                  </a:moveTo>
                  <a:lnTo>
                    <a:pt x="1747" y="1714"/>
                  </a:lnTo>
                  <a:lnTo>
                    <a:pt x="1729" y="1722"/>
                  </a:lnTo>
                  <a:lnTo>
                    <a:pt x="1714" y="1733"/>
                  </a:lnTo>
                  <a:lnTo>
                    <a:pt x="1701" y="1747"/>
                  </a:lnTo>
                  <a:lnTo>
                    <a:pt x="1688" y="1763"/>
                  </a:lnTo>
                  <a:lnTo>
                    <a:pt x="1678" y="1777"/>
                  </a:lnTo>
                  <a:lnTo>
                    <a:pt x="1670" y="1791"/>
                  </a:lnTo>
                  <a:lnTo>
                    <a:pt x="1664" y="1803"/>
                  </a:lnTo>
                  <a:lnTo>
                    <a:pt x="1661" y="1810"/>
                  </a:lnTo>
                  <a:lnTo>
                    <a:pt x="1660" y="1813"/>
                  </a:lnTo>
                  <a:lnTo>
                    <a:pt x="1534" y="2064"/>
                  </a:lnTo>
                  <a:lnTo>
                    <a:pt x="1528" y="2084"/>
                  </a:lnTo>
                  <a:lnTo>
                    <a:pt x="1526" y="2104"/>
                  </a:lnTo>
                  <a:lnTo>
                    <a:pt x="1527" y="2123"/>
                  </a:lnTo>
                  <a:lnTo>
                    <a:pt x="1533" y="2141"/>
                  </a:lnTo>
                  <a:lnTo>
                    <a:pt x="1542" y="2158"/>
                  </a:lnTo>
                  <a:lnTo>
                    <a:pt x="1555" y="2173"/>
                  </a:lnTo>
                  <a:lnTo>
                    <a:pt x="1573" y="2184"/>
                  </a:lnTo>
                  <a:lnTo>
                    <a:pt x="1591" y="2191"/>
                  </a:lnTo>
                  <a:lnTo>
                    <a:pt x="1610" y="2192"/>
                  </a:lnTo>
                  <a:lnTo>
                    <a:pt x="1630" y="2191"/>
                  </a:lnTo>
                  <a:lnTo>
                    <a:pt x="1647" y="2184"/>
                  </a:lnTo>
                  <a:lnTo>
                    <a:pt x="1664" y="2174"/>
                  </a:lnTo>
                  <a:lnTo>
                    <a:pt x="1678" y="2161"/>
                  </a:lnTo>
                  <a:lnTo>
                    <a:pt x="1688" y="2144"/>
                  </a:lnTo>
                  <a:lnTo>
                    <a:pt x="1841" y="1838"/>
                  </a:lnTo>
                  <a:lnTo>
                    <a:pt x="1849" y="1817"/>
                  </a:lnTo>
                  <a:lnTo>
                    <a:pt x="1851" y="1793"/>
                  </a:lnTo>
                  <a:lnTo>
                    <a:pt x="1847" y="1771"/>
                  </a:lnTo>
                  <a:lnTo>
                    <a:pt x="1840" y="1755"/>
                  </a:lnTo>
                  <a:lnTo>
                    <a:pt x="1830" y="1741"/>
                  </a:lnTo>
                  <a:lnTo>
                    <a:pt x="1818" y="1729"/>
                  </a:lnTo>
                  <a:lnTo>
                    <a:pt x="1804" y="1720"/>
                  </a:lnTo>
                  <a:lnTo>
                    <a:pt x="1785" y="1713"/>
                  </a:lnTo>
                  <a:lnTo>
                    <a:pt x="1766" y="1711"/>
                  </a:lnTo>
                  <a:close/>
                  <a:moveTo>
                    <a:pt x="3334" y="794"/>
                  </a:moveTo>
                  <a:lnTo>
                    <a:pt x="1281" y="794"/>
                  </a:lnTo>
                  <a:lnTo>
                    <a:pt x="1281" y="1100"/>
                  </a:lnTo>
                  <a:lnTo>
                    <a:pt x="1324" y="1079"/>
                  </a:lnTo>
                  <a:lnTo>
                    <a:pt x="1369" y="1058"/>
                  </a:lnTo>
                  <a:lnTo>
                    <a:pt x="1417" y="1037"/>
                  </a:lnTo>
                  <a:lnTo>
                    <a:pt x="1467" y="1016"/>
                  </a:lnTo>
                  <a:lnTo>
                    <a:pt x="1518" y="996"/>
                  </a:lnTo>
                  <a:lnTo>
                    <a:pt x="1569" y="977"/>
                  </a:lnTo>
                  <a:lnTo>
                    <a:pt x="1620" y="960"/>
                  </a:lnTo>
                  <a:lnTo>
                    <a:pt x="1670" y="944"/>
                  </a:lnTo>
                  <a:lnTo>
                    <a:pt x="1718" y="932"/>
                  </a:lnTo>
                  <a:lnTo>
                    <a:pt x="1766" y="923"/>
                  </a:lnTo>
                  <a:lnTo>
                    <a:pt x="1810" y="916"/>
                  </a:lnTo>
                  <a:lnTo>
                    <a:pt x="1852" y="915"/>
                  </a:lnTo>
                  <a:lnTo>
                    <a:pt x="1887" y="916"/>
                  </a:lnTo>
                  <a:lnTo>
                    <a:pt x="1918" y="921"/>
                  </a:lnTo>
                  <a:lnTo>
                    <a:pt x="1944" y="929"/>
                  </a:lnTo>
                  <a:lnTo>
                    <a:pt x="1969" y="939"/>
                  </a:lnTo>
                  <a:lnTo>
                    <a:pt x="1989" y="950"/>
                  </a:lnTo>
                  <a:lnTo>
                    <a:pt x="2006" y="962"/>
                  </a:lnTo>
                  <a:lnTo>
                    <a:pt x="2021" y="976"/>
                  </a:lnTo>
                  <a:lnTo>
                    <a:pt x="2033" y="991"/>
                  </a:lnTo>
                  <a:lnTo>
                    <a:pt x="2043" y="1004"/>
                  </a:lnTo>
                  <a:lnTo>
                    <a:pt x="2051" y="1018"/>
                  </a:lnTo>
                  <a:lnTo>
                    <a:pt x="2058" y="1031"/>
                  </a:lnTo>
                  <a:lnTo>
                    <a:pt x="2067" y="1048"/>
                  </a:lnTo>
                  <a:lnTo>
                    <a:pt x="2075" y="1068"/>
                  </a:lnTo>
                  <a:lnTo>
                    <a:pt x="2082" y="1092"/>
                  </a:lnTo>
                  <a:lnTo>
                    <a:pt x="2086" y="1120"/>
                  </a:lnTo>
                  <a:lnTo>
                    <a:pt x="2087" y="1150"/>
                  </a:lnTo>
                  <a:lnTo>
                    <a:pt x="2086" y="1186"/>
                  </a:lnTo>
                  <a:lnTo>
                    <a:pt x="2078" y="1234"/>
                  </a:lnTo>
                  <a:lnTo>
                    <a:pt x="2064" y="1283"/>
                  </a:lnTo>
                  <a:lnTo>
                    <a:pt x="2044" y="1335"/>
                  </a:lnTo>
                  <a:lnTo>
                    <a:pt x="2017" y="1389"/>
                  </a:lnTo>
                  <a:lnTo>
                    <a:pt x="1984" y="1444"/>
                  </a:lnTo>
                  <a:lnTo>
                    <a:pt x="1945" y="1502"/>
                  </a:lnTo>
                  <a:lnTo>
                    <a:pt x="1900" y="1560"/>
                  </a:lnTo>
                  <a:lnTo>
                    <a:pt x="3267" y="1561"/>
                  </a:lnTo>
                  <a:lnTo>
                    <a:pt x="3285" y="1559"/>
                  </a:lnTo>
                  <a:lnTo>
                    <a:pt x="3300" y="1552"/>
                  </a:lnTo>
                  <a:lnTo>
                    <a:pt x="3314" y="1541"/>
                  </a:lnTo>
                  <a:lnTo>
                    <a:pt x="3325" y="1528"/>
                  </a:lnTo>
                  <a:lnTo>
                    <a:pt x="3331" y="1512"/>
                  </a:lnTo>
                  <a:lnTo>
                    <a:pt x="3334" y="1494"/>
                  </a:lnTo>
                  <a:lnTo>
                    <a:pt x="3334" y="794"/>
                  </a:lnTo>
                  <a:close/>
                  <a:moveTo>
                    <a:pt x="973" y="490"/>
                  </a:moveTo>
                  <a:lnTo>
                    <a:pt x="944" y="491"/>
                  </a:lnTo>
                  <a:lnTo>
                    <a:pt x="918" y="494"/>
                  </a:lnTo>
                  <a:lnTo>
                    <a:pt x="897" y="498"/>
                  </a:lnTo>
                  <a:lnTo>
                    <a:pt x="218" y="1102"/>
                  </a:lnTo>
                  <a:lnTo>
                    <a:pt x="217" y="2028"/>
                  </a:lnTo>
                  <a:lnTo>
                    <a:pt x="258" y="2030"/>
                  </a:lnTo>
                  <a:lnTo>
                    <a:pt x="307" y="2030"/>
                  </a:lnTo>
                  <a:lnTo>
                    <a:pt x="359" y="2030"/>
                  </a:lnTo>
                  <a:lnTo>
                    <a:pt x="417" y="2030"/>
                  </a:lnTo>
                  <a:lnTo>
                    <a:pt x="475" y="2030"/>
                  </a:lnTo>
                  <a:lnTo>
                    <a:pt x="535" y="2030"/>
                  </a:lnTo>
                  <a:lnTo>
                    <a:pt x="594" y="2030"/>
                  </a:lnTo>
                  <a:lnTo>
                    <a:pt x="651" y="2030"/>
                  </a:lnTo>
                  <a:lnTo>
                    <a:pt x="711" y="2030"/>
                  </a:lnTo>
                  <a:lnTo>
                    <a:pt x="763" y="2030"/>
                  </a:lnTo>
                  <a:lnTo>
                    <a:pt x="809" y="2030"/>
                  </a:lnTo>
                  <a:lnTo>
                    <a:pt x="848" y="2030"/>
                  </a:lnTo>
                  <a:lnTo>
                    <a:pt x="880" y="2028"/>
                  </a:lnTo>
                  <a:lnTo>
                    <a:pt x="906" y="2027"/>
                  </a:lnTo>
                  <a:lnTo>
                    <a:pt x="927" y="2026"/>
                  </a:lnTo>
                  <a:lnTo>
                    <a:pt x="944" y="2025"/>
                  </a:lnTo>
                  <a:lnTo>
                    <a:pt x="985" y="2018"/>
                  </a:lnTo>
                  <a:lnTo>
                    <a:pt x="1019" y="2012"/>
                  </a:lnTo>
                  <a:lnTo>
                    <a:pt x="1048" y="2005"/>
                  </a:lnTo>
                  <a:lnTo>
                    <a:pt x="1072" y="1997"/>
                  </a:lnTo>
                  <a:lnTo>
                    <a:pt x="1092" y="1990"/>
                  </a:lnTo>
                  <a:lnTo>
                    <a:pt x="1107" y="1983"/>
                  </a:lnTo>
                  <a:lnTo>
                    <a:pt x="1118" y="1978"/>
                  </a:lnTo>
                  <a:lnTo>
                    <a:pt x="1126" y="1972"/>
                  </a:lnTo>
                  <a:lnTo>
                    <a:pt x="1130" y="1970"/>
                  </a:lnTo>
                  <a:lnTo>
                    <a:pt x="1131" y="1969"/>
                  </a:lnTo>
                  <a:lnTo>
                    <a:pt x="1133" y="1965"/>
                  </a:lnTo>
                  <a:lnTo>
                    <a:pt x="1136" y="1962"/>
                  </a:lnTo>
                  <a:lnTo>
                    <a:pt x="1138" y="1960"/>
                  </a:lnTo>
                  <a:lnTo>
                    <a:pt x="1139" y="1959"/>
                  </a:lnTo>
                  <a:lnTo>
                    <a:pt x="1141" y="1956"/>
                  </a:lnTo>
                  <a:lnTo>
                    <a:pt x="1144" y="1955"/>
                  </a:lnTo>
                  <a:lnTo>
                    <a:pt x="1148" y="1952"/>
                  </a:lnTo>
                  <a:lnTo>
                    <a:pt x="1221" y="1897"/>
                  </a:lnTo>
                  <a:lnTo>
                    <a:pt x="1288" y="1844"/>
                  </a:lnTo>
                  <a:lnTo>
                    <a:pt x="1352" y="1792"/>
                  </a:lnTo>
                  <a:lnTo>
                    <a:pt x="1410" y="1744"/>
                  </a:lnTo>
                  <a:lnTo>
                    <a:pt x="1464" y="1696"/>
                  </a:lnTo>
                  <a:lnTo>
                    <a:pt x="1462" y="1696"/>
                  </a:lnTo>
                  <a:lnTo>
                    <a:pt x="1601" y="1568"/>
                  </a:lnTo>
                  <a:lnTo>
                    <a:pt x="1645" y="1522"/>
                  </a:lnTo>
                  <a:lnTo>
                    <a:pt x="1685" y="1479"/>
                  </a:lnTo>
                  <a:lnTo>
                    <a:pt x="1719" y="1437"/>
                  </a:lnTo>
                  <a:lnTo>
                    <a:pt x="1750" y="1400"/>
                  </a:lnTo>
                  <a:lnTo>
                    <a:pt x="1776" y="1365"/>
                  </a:lnTo>
                  <a:lnTo>
                    <a:pt x="1798" y="1333"/>
                  </a:lnTo>
                  <a:lnTo>
                    <a:pt x="1816" y="1303"/>
                  </a:lnTo>
                  <a:lnTo>
                    <a:pt x="1831" y="1276"/>
                  </a:lnTo>
                  <a:lnTo>
                    <a:pt x="1844" y="1252"/>
                  </a:lnTo>
                  <a:lnTo>
                    <a:pt x="1852" y="1229"/>
                  </a:lnTo>
                  <a:lnTo>
                    <a:pt x="1859" y="1210"/>
                  </a:lnTo>
                  <a:lnTo>
                    <a:pt x="1865" y="1193"/>
                  </a:lnTo>
                  <a:lnTo>
                    <a:pt x="1868" y="1179"/>
                  </a:lnTo>
                  <a:lnTo>
                    <a:pt x="1869" y="1166"/>
                  </a:lnTo>
                  <a:lnTo>
                    <a:pt x="1870" y="1156"/>
                  </a:lnTo>
                  <a:lnTo>
                    <a:pt x="1870" y="1148"/>
                  </a:lnTo>
                  <a:lnTo>
                    <a:pt x="1870" y="1143"/>
                  </a:lnTo>
                  <a:lnTo>
                    <a:pt x="1869" y="1139"/>
                  </a:lnTo>
                  <a:lnTo>
                    <a:pt x="1868" y="1137"/>
                  </a:lnTo>
                  <a:lnTo>
                    <a:pt x="1867" y="1136"/>
                  </a:lnTo>
                  <a:lnTo>
                    <a:pt x="1863" y="1136"/>
                  </a:lnTo>
                  <a:lnTo>
                    <a:pt x="1858" y="1135"/>
                  </a:lnTo>
                  <a:lnTo>
                    <a:pt x="1852" y="1135"/>
                  </a:lnTo>
                  <a:lnTo>
                    <a:pt x="1821" y="1137"/>
                  </a:lnTo>
                  <a:lnTo>
                    <a:pt x="1787" y="1143"/>
                  </a:lnTo>
                  <a:lnTo>
                    <a:pt x="1749" y="1152"/>
                  </a:lnTo>
                  <a:lnTo>
                    <a:pt x="1708" y="1163"/>
                  </a:lnTo>
                  <a:lnTo>
                    <a:pt x="1665" y="1176"/>
                  </a:lnTo>
                  <a:lnTo>
                    <a:pt x="1620" y="1193"/>
                  </a:lnTo>
                  <a:lnTo>
                    <a:pt x="1573" y="1211"/>
                  </a:lnTo>
                  <a:lnTo>
                    <a:pt x="1526" y="1230"/>
                  </a:lnTo>
                  <a:lnTo>
                    <a:pt x="1478" y="1251"/>
                  </a:lnTo>
                  <a:lnTo>
                    <a:pt x="1431" y="1272"/>
                  </a:lnTo>
                  <a:lnTo>
                    <a:pt x="1386" y="1293"/>
                  </a:lnTo>
                  <a:lnTo>
                    <a:pt x="1342" y="1315"/>
                  </a:lnTo>
                  <a:lnTo>
                    <a:pt x="1300" y="1336"/>
                  </a:lnTo>
                  <a:lnTo>
                    <a:pt x="1261" y="1356"/>
                  </a:lnTo>
                  <a:lnTo>
                    <a:pt x="1224" y="1376"/>
                  </a:lnTo>
                  <a:lnTo>
                    <a:pt x="1204" y="1383"/>
                  </a:lnTo>
                  <a:lnTo>
                    <a:pt x="1182" y="1387"/>
                  </a:lnTo>
                  <a:lnTo>
                    <a:pt x="1161" y="1386"/>
                  </a:lnTo>
                  <a:lnTo>
                    <a:pt x="1140" y="1380"/>
                  </a:lnTo>
                  <a:lnTo>
                    <a:pt x="1130" y="1386"/>
                  </a:lnTo>
                  <a:lnTo>
                    <a:pt x="1130" y="1377"/>
                  </a:lnTo>
                  <a:lnTo>
                    <a:pt x="1126" y="1376"/>
                  </a:lnTo>
                  <a:lnTo>
                    <a:pt x="1121" y="1374"/>
                  </a:lnTo>
                  <a:lnTo>
                    <a:pt x="1118" y="1373"/>
                  </a:lnTo>
                  <a:lnTo>
                    <a:pt x="1099" y="1360"/>
                  </a:lnTo>
                  <a:lnTo>
                    <a:pt x="1085" y="1343"/>
                  </a:lnTo>
                  <a:lnTo>
                    <a:pt x="1074" y="1323"/>
                  </a:lnTo>
                  <a:lnTo>
                    <a:pt x="1067" y="1301"/>
                  </a:lnTo>
                  <a:lnTo>
                    <a:pt x="1065" y="1279"/>
                  </a:lnTo>
                  <a:lnTo>
                    <a:pt x="1065" y="513"/>
                  </a:lnTo>
                  <a:lnTo>
                    <a:pt x="1049" y="503"/>
                  </a:lnTo>
                  <a:lnTo>
                    <a:pt x="1029" y="495"/>
                  </a:lnTo>
                  <a:lnTo>
                    <a:pt x="1004" y="491"/>
                  </a:lnTo>
                  <a:lnTo>
                    <a:pt x="973" y="490"/>
                  </a:lnTo>
                  <a:close/>
                  <a:moveTo>
                    <a:pt x="3267" y="136"/>
                  </a:moveTo>
                  <a:lnTo>
                    <a:pt x="1332" y="137"/>
                  </a:lnTo>
                  <a:lnTo>
                    <a:pt x="1314" y="140"/>
                  </a:lnTo>
                  <a:lnTo>
                    <a:pt x="1297" y="146"/>
                  </a:lnTo>
                  <a:lnTo>
                    <a:pt x="1284" y="158"/>
                  </a:lnTo>
                  <a:lnTo>
                    <a:pt x="1274" y="171"/>
                  </a:lnTo>
                  <a:lnTo>
                    <a:pt x="1267" y="188"/>
                  </a:lnTo>
                  <a:lnTo>
                    <a:pt x="1265" y="206"/>
                  </a:lnTo>
                  <a:lnTo>
                    <a:pt x="1265" y="388"/>
                  </a:lnTo>
                  <a:lnTo>
                    <a:pt x="3334" y="389"/>
                  </a:lnTo>
                  <a:lnTo>
                    <a:pt x="3335" y="206"/>
                  </a:lnTo>
                  <a:lnTo>
                    <a:pt x="3332" y="188"/>
                  </a:lnTo>
                  <a:lnTo>
                    <a:pt x="3325" y="172"/>
                  </a:lnTo>
                  <a:lnTo>
                    <a:pt x="3315" y="158"/>
                  </a:lnTo>
                  <a:lnTo>
                    <a:pt x="3300" y="146"/>
                  </a:lnTo>
                  <a:lnTo>
                    <a:pt x="3285" y="140"/>
                  </a:lnTo>
                  <a:lnTo>
                    <a:pt x="3267" y="136"/>
                  </a:lnTo>
                  <a:close/>
                  <a:moveTo>
                    <a:pt x="3267" y="0"/>
                  </a:moveTo>
                  <a:lnTo>
                    <a:pt x="3304" y="3"/>
                  </a:lnTo>
                  <a:lnTo>
                    <a:pt x="3337" y="13"/>
                  </a:lnTo>
                  <a:lnTo>
                    <a:pt x="3369" y="29"/>
                  </a:lnTo>
                  <a:lnTo>
                    <a:pt x="3397" y="50"/>
                  </a:lnTo>
                  <a:lnTo>
                    <a:pt x="3421" y="74"/>
                  </a:lnTo>
                  <a:lnTo>
                    <a:pt x="3441" y="104"/>
                  </a:lnTo>
                  <a:lnTo>
                    <a:pt x="3455" y="135"/>
                  </a:lnTo>
                  <a:lnTo>
                    <a:pt x="3464" y="170"/>
                  </a:lnTo>
                  <a:lnTo>
                    <a:pt x="3468" y="207"/>
                  </a:lnTo>
                  <a:lnTo>
                    <a:pt x="3468" y="1494"/>
                  </a:lnTo>
                  <a:lnTo>
                    <a:pt x="3464" y="1530"/>
                  </a:lnTo>
                  <a:lnTo>
                    <a:pt x="3454" y="1565"/>
                  </a:lnTo>
                  <a:lnTo>
                    <a:pt x="3440" y="1596"/>
                  </a:lnTo>
                  <a:lnTo>
                    <a:pt x="3420" y="1624"/>
                  </a:lnTo>
                  <a:lnTo>
                    <a:pt x="3396" y="1649"/>
                  </a:lnTo>
                  <a:lnTo>
                    <a:pt x="3367" y="1669"/>
                  </a:lnTo>
                  <a:lnTo>
                    <a:pt x="3336" y="1684"/>
                  </a:lnTo>
                  <a:lnTo>
                    <a:pt x="3301" y="1694"/>
                  </a:lnTo>
                  <a:lnTo>
                    <a:pt x="3266" y="1697"/>
                  </a:lnTo>
                  <a:lnTo>
                    <a:pt x="2309" y="1697"/>
                  </a:lnTo>
                  <a:lnTo>
                    <a:pt x="2323" y="1723"/>
                  </a:lnTo>
                  <a:lnTo>
                    <a:pt x="2335" y="1750"/>
                  </a:lnTo>
                  <a:lnTo>
                    <a:pt x="2344" y="1788"/>
                  </a:lnTo>
                  <a:lnTo>
                    <a:pt x="2346" y="1824"/>
                  </a:lnTo>
                  <a:lnTo>
                    <a:pt x="2343" y="1861"/>
                  </a:lnTo>
                  <a:lnTo>
                    <a:pt x="2334" y="1896"/>
                  </a:lnTo>
                  <a:lnTo>
                    <a:pt x="2321" y="1930"/>
                  </a:lnTo>
                  <a:lnTo>
                    <a:pt x="2168" y="2237"/>
                  </a:lnTo>
                  <a:lnTo>
                    <a:pt x="2148" y="2269"/>
                  </a:lnTo>
                  <a:lnTo>
                    <a:pt x="2125" y="2297"/>
                  </a:lnTo>
                  <a:lnTo>
                    <a:pt x="2097" y="2321"/>
                  </a:lnTo>
                  <a:lnTo>
                    <a:pt x="2067" y="2340"/>
                  </a:lnTo>
                  <a:lnTo>
                    <a:pt x="2034" y="2354"/>
                  </a:lnTo>
                  <a:lnTo>
                    <a:pt x="1999" y="2363"/>
                  </a:lnTo>
                  <a:lnTo>
                    <a:pt x="1962" y="2366"/>
                  </a:lnTo>
                  <a:lnTo>
                    <a:pt x="1927" y="2363"/>
                  </a:lnTo>
                  <a:lnTo>
                    <a:pt x="1891" y="2354"/>
                  </a:lnTo>
                  <a:lnTo>
                    <a:pt x="1858" y="2340"/>
                  </a:lnTo>
                  <a:lnTo>
                    <a:pt x="1826" y="2320"/>
                  </a:lnTo>
                  <a:lnTo>
                    <a:pt x="1799" y="2296"/>
                  </a:lnTo>
                  <a:lnTo>
                    <a:pt x="1776" y="2268"/>
                  </a:lnTo>
                  <a:lnTo>
                    <a:pt x="1748" y="2293"/>
                  </a:lnTo>
                  <a:lnTo>
                    <a:pt x="1718" y="2313"/>
                  </a:lnTo>
                  <a:lnTo>
                    <a:pt x="1684" y="2328"/>
                  </a:lnTo>
                  <a:lnTo>
                    <a:pt x="1649" y="2337"/>
                  </a:lnTo>
                  <a:lnTo>
                    <a:pt x="1611" y="2339"/>
                  </a:lnTo>
                  <a:lnTo>
                    <a:pt x="1584" y="2338"/>
                  </a:lnTo>
                  <a:lnTo>
                    <a:pt x="1558" y="2333"/>
                  </a:lnTo>
                  <a:lnTo>
                    <a:pt x="1531" y="2326"/>
                  </a:lnTo>
                  <a:lnTo>
                    <a:pt x="1507" y="2314"/>
                  </a:lnTo>
                  <a:lnTo>
                    <a:pt x="1476" y="2295"/>
                  </a:lnTo>
                  <a:lnTo>
                    <a:pt x="1449" y="2272"/>
                  </a:lnTo>
                  <a:lnTo>
                    <a:pt x="1426" y="2245"/>
                  </a:lnTo>
                  <a:lnTo>
                    <a:pt x="1407" y="2214"/>
                  </a:lnTo>
                  <a:lnTo>
                    <a:pt x="1394" y="2183"/>
                  </a:lnTo>
                  <a:lnTo>
                    <a:pt x="1385" y="2149"/>
                  </a:lnTo>
                  <a:lnTo>
                    <a:pt x="1380" y="2114"/>
                  </a:lnTo>
                  <a:lnTo>
                    <a:pt x="1382" y="2078"/>
                  </a:lnTo>
                  <a:lnTo>
                    <a:pt x="1388" y="2043"/>
                  </a:lnTo>
                  <a:lnTo>
                    <a:pt x="1337" y="2082"/>
                  </a:lnTo>
                  <a:lnTo>
                    <a:pt x="1285" y="2124"/>
                  </a:lnTo>
                  <a:lnTo>
                    <a:pt x="1273" y="2135"/>
                  </a:lnTo>
                  <a:lnTo>
                    <a:pt x="1257" y="2148"/>
                  </a:lnTo>
                  <a:lnTo>
                    <a:pt x="1239" y="2161"/>
                  </a:lnTo>
                  <a:lnTo>
                    <a:pt x="1215" y="2175"/>
                  </a:lnTo>
                  <a:lnTo>
                    <a:pt x="1188" y="2188"/>
                  </a:lnTo>
                  <a:lnTo>
                    <a:pt x="1154" y="2202"/>
                  </a:lnTo>
                  <a:lnTo>
                    <a:pt x="1118" y="2214"/>
                  </a:lnTo>
                  <a:lnTo>
                    <a:pt x="1075" y="2225"/>
                  </a:lnTo>
                  <a:lnTo>
                    <a:pt x="1026" y="2236"/>
                  </a:lnTo>
                  <a:lnTo>
                    <a:pt x="971" y="2243"/>
                  </a:lnTo>
                  <a:lnTo>
                    <a:pt x="934" y="2248"/>
                  </a:lnTo>
                  <a:lnTo>
                    <a:pt x="891" y="2250"/>
                  </a:lnTo>
                  <a:lnTo>
                    <a:pt x="841" y="2254"/>
                  </a:lnTo>
                  <a:lnTo>
                    <a:pt x="784" y="2255"/>
                  </a:lnTo>
                  <a:lnTo>
                    <a:pt x="721" y="2256"/>
                  </a:lnTo>
                  <a:lnTo>
                    <a:pt x="650" y="2256"/>
                  </a:lnTo>
                  <a:lnTo>
                    <a:pt x="598" y="2256"/>
                  </a:lnTo>
                  <a:lnTo>
                    <a:pt x="545" y="2256"/>
                  </a:lnTo>
                  <a:lnTo>
                    <a:pt x="493" y="2255"/>
                  </a:lnTo>
                  <a:lnTo>
                    <a:pt x="442" y="2254"/>
                  </a:lnTo>
                  <a:lnTo>
                    <a:pt x="392" y="2252"/>
                  </a:lnTo>
                  <a:lnTo>
                    <a:pt x="345" y="2251"/>
                  </a:lnTo>
                  <a:lnTo>
                    <a:pt x="300" y="2250"/>
                  </a:lnTo>
                  <a:lnTo>
                    <a:pt x="259" y="2249"/>
                  </a:lnTo>
                  <a:lnTo>
                    <a:pt x="223" y="2248"/>
                  </a:lnTo>
                  <a:lnTo>
                    <a:pt x="192" y="2247"/>
                  </a:lnTo>
                  <a:lnTo>
                    <a:pt x="166" y="2246"/>
                  </a:lnTo>
                  <a:lnTo>
                    <a:pt x="146" y="2245"/>
                  </a:lnTo>
                  <a:lnTo>
                    <a:pt x="134" y="2245"/>
                  </a:lnTo>
                  <a:lnTo>
                    <a:pt x="130" y="2245"/>
                  </a:lnTo>
                  <a:lnTo>
                    <a:pt x="107" y="2241"/>
                  </a:lnTo>
                  <a:lnTo>
                    <a:pt x="86" y="2234"/>
                  </a:lnTo>
                  <a:lnTo>
                    <a:pt x="66" y="2224"/>
                  </a:lnTo>
                  <a:lnTo>
                    <a:pt x="48" y="2212"/>
                  </a:lnTo>
                  <a:lnTo>
                    <a:pt x="31" y="2196"/>
                  </a:lnTo>
                  <a:lnTo>
                    <a:pt x="18" y="2178"/>
                  </a:lnTo>
                  <a:lnTo>
                    <a:pt x="10" y="2159"/>
                  </a:lnTo>
                  <a:lnTo>
                    <a:pt x="7" y="2138"/>
                  </a:lnTo>
                  <a:lnTo>
                    <a:pt x="0" y="1056"/>
                  </a:lnTo>
                  <a:lnTo>
                    <a:pt x="2" y="1032"/>
                  </a:lnTo>
                  <a:lnTo>
                    <a:pt x="9" y="1009"/>
                  </a:lnTo>
                  <a:lnTo>
                    <a:pt x="21" y="988"/>
                  </a:lnTo>
                  <a:lnTo>
                    <a:pt x="37" y="970"/>
                  </a:lnTo>
                  <a:lnTo>
                    <a:pt x="774" y="313"/>
                  </a:lnTo>
                  <a:lnTo>
                    <a:pt x="794" y="299"/>
                  </a:lnTo>
                  <a:lnTo>
                    <a:pt x="817" y="289"/>
                  </a:lnTo>
                  <a:lnTo>
                    <a:pt x="822" y="288"/>
                  </a:lnTo>
                  <a:lnTo>
                    <a:pt x="833" y="286"/>
                  </a:lnTo>
                  <a:lnTo>
                    <a:pt x="849" y="283"/>
                  </a:lnTo>
                  <a:lnTo>
                    <a:pt x="867" y="279"/>
                  </a:lnTo>
                  <a:lnTo>
                    <a:pt x="890" y="275"/>
                  </a:lnTo>
                  <a:lnTo>
                    <a:pt x="915" y="272"/>
                  </a:lnTo>
                  <a:lnTo>
                    <a:pt x="943" y="270"/>
                  </a:lnTo>
                  <a:lnTo>
                    <a:pt x="973" y="269"/>
                  </a:lnTo>
                  <a:lnTo>
                    <a:pt x="1010" y="270"/>
                  </a:lnTo>
                  <a:lnTo>
                    <a:pt x="1045" y="275"/>
                  </a:lnTo>
                  <a:lnTo>
                    <a:pt x="1076" y="281"/>
                  </a:lnTo>
                  <a:lnTo>
                    <a:pt x="1105" y="289"/>
                  </a:lnTo>
                  <a:lnTo>
                    <a:pt x="1131" y="299"/>
                  </a:lnTo>
                  <a:lnTo>
                    <a:pt x="1131" y="206"/>
                  </a:lnTo>
                  <a:lnTo>
                    <a:pt x="1133" y="170"/>
                  </a:lnTo>
                  <a:lnTo>
                    <a:pt x="1143" y="135"/>
                  </a:lnTo>
                  <a:lnTo>
                    <a:pt x="1158" y="102"/>
                  </a:lnTo>
                  <a:lnTo>
                    <a:pt x="1178" y="74"/>
                  </a:lnTo>
                  <a:lnTo>
                    <a:pt x="1202" y="50"/>
                  </a:lnTo>
                  <a:lnTo>
                    <a:pt x="1230" y="29"/>
                  </a:lnTo>
                  <a:lnTo>
                    <a:pt x="1261" y="15"/>
                  </a:lnTo>
                  <a:lnTo>
                    <a:pt x="1295" y="4"/>
                  </a:lnTo>
                  <a:lnTo>
                    <a:pt x="1332" y="1"/>
                  </a:lnTo>
                  <a:lnTo>
                    <a:pt x="3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3400" y="2831"/>
              <a:ext cx="265" cy="92"/>
            </a:xfrm>
            <a:custGeom>
              <a:avLst/>
              <a:gdLst>
                <a:gd name="T0" fmla="*/ 0 w 531"/>
                <a:gd name="T1" fmla="*/ 0 h 185"/>
                <a:gd name="T2" fmla="*/ 531 w 531"/>
                <a:gd name="T3" fmla="*/ 2 h 185"/>
                <a:gd name="T4" fmla="*/ 531 w 531"/>
                <a:gd name="T5" fmla="*/ 185 h 185"/>
                <a:gd name="T6" fmla="*/ 2 w 531"/>
                <a:gd name="T7" fmla="*/ 185 h 185"/>
                <a:gd name="T8" fmla="*/ 0 w 531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185">
                  <a:moveTo>
                    <a:pt x="0" y="0"/>
                  </a:moveTo>
                  <a:lnTo>
                    <a:pt x="531" y="2"/>
                  </a:lnTo>
                  <a:lnTo>
                    <a:pt x="531" y="185"/>
                  </a:lnTo>
                  <a:lnTo>
                    <a:pt x="2" y="1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25"/>
          <p:cNvGrpSpPr>
            <a:grpSpLocks noChangeAspect="1"/>
          </p:cNvGrpSpPr>
          <p:nvPr/>
        </p:nvGrpSpPr>
        <p:grpSpPr bwMode="auto">
          <a:xfrm>
            <a:off x="1335211" y="3373259"/>
            <a:ext cx="380673" cy="377938"/>
            <a:chOff x="1742" y="2028"/>
            <a:chExt cx="2227" cy="2211"/>
          </a:xfrm>
          <a:solidFill>
            <a:schemeClr val="bg1"/>
          </a:solidFill>
        </p:grpSpPr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1742" y="2932"/>
              <a:ext cx="451" cy="1307"/>
            </a:xfrm>
            <a:custGeom>
              <a:avLst/>
              <a:gdLst>
                <a:gd name="T0" fmla="*/ 203 w 901"/>
                <a:gd name="T1" fmla="*/ 0 h 2614"/>
                <a:gd name="T2" fmla="*/ 698 w 901"/>
                <a:gd name="T3" fmla="*/ 0 h 2614"/>
                <a:gd name="T4" fmla="*/ 739 w 901"/>
                <a:gd name="T5" fmla="*/ 4 h 2614"/>
                <a:gd name="T6" fmla="*/ 778 w 901"/>
                <a:gd name="T7" fmla="*/ 17 h 2614"/>
                <a:gd name="T8" fmla="*/ 811 w 901"/>
                <a:gd name="T9" fmla="*/ 35 h 2614"/>
                <a:gd name="T10" fmla="*/ 841 w 901"/>
                <a:gd name="T11" fmla="*/ 60 h 2614"/>
                <a:gd name="T12" fmla="*/ 866 w 901"/>
                <a:gd name="T13" fmla="*/ 89 h 2614"/>
                <a:gd name="T14" fmla="*/ 884 w 901"/>
                <a:gd name="T15" fmla="*/ 124 h 2614"/>
                <a:gd name="T16" fmla="*/ 897 w 901"/>
                <a:gd name="T17" fmla="*/ 161 h 2614"/>
                <a:gd name="T18" fmla="*/ 901 w 901"/>
                <a:gd name="T19" fmla="*/ 202 h 2614"/>
                <a:gd name="T20" fmla="*/ 901 w 901"/>
                <a:gd name="T21" fmla="*/ 2414 h 2614"/>
                <a:gd name="T22" fmla="*/ 897 w 901"/>
                <a:gd name="T23" fmla="*/ 2454 h 2614"/>
                <a:gd name="T24" fmla="*/ 884 w 901"/>
                <a:gd name="T25" fmla="*/ 2491 h 2614"/>
                <a:gd name="T26" fmla="*/ 866 w 901"/>
                <a:gd name="T27" fmla="*/ 2526 h 2614"/>
                <a:gd name="T28" fmla="*/ 841 w 901"/>
                <a:gd name="T29" fmla="*/ 2555 h 2614"/>
                <a:gd name="T30" fmla="*/ 811 w 901"/>
                <a:gd name="T31" fmla="*/ 2580 h 2614"/>
                <a:gd name="T32" fmla="*/ 778 w 901"/>
                <a:gd name="T33" fmla="*/ 2599 h 2614"/>
                <a:gd name="T34" fmla="*/ 739 w 901"/>
                <a:gd name="T35" fmla="*/ 2610 h 2614"/>
                <a:gd name="T36" fmla="*/ 698 w 901"/>
                <a:gd name="T37" fmla="*/ 2614 h 2614"/>
                <a:gd name="T38" fmla="*/ 203 w 901"/>
                <a:gd name="T39" fmla="*/ 2614 h 2614"/>
                <a:gd name="T40" fmla="*/ 162 w 901"/>
                <a:gd name="T41" fmla="*/ 2610 h 2614"/>
                <a:gd name="T42" fmla="*/ 124 w 901"/>
                <a:gd name="T43" fmla="*/ 2599 h 2614"/>
                <a:gd name="T44" fmla="*/ 89 w 901"/>
                <a:gd name="T45" fmla="*/ 2580 h 2614"/>
                <a:gd name="T46" fmla="*/ 60 w 901"/>
                <a:gd name="T47" fmla="*/ 2555 h 2614"/>
                <a:gd name="T48" fmla="*/ 35 w 901"/>
                <a:gd name="T49" fmla="*/ 2526 h 2614"/>
                <a:gd name="T50" fmla="*/ 16 w 901"/>
                <a:gd name="T51" fmla="*/ 2491 h 2614"/>
                <a:gd name="T52" fmla="*/ 4 w 901"/>
                <a:gd name="T53" fmla="*/ 2454 h 2614"/>
                <a:gd name="T54" fmla="*/ 0 w 901"/>
                <a:gd name="T55" fmla="*/ 2414 h 2614"/>
                <a:gd name="T56" fmla="*/ 0 w 901"/>
                <a:gd name="T57" fmla="*/ 202 h 2614"/>
                <a:gd name="T58" fmla="*/ 4 w 901"/>
                <a:gd name="T59" fmla="*/ 161 h 2614"/>
                <a:gd name="T60" fmla="*/ 16 w 901"/>
                <a:gd name="T61" fmla="*/ 124 h 2614"/>
                <a:gd name="T62" fmla="*/ 35 w 901"/>
                <a:gd name="T63" fmla="*/ 89 h 2614"/>
                <a:gd name="T64" fmla="*/ 60 w 901"/>
                <a:gd name="T65" fmla="*/ 60 h 2614"/>
                <a:gd name="T66" fmla="*/ 89 w 901"/>
                <a:gd name="T67" fmla="*/ 35 h 2614"/>
                <a:gd name="T68" fmla="*/ 124 w 901"/>
                <a:gd name="T69" fmla="*/ 17 h 2614"/>
                <a:gd name="T70" fmla="*/ 162 w 901"/>
                <a:gd name="T71" fmla="*/ 4 h 2614"/>
                <a:gd name="T72" fmla="*/ 203 w 901"/>
                <a:gd name="T73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1" h="2614">
                  <a:moveTo>
                    <a:pt x="203" y="0"/>
                  </a:moveTo>
                  <a:lnTo>
                    <a:pt x="698" y="0"/>
                  </a:lnTo>
                  <a:lnTo>
                    <a:pt x="739" y="4"/>
                  </a:lnTo>
                  <a:lnTo>
                    <a:pt x="778" y="17"/>
                  </a:lnTo>
                  <a:lnTo>
                    <a:pt x="811" y="35"/>
                  </a:lnTo>
                  <a:lnTo>
                    <a:pt x="841" y="60"/>
                  </a:lnTo>
                  <a:lnTo>
                    <a:pt x="866" y="89"/>
                  </a:lnTo>
                  <a:lnTo>
                    <a:pt x="884" y="124"/>
                  </a:lnTo>
                  <a:lnTo>
                    <a:pt x="897" y="161"/>
                  </a:lnTo>
                  <a:lnTo>
                    <a:pt x="901" y="202"/>
                  </a:lnTo>
                  <a:lnTo>
                    <a:pt x="901" y="2414"/>
                  </a:lnTo>
                  <a:lnTo>
                    <a:pt x="897" y="2454"/>
                  </a:lnTo>
                  <a:lnTo>
                    <a:pt x="884" y="2491"/>
                  </a:lnTo>
                  <a:lnTo>
                    <a:pt x="866" y="2526"/>
                  </a:lnTo>
                  <a:lnTo>
                    <a:pt x="841" y="2555"/>
                  </a:lnTo>
                  <a:lnTo>
                    <a:pt x="811" y="2580"/>
                  </a:lnTo>
                  <a:lnTo>
                    <a:pt x="778" y="2599"/>
                  </a:lnTo>
                  <a:lnTo>
                    <a:pt x="739" y="2610"/>
                  </a:lnTo>
                  <a:lnTo>
                    <a:pt x="698" y="2614"/>
                  </a:lnTo>
                  <a:lnTo>
                    <a:pt x="203" y="2614"/>
                  </a:lnTo>
                  <a:lnTo>
                    <a:pt x="162" y="2610"/>
                  </a:lnTo>
                  <a:lnTo>
                    <a:pt x="124" y="2599"/>
                  </a:lnTo>
                  <a:lnTo>
                    <a:pt x="89" y="2580"/>
                  </a:lnTo>
                  <a:lnTo>
                    <a:pt x="60" y="2555"/>
                  </a:lnTo>
                  <a:lnTo>
                    <a:pt x="35" y="2526"/>
                  </a:lnTo>
                  <a:lnTo>
                    <a:pt x="16" y="2491"/>
                  </a:lnTo>
                  <a:lnTo>
                    <a:pt x="4" y="2454"/>
                  </a:lnTo>
                  <a:lnTo>
                    <a:pt x="0" y="2414"/>
                  </a:lnTo>
                  <a:lnTo>
                    <a:pt x="0" y="202"/>
                  </a:lnTo>
                  <a:lnTo>
                    <a:pt x="4" y="161"/>
                  </a:lnTo>
                  <a:lnTo>
                    <a:pt x="16" y="124"/>
                  </a:lnTo>
                  <a:lnTo>
                    <a:pt x="35" y="89"/>
                  </a:lnTo>
                  <a:lnTo>
                    <a:pt x="60" y="60"/>
                  </a:lnTo>
                  <a:lnTo>
                    <a:pt x="89" y="35"/>
                  </a:lnTo>
                  <a:lnTo>
                    <a:pt x="124" y="17"/>
                  </a:lnTo>
                  <a:lnTo>
                    <a:pt x="162" y="4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2334" y="3234"/>
              <a:ext cx="451" cy="1005"/>
            </a:xfrm>
            <a:custGeom>
              <a:avLst/>
              <a:gdLst>
                <a:gd name="T0" fmla="*/ 203 w 901"/>
                <a:gd name="T1" fmla="*/ 0 h 2011"/>
                <a:gd name="T2" fmla="*/ 698 w 901"/>
                <a:gd name="T3" fmla="*/ 0 h 2011"/>
                <a:gd name="T4" fmla="*/ 739 w 901"/>
                <a:gd name="T5" fmla="*/ 5 h 2011"/>
                <a:gd name="T6" fmla="*/ 778 w 901"/>
                <a:gd name="T7" fmla="*/ 17 h 2011"/>
                <a:gd name="T8" fmla="*/ 812 w 901"/>
                <a:gd name="T9" fmla="*/ 35 h 2011"/>
                <a:gd name="T10" fmla="*/ 842 w 901"/>
                <a:gd name="T11" fmla="*/ 60 h 2011"/>
                <a:gd name="T12" fmla="*/ 866 w 901"/>
                <a:gd name="T13" fmla="*/ 89 h 2011"/>
                <a:gd name="T14" fmla="*/ 886 w 901"/>
                <a:gd name="T15" fmla="*/ 124 h 2011"/>
                <a:gd name="T16" fmla="*/ 897 w 901"/>
                <a:gd name="T17" fmla="*/ 162 h 2011"/>
                <a:gd name="T18" fmla="*/ 901 w 901"/>
                <a:gd name="T19" fmla="*/ 202 h 2011"/>
                <a:gd name="T20" fmla="*/ 901 w 901"/>
                <a:gd name="T21" fmla="*/ 1811 h 2011"/>
                <a:gd name="T22" fmla="*/ 897 w 901"/>
                <a:gd name="T23" fmla="*/ 1851 h 2011"/>
                <a:gd name="T24" fmla="*/ 886 w 901"/>
                <a:gd name="T25" fmla="*/ 1888 h 2011"/>
                <a:gd name="T26" fmla="*/ 866 w 901"/>
                <a:gd name="T27" fmla="*/ 1923 h 2011"/>
                <a:gd name="T28" fmla="*/ 842 w 901"/>
                <a:gd name="T29" fmla="*/ 1952 h 2011"/>
                <a:gd name="T30" fmla="*/ 812 w 901"/>
                <a:gd name="T31" fmla="*/ 1977 h 2011"/>
                <a:gd name="T32" fmla="*/ 778 w 901"/>
                <a:gd name="T33" fmla="*/ 1996 h 2011"/>
                <a:gd name="T34" fmla="*/ 739 w 901"/>
                <a:gd name="T35" fmla="*/ 2007 h 2011"/>
                <a:gd name="T36" fmla="*/ 698 w 901"/>
                <a:gd name="T37" fmla="*/ 2011 h 2011"/>
                <a:gd name="T38" fmla="*/ 203 w 901"/>
                <a:gd name="T39" fmla="*/ 2011 h 2011"/>
                <a:gd name="T40" fmla="*/ 162 w 901"/>
                <a:gd name="T41" fmla="*/ 2007 h 2011"/>
                <a:gd name="T42" fmla="*/ 124 w 901"/>
                <a:gd name="T43" fmla="*/ 1996 h 2011"/>
                <a:gd name="T44" fmla="*/ 89 w 901"/>
                <a:gd name="T45" fmla="*/ 1977 h 2011"/>
                <a:gd name="T46" fmla="*/ 60 w 901"/>
                <a:gd name="T47" fmla="*/ 1952 h 2011"/>
                <a:gd name="T48" fmla="*/ 35 w 901"/>
                <a:gd name="T49" fmla="*/ 1923 h 2011"/>
                <a:gd name="T50" fmla="*/ 17 w 901"/>
                <a:gd name="T51" fmla="*/ 1888 h 2011"/>
                <a:gd name="T52" fmla="*/ 4 w 901"/>
                <a:gd name="T53" fmla="*/ 1851 h 2011"/>
                <a:gd name="T54" fmla="*/ 0 w 901"/>
                <a:gd name="T55" fmla="*/ 1811 h 2011"/>
                <a:gd name="T56" fmla="*/ 0 w 901"/>
                <a:gd name="T57" fmla="*/ 202 h 2011"/>
                <a:gd name="T58" fmla="*/ 4 w 901"/>
                <a:gd name="T59" fmla="*/ 162 h 2011"/>
                <a:gd name="T60" fmla="*/ 17 w 901"/>
                <a:gd name="T61" fmla="*/ 124 h 2011"/>
                <a:gd name="T62" fmla="*/ 35 w 901"/>
                <a:gd name="T63" fmla="*/ 89 h 2011"/>
                <a:gd name="T64" fmla="*/ 60 w 901"/>
                <a:gd name="T65" fmla="*/ 60 h 2011"/>
                <a:gd name="T66" fmla="*/ 89 w 901"/>
                <a:gd name="T67" fmla="*/ 35 h 2011"/>
                <a:gd name="T68" fmla="*/ 124 w 901"/>
                <a:gd name="T69" fmla="*/ 17 h 2011"/>
                <a:gd name="T70" fmla="*/ 162 w 901"/>
                <a:gd name="T71" fmla="*/ 5 h 2011"/>
                <a:gd name="T72" fmla="*/ 203 w 901"/>
                <a:gd name="T73" fmla="*/ 0 h 2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1" h="2011">
                  <a:moveTo>
                    <a:pt x="203" y="0"/>
                  </a:moveTo>
                  <a:lnTo>
                    <a:pt x="698" y="0"/>
                  </a:lnTo>
                  <a:lnTo>
                    <a:pt x="739" y="5"/>
                  </a:lnTo>
                  <a:lnTo>
                    <a:pt x="778" y="17"/>
                  </a:lnTo>
                  <a:lnTo>
                    <a:pt x="812" y="35"/>
                  </a:lnTo>
                  <a:lnTo>
                    <a:pt x="842" y="60"/>
                  </a:lnTo>
                  <a:lnTo>
                    <a:pt x="866" y="89"/>
                  </a:lnTo>
                  <a:lnTo>
                    <a:pt x="886" y="124"/>
                  </a:lnTo>
                  <a:lnTo>
                    <a:pt x="897" y="162"/>
                  </a:lnTo>
                  <a:lnTo>
                    <a:pt x="901" y="202"/>
                  </a:lnTo>
                  <a:lnTo>
                    <a:pt x="901" y="1811"/>
                  </a:lnTo>
                  <a:lnTo>
                    <a:pt x="897" y="1851"/>
                  </a:lnTo>
                  <a:lnTo>
                    <a:pt x="886" y="1888"/>
                  </a:lnTo>
                  <a:lnTo>
                    <a:pt x="866" y="1923"/>
                  </a:lnTo>
                  <a:lnTo>
                    <a:pt x="842" y="1952"/>
                  </a:lnTo>
                  <a:lnTo>
                    <a:pt x="812" y="1977"/>
                  </a:lnTo>
                  <a:lnTo>
                    <a:pt x="778" y="1996"/>
                  </a:lnTo>
                  <a:lnTo>
                    <a:pt x="739" y="2007"/>
                  </a:lnTo>
                  <a:lnTo>
                    <a:pt x="698" y="2011"/>
                  </a:lnTo>
                  <a:lnTo>
                    <a:pt x="203" y="2011"/>
                  </a:lnTo>
                  <a:lnTo>
                    <a:pt x="162" y="2007"/>
                  </a:lnTo>
                  <a:lnTo>
                    <a:pt x="124" y="1996"/>
                  </a:lnTo>
                  <a:lnTo>
                    <a:pt x="89" y="1977"/>
                  </a:lnTo>
                  <a:lnTo>
                    <a:pt x="60" y="1952"/>
                  </a:lnTo>
                  <a:lnTo>
                    <a:pt x="35" y="1923"/>
                  </a:lnTo>
                  <a:lnTo>
                    <a:pt x="17" y="1888"/>
                  </a:lnTo>
                  <a:lnTo>
                    <a:pt x="4" y="1851"/>
                  </a:lnTo>
                  <a:lnTo>
                    <a:pt x="0" y="1811"/>
                  </a:lnTo>
                  <a:lnTo>
                    <a:pt x="0" y="202"/>
                  </a:lnTo>
                  <a:lnTo>
                    <a:pt x="4" y="162"/>
                  </a:lnTo>
                  <a:lnTo>
                    <a:pt x="17" y="124"/>
                  </a:lnTo>
                  <a:lnTo>
                    <a:pt x="35" y="89"/>
                  </a:lnTo>
                  <a:lnTo>
                    <a:pt x="60" y="60"/>
                  </a:lnTo>
                  <a:lnTo>
                    <a:pt x="89" y="35"/>
                  </a:lnTo>
                  <a:lnTo>
                    <a:pt x="124" y="17"/>
                  </a:lnTo>
                  <a:lnTo>
                    <a:pt x="162" y="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2926" y="3234"/>
              <a:ext cx="451" cy="1005"/>
            </a:xfrm>
            <a:custGeom>
              <a:avLst/>
              <a:gdLst>
                <a:gd name="T0" fmla="*/ 203 w 901"/>
                <a:gd name="T1" fmla="*/ 0 h 2011"/>
                <a:gd name="T2" fmla="*/ 698 w 901"/>
                <a:gd name="T3" fmla="*/ 0 h 2011"/>
                <a:gd name="T4" fmla="*/ 739 w 901"/>
                <a:gd name="T5" fmla="*/ 5 h 2011"/>
                <a:gd name="T6" fmla="*/ 777 w 901"/>
                <a:gd name="T7" fmla="*/ 17 h 2011"/>
                <a:gd name="T8" fmla="*/ 812 w 901"/>
                <a:gd name="T9" fmla="*/ 35 h 2011"/>
                <a:gd name="T10" fmla="*/ 841 w 901"/>
                <a:gd name="T11" fmla="*/ 60 h 2011"/>
                <a:gd name="T12" fmla="*/ 866 w 901"/>
                <a:gd name="T13" fmla="*/ 89 h 2011"/>
                <a:gd name="T14" fmla="*/ 884 w 901"/>
                <a:gd name="T15" fmla="*/ 124 h 2011"/>
                <a:gd name="T16" fmla="*/ 897 w 901"/>
                <a:gd name="T17" fmla="*/ 162 h 2011"/>
                <a:gd name="T18" fmla="*/ 901 w 901"/>
                <a:gd name="T19" fmla="*/ 202 h 2011"/>
                <a:gd name="T20" fmla="*/ 901 w 901"/>
                <a:gd name="T21" fmla="*/ 1811 h 2011"/>
                <a:gd name="T22" fmla="*/ 897 w 901"/>
                <a:gd name="T23" fmla="*/ 1851 h 2011"/>
                <a:gd name="T24" fmla="*/ 884 w 901"/>
                <a:gd name="T25" fmla="*/ 1888 h 2011"/>
                <a:gd name="T26" fmla="*/ 866 w 901"/>
                <a:gd name="T27" fmla="*/ 1923 h 2011"/>
                <a:gd name="T28" fmla="*/ 841 w 901"/>
                <a:gd name="T29" fmla="*/ 1952 h 2011"/>
                <a:gd name="T30" fmla="*/ 812 w 901"/>
                <a:gd name="T31" fmla="*/ 1977 h 2011"/>
                <a:gd name="T32" fmla="*/ 777 w 901"/>
                <a:gd name="T33" fmla="*/ 1996 h 2011"/>
                <a:gd name="T34" fmla="*/ 739 w 901"/>
                <a:gd name="T35" fmla="*/ 2007 h 2011"/>
                <a:gd name="T36" fmla="*/ 698 w 901"/>
                <a:gd name="T37" fmla="*/ 2011 h 2011"/>
                <a:gd name="T38" fmla="*/ 203 w 901"/>
                <a:gd name="T39" fmla="*/ 2011 h 2011"/>
                <a:gd name="T40" fmla="*/ 162 w 901"/>
                <a:gd name="T41" fmla="*/ 2007 h 2011"/>
                <a:gd name="T42" fmla="*/ 124 w 901"/>
                <a:gd name="T43" fmla="*/ 1996 h 2011"/>
                <a:gd name="T44" fmla="*/ 89 w 901"/>
                <a:gd name="T45" fmla="*/ 1977 h 2011"/>
                <a:gd name="T46" fmla="*/ 60 w 901"/>
                <a:gd name="T47" fmla="*/ 1952 h 2011"/>
                <a:gd name="T48" fmla="*/ 35 w 901"/>
                <a:gd name="T49" fmla="*/ 1923 h 2011"/>
                <a:gd name="T50" fmla="*/ 17 w 901"/>
                <a:gd name="T51" fmla="*/ 1888 h 2011"/>
                <a:gd name="T52" fmla="*/ 4 w 901"/>
                <a:gd name="T53" fmla="*/ 1851 h 2011"/>
                <a:gd name="T54" fmla="*/ 0 w 901"/>
                <a:gd name="T55" fmla="*/ 1811 h 2011"/>
                <a:gd name="T56" fmla="*/ 0 w 901"/>
                <a:gd name="T57" fmla="*/ 202 h 2011"/>
                <a:gd name="T58" fmla="*/ 4 w 901"/>
                <a:gd name="T59" fmla="*/ 162 h 2011"/>
                <a:gd name="T60" fmla="*/ 17 w 901"/>
                <a:gd name="T61" fmla="*/ 124 h 2011"/>
                <a:gd name="T62" fmla="*/ 35 w 901"/>
                <a:gd name="T63" fmla="*/ 89 h 2011"/>
                <a:gd name="T64" fmla="*/ 60 w 901"/>
                <a:gd name="T65" fmla="*/ 60 h 2011"/>
                <a:gd name="T66" fmla="*/ 89 w 901"/>
                <a:gd name="T67" fmla="*/ 35 h 2011"/>
                <a:gd name="T68" fmla="*/ 124 w 901"/>
                <a:gd name="T69" fmla="*/ 17 h 2011"/>
                <a:gd name="T70" fmla="*/ 162 w 901"/>
                <a:gd name="T71" fmla="*/ 5 h 2011"/>
                <a:gd name="T72" fmla="*/ 203 w 901"/>
                <a:gd name="T73" fmla="*/ 0 h 2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1" h="2011">
                  <a:moveTo>
                    <a:pt x="203" y="0"/>
                  </a:moveTo>
                  <a:lnTo>
                    <a:pt x="698" y="0"/>
                  </a:lnTo>
                  <a:lnTo>
                    <a:pt x="739" y="5"/>
                  </a:lnTo>
                  <a:lnTo>
                    <a:pt x="777" y="17"/>
                  </a:lnTo>
                  <a:lnTo>
                    <a:pt x="812" y="35"/>
                  </a:lnTo>
                  <a:lnTo>
                    <a:pt x="841" y="60"/>
                  </a:lnTo>
                  <a:lnTo>
                    <a:pt x="866" y="89"/>
                  </a:lnTo>
                  <a:lnTo>
                    <a:pt x="884" y="124"/>
                  </a:lnTo>
                  <a:lnTo>
                    <a:pt x="897" y="162"/>
                  </a:lnTo>
                  <a:lnTo>
                    <a:pt x="901" y="202"/>
                  </a:lnTo>
                  <a:lnTo>
                    <a:pt x="901" y="1811"/>
                  </a:lnTo>
                  <a:lnTo>
                    <a:pt x="897" y="1851"/>
                  </a:lnTo>
                  <a:lnTo>
                    <a:pt x="884" y="1888"/>
                  </a:lnTo>
                  <a:lnTo>
                    <a:pt x="866" y="1923"/>
                  </a:lnTo>
                  <a:lnTo>
                    <a:pt x="841" y="1952"/>
                  </a:lnTo>
                  <a:lnTo>
                    <a:pt x="812" y="1977"/>
                  </a:lnTo>
                  <a:lnTo>
                    <a:pt x="777" y="1996"/>
                  </a:lnTo>
                  <a:lnTo>
                    <a:pt x="739" y="2007"/>
                  </a:lnTo>
                  <a:lnTo>
                    <a:pt x="698" y="2011"/>
                  </a:lnTo>
                  <a:lnTo>
                    <a:pt x="203" y="2011"/>
                  </a:lnTo>
                  <a:lnTo>
                    <a:pt x="162" y="2007"/>
                  </a:lnTo>
                  <a:lnTo>
                    <a:pt x="124" y="1996"/>
                  </a:lnTo>
                  <a:lnTo>
                    <a:pt x="89" y="1977"/>
                  </a:lnTo>
                  <a:lnTo>
                    <a:pt x="60" y="1952"/>
                  </a:lnTo>
                  <a:lnTo>
                    <a:pt x="35" y="1923"/>
                  </a:lnTo>
                  <a:lnTo>
                    <a:pt x="17" y="1888"/>
                  </a:lnTo>
                  <a:lnTo>
                    <a:pt x="4" y="1851"/>
                  </a:lnTo>
                  <a:lnTo>
                    <a:pt x="0" y="1811"/>
                  </a:lnTo>
                  <a:lnTo>
                    <a:pt x="0" y="202"/>
                  </a:lnTo>
                  <a:lnTo>
                    <a:pt x="4" y="162"/>
                  </a:lnTo>
                  <a:lnTo>
                    <a:pt x="17" y="124"/>
                  </a:lnTo>
                  <a:lnTo>
                    <a:pt x="35" y="89"/>
                  </a:lnTo>
                  <a:lnTo>
                    <a:pt x="60" y="60"/>
                  </a:lnTo>
                  <a:lnTo>
                    <a:pt x="89" y="35"/>
                  </a:lnTo>
                  <a:lnTo>
                    <a:pt x="124" y="17"/>
                  </a:lnTo>
                  <a:lnTo>
                    <a:pt x="162" y="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3519" y="2932"/>
              <a:ext cx="450" cy="1307"/>
            </a:xfrm>
            <a:custGeom>
              <a:avLst/>
              <a:gdLst>
                <a:gd name="T0" fmla="*/ 203 w 901"/>
                <a:gd name="T1" fmla="*/ 0 h 2614"/>
                <a:gd name="T2" fmla="*/ 698 w 901"/>
                <a:gd name="T3" fmla="*/ 0 h 2614"/>
                <a:gd name="T4" fmla="*/ 739 w 901"/>
                <a:gd name="T5" fmla="*/ 4 h 2614"/>
                <a:gd name="T6" fmla="*/ 778 w 901"/>
                <a:gd name="T7" fmla="*/ 17 h 2614"/>
                <a:gd name="T8" fmla="*/ 812 w 901"/>
                <a:gd name="T9" fmla="*/ 35 h 2614"/>
                <a:gd name="T10" fmla="*/ 843 w 901"/>
                <a:gd name="T11" fmla="*/ 60 h 2614"/>
                <a:gd name="T12" fmla="*/ 866 w 901"/>
                <a:gd name="T13" fmla="*/ 89 h 2614"/>
                <a:gd name="T14" fmla="*/ 886 w 901"/>
                <a:gd name="T15" fmla="*/ 124 h 2614"/>
                <a:gd name="T16" fmla="*/ 897 w 901"/>
                <a:gd name="T17" fmla="*/ 161 h 2614"/>
                <a:gd name="T18" fmla="*/ 901 w 901"/>
                <a:gd name="T19" fmla="*/ 202 h 2614"/>
                <a:gd name="T20" fmla="*/ 901 w 901"/>
                <a:gd name="T21" fmla="*/ 2414 h 2614"/>
                <a:gd name="T22" fmla="*/ 897 w 901"/>
                <a:gd name="T23" fmla="*/ 2454 h 2614"/>
                <a:gd name="T24" fmla="*/ 886 w 901"/>
                <a:gd name="T25" fmla="*/ 2491 h 2614"/>
                <a:gd name="T26" fmla="*/ 866 w 901"/>
                <a:gd name="T27" fmla="*/ 2526 h 2614"/>
                <a:gd name="T28" fmla="*/ 843 w 901"/>
                <a:gd name="T29" fmla="*/ 2555 h 2614"/>
                <a:gd name="T30" fmla="*/ 812 w 901"/>
                <a:gd name="T31" fmla="*/ 2580 h 2614"/>
                <a:gd name="T32" fmla="*/ 778 w 901"/>
                <a:gd name="T33" fmla="*/ 2599 h 2614"/>
                <a:gd name="T34" fmla="*/ 739 w 901"/>
                <a:gd name="T35" fmla="*/ 2610 h 2614"/>
                <a:gd name="T36" fmla="*/ 698 w 901"/>
                <a:gd name="T37" fmla="*/ 2614 h 2614"/>
                <a:gd name="T38" fmla="*/ 203 w 901"/>
                <a:gd name="T39" fmla="*/ 2614 h 2614"/>
                <a:gd name="T40" fmla="*/ 162 w 901"/>
                <a:gd name="T41" fmla="*/ 2610 h 2614"/>
                <a:gd name="T42" fmla="*/ 125 w 901"/>
                <a:gd name="T43" fmla="*/ 2599 h 2614"/>
                <a:gd name="T44" fmla="*/ 90 w 901"/>
                <a:gd name="T45" fmla="*/ 2580 h 2614"/>
                <a:gd name="T46" fmla="*/ 60 w 901"/>
                <a:gd name="T47" fmla="*/ 2555 h 2614"/>
                <a:gd name="T48" fmla="*/ 35 w 901"/>
                <a:gd name="T49" fmla="*/ 2526 h 2614"/>
                <a:gd name="T50" fmla="*/ 17 w 901"/>
                <a:gd name="T51" fmla="*/ 2491 h 2614"/>
                <a:gd name="T52" fmla="*/ 4 w 901"/>
                <a:gd name="T53" fmla="*/ 2454 h 2614"/>
                <a:gd name="T54" fmla="*/ 0 w 901"/>
                <a:gd name="T55" fmla="*/ 2414 h 2614"/>
                <a:gd name="T56" fmla="*/ 0 w 901"/>
                <a:gd name="T57" fmla="*/ 202 h 2614"/>
                <a:gd name="T58" fmla="*/ 4 w 901"/>
                <a:gd name="T59" fmla="*/ 161 h 2614"/>
                <a:gd name="T60" fmla="*/ 17 w 901"/>
                <a:gd name="T61" fmla="*/ 124 h 2614"/>
                <a:gd name="T62" fmla="*/ 35 w 901"/>
                <a:gd name="T63" fmla="*/ 89 h 2614"/>
                <a:gd name="T64" fmla="*/ 60 w 901"/>
                <a:gd name="T65" fmla="*/ 60 h 2614"/>
                <a:gd name="T66" fmla="*/ 90 w 901"/>
                <a:gd name="T67" fmla="*/ 35 h 2614"/>
                <a:gd name="T68" fmla="*/ 125 w 901"/>
                <a:gd name="T69" fmla="*/ 17 h 2614"/>
                <a:gd name="T70" fmla="*/ 162 w 901"/>
                <a:gd name="T71" fmla="*/ 4 h 2614"/>
                <a:gd name="T72" fmla="*/ 203 w 901"/>
                <a:gd name="T73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1" h="2614">
                  <a:moveTo>
                    <a:pt x="203" y="0"/>
                  </a:moveTo>
                  <a:lnTo>
                    <a:pt x="698" y="0"/>
                  </a:lnTo>
                  <a:lnTo>
                    <a:pt x="739" y="4"/>
                  </a:lnTo>
                  <a:lnTo>
                    <a:pt x="778" y="17"/>
                  </a:lnTo>
                  <a:lnTo>
                    <a:pt x="812" y="35"/>
                  </a:lnTo>
                  <a:lnTo>
                    <a:pt x="843" y="60"/>
                  </a:lnTo>
                  <a:lnTo>
                    <a:pt x="866" y="89"/>
                  </a:lnTo>
                  <a:lnTo>
                    <a:pt x="886" y="124"/>
                  </a:lnTo>
                  <a:lnTo>
                    <a:pt x="897" y="161"/>
                  </a:lnTo>
                  <a:lnTo>
                    <a:pt x="901" y="202"/>
                  </a:lnTo>
                  <a:lnTo>
                    <a:pt x="901" y="2414"/>
                  </a:lnTo>
                  <a:lnTo>
                    <a:pt x="897" y="2454"/>
                  </a:lnTo>
                  <a:lnTo>
                    <a:pt x="886" y="2491"/>
                  </a:lnTo>
                  <a:lnTo>
                    <a:pt x="866" y="2526"/>
                  </a:lnTo>
                  <a:lnTo>
                    <a:pt x="843" y="2555"/>
                  </a:lnTo>
                  <a:lnTo>
                    <a:pt x="812" y="2580"/>
                  </a:lnTo>
                  <a:lnTo>
                    <a:pt x="778" y="2599"/>
                  </a:lnTo>
                  <a:lnTo>
                    <a:pt x="739" y="2610"/>
                  </a:lnTo>
                  <a:lnTo>
                    <a:pt x="698" y="2614"/>
                  </a:lnTo>
                  <a:lnTo>
                    <a:pt x="203" y="2614"/>
                  </a:lnTo>
                  <a:lnTo>
                    <a:pt x="162" y="2610"/>
                  </a:lnTo>
                  <a:lnTo>
                    <a:pt x="125" y="2599"/>
                  </a:lnTo>
                  <a:lnTo>
                    <a:pt x="90" y="2580"/>
                  </a:lnTo>
                  <a:lnTo>
                    <a:pt x="60" y="2555"/>
                  </a:lnTo>
                  <a:lnTo>
                    <a:pt x="35" y="2526"/>
                  </a:lnTo>
                  <a:lnTo>
                    <a:pt x="17" y="2491"/>
                  </a:lnTo>
                  <a:lnTo>
                    <a:pt x="4" y="2454"/>
                  </a:lnTo>
                  <a:lnTo>
                    <a:pt x="0" y="2414"/>
                  </a:lnTo>
                  <a:lnTo>
                    <a:pt x="0" y="202"/>
                  </a:lnTo>
                  <a:lnTo>
                    <a:pt x="4" y="161"/>
                  </a:lnTo>
                  <a:lnTo>
                    <a:pt x="17" y="124"/>
                  </a:lnTo>
                  <a:lnTo>
                    <a:pt x="35" y="89"/>
                  </a:lnTo>
                  <a:lnTo>
                    <a:pt x="60" y="60"/>
                  </a:lnTo>
                  <a:lnTo>
                    <a:pt x="90" y="35"/>
                  </a:lnTo>
                  <a:lnTo>
                    <a:pt x="125" y="17"/>
                  </a:lnTo>
                  <a:lnTo>
                    <a:pt x="162" y="4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2885" y="2633"/>
              <a:ext cx="114" cy="181"/>
            </a:xfrm>
            <a:custGeom>
              <a:avLst/>
              <a:gdLst>
                <a:gd name="T0" fmla="*/ 0 w 227"/>
                <a:gd name="T1" fmla="*/ 0 h 362"/>
                <a:gd name="T2" fmla="*/ 28 w 227"/>
                <a:gd name="T3" fmla="*/ 7 h 362"/>
                <a:gd name="T4" fmla="*/ 56 w 227"/>
                <a:gd name="T5" fmla="*/ 14 h 362"/>
                <a:gd name="T6" fmla="*/ 84 w 227"/>
                <a:gd name="T7" fmla="*/ 22 h 362"/>
                <a:gd name="T8" fmla="*/ 112 w 227"/>
                <a:gd name="T9" fmla="*/ 34 h 362"/>
                <a:gd name="T10" fmla="*/ 139 w 227"/>
                <a:gd name="T11" fmla="*/ 46 h 362"/>
                <a:gd name="T12" fmla="*/ 163 w 227"/>
                <a:gd name="T13" fmla="*/ 61 h 362"/>
                <a:gd name="T14" fmla="*/ 184 w 227"/>
                <a:gd name="T15" fmla="*/ 78 h 362"/>
                <a:gd name="T16" fmla="*/ 202 w 227"/>
                <a:gd name="T17" fmla="*/ 99 h 362"/>
                <a:gd name="T18" fmla="*/ 216 w 227"/>
                <a:gd name="T19" fmla="*/ 124 h 362"/>
                <a:gd name="T20" fmla="*/ 224 w 227"/>
                <a:gd name="T21" fmla="*/ 152 h 362"/>
                <a:gd name="T22" fmla="*/ 227 w 227"/>
                <a:gd name="T23" fmla="*/ 182 h 362"/>
                <a:gd name="T24" fmla="*/ 224 w 227"/>
                <a:gd name="T25" fmla="*/ 214 h 362"/>
                <a:gd name="T26" fmla="*/ 216 w 227"/>
                <a:gd name="T27" fmla="*/ 242 h 362"/>
                <a:gd name="T28" fmla="*/ 203 w 227"/>
                <a:gd name="T29" fmla="*/ 267 h 362"/>
                <a:gd name="T30" fmla="*/ 186 w 227"/>
                <a:gd name="T31" fmla="*/ 288 h 362"/>
                <a:gd name="T32" fmla="*/ 167 w 227"/>
                <a:gd name="T33" fmla="*/ 307 h 362"/>
                <a:gd name="T34" fmla="*/ 143 w 227"/>
                <a:gd name="T35" fmla="*/ 323 h 362"/>
                <a:gd name="T36" fmla="*/ 118 w 227"/>
                <a:gd name="T37" fmla="*/ 335 h 362"/>
                <a:gd name="T38" fmla="*/ 90 w 227"/>
                <a:gd name="T39" fmla="*/ 346 h 362"/>
                <a:gd name="T40" fmla="*/ 60 w 227"/>
                <a:gd name="T41" fmla="*/ 353 h 362"/>
                <a:gd name="T42" fmla="*/ 31 w 227"/>
                <a:gd name="T43" fmla="*/ 359 h 362"/>
                <a:gd name="T44" fmla="*/ 0 w 227"/>
                <a:gd name="T45" fmla="*/ 362 h 362"/>
                <a:gd name="T46" fmla="*/ 0 w 227"/>
                <a:gd name="T4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7" h="362">
                  <a:moveTo>
                    <a:pt x="0" y="0"/>
                  </a:moveTo>
                  <a:lnTo>
                    <a:pt x="28" y="7"/>
                  </a:lnTo>
                  <a:lnTo>
                    <a:pt x="56" y="14"/>
                  </a:lnTo>
                  <a:lnTo>
                    <a:pt x="84" y="22"/>
                  </a:lnTo>
                  <a:lnTo>
                    <a:pt x="112" y="34"/>
                  </a:lnTo>
                  <a:lnTo>
                    <a:pt x="139" y="46"/>
                  </a:lnTo>
                  <a:lnTo>
                    <a:pt x="163" y="61"/>
                  </a:lnTo>
                  <a:lnTo>
                    <a:pt x="184" y="78"/>
                  </a:lnTo>
                  <a:lnTo>
                    <a:pt x="202" y="99"/>
                  </a:lnTo>
                  <a:lnTo>
                    <a:pt x="216" y="124"/>
                  </a:lnTo>
                  <a:lnTo>
                    <a:pt x="224" y="152"/>
                  </a:lnTo>
                  <a:lnTo>
                    <a:pt x="227" y="182"/>
                  </a:lnTo>
                  <a:lnTo>
                    <a:pt x="224" y="214"/>
                  </a:lnTo>
                  <a:lnTo>
                    <a:pt x="216" y="242"/>
                  </a:lnTo>
                  <a:lnTo>
                    <a:pt x="203" y="267"/>
                  </a:lnTo>
                  <a:lnTo>
                    <a:pt x="186" y="288"/>
                  </a:lnTo>
                  <a:lnTo>
                    <a:pt x="167" y="307"/>
                  </a:lnTo>
                  <a:lnTo>
                    <a:pt x="143" y="323"/>
                  </a:lnTo>
                  <a:lnTo>
                    <a:pt x="118" y="335"/>
                  </a:lnTo>
                  <a:lnTo>
                    <a:pt x="90" y="346"/>
                  </a:lnTo>
                  <a:lnTo>
                    <a:pt x="60" y="353"/>
                  </a:lnTo>
                  <a:lnTo>
                    <a:pt x="31" y="359"/>
                  </a:lnTo>
                  <a:lnTo>
                    <a:pt x="0" y="36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2727" y="2338"/>
              <a:ext cx="103" cy="164"/>
            </a:xfrm>
            <a:custGeom>
              <a:avLst/>
              <a:gdLst>
                <a:gd name="T0" fmla="*/ 206 w 206"/>
                <a:gd name="T1" fmla="*/ 0 h 328"/>
                <a:gd name="T2" fmla="*/ 206 w 206"/>
                <a:gd name="T3" fmla="*/ 328 h 328"/>
                <a:gd name="T4" fmla="*/ 158 w 206"/>
                <a:gd name="T5" fmla="*/ 317 h 328"/>
                <a:gd name="T6" fmla="*/ 116 w 206"/>
                <a:gd name="T7" fmla="*/ 303 h 328"/>
                <a:gd name="T8" fmla="*/ 80 w 206"/>
                <a:gd name="T9" fmla="*/ 286 h 328"/>
                <a:gd name="T10" fmla="*/ 52 w 206"/>
                <a:gd name="T11" fmla="*/ 267 h 328"/>
                <a:gd name="T12" fmla="*/ 28 w 206"/>
                <a:gd name="T13" fmla="*/ 243 h 328"/>
                <a:gd name="T14" fmla="*/ 13 w 206"/>
                <a:gd name="T15" fmla="*/ 218 h 328"/>
                <a:gd name="T16" fmla="*/ 3 w 206"/>
                <a:gd name="T17" fmla="*/ 189 h 328"/>
                <a:gd name="T18" fmla="*/ 0 w 206"/>
                <a:gd name="T19" fmla="*/ 155 h 328"/>
                <a:gd name="T20" fmla="*/ 3 w 206"/>
                <a:gd name="T21" fmla="*/ 128 h 328"/>
                <a:gd name="T22" fmla="*/ 14 w 206"/>
                <a:gd name="T23" fmla="*/ 100 h 328"/>
                <a:gd name="T24" fmla="*/ 32 w 206"/>
                <a:gd name="T25" fmla="*/ 73 h 328"/>
                <a:gd name="T26" fmla="*/ 56 w 206"/>
                <a:gd name="T27" fmla="*/ 50 h 328"/>
                <a:gd name="T28" fmla="*/ 85 w 206"/>
                <a:gd name="T29" fmla="*/ 30 h 328"/>
                <a:gd name="T30" fmla="*/ 122 w 206"/>
                <a:gd name="T31" fmla="*/ 15 h 328"/>
                <a:gd name="T32" fmla="*/ 161 w 206"/>
                <a:gd name="T33" fmla="*/ 5 h 328"/>
                <a:gd name="T34" fmla="*/ 206 w 206"/>
                <a:gd name="T3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328">
                  <a:moveTo>
                    <a:pt x="206" y="0"/>
                  </a:moveTo>
                  <a:lnTo>
                    <a:pt x="206" y="328"/>
                  </a:lnTo>
                  <a:lnTo>
                    <a:pt x="158" y="317"/>
                  </a:lnTo>
                  <a:lnTo>
                    <a:pt x="116" y="303"/>
                  </a:lnTo>
                  <a:lnTo>
                    <a:pt x="80" y="286"/>
                  </a:lnTo>
                  <a:lnTo>
                    <a:pt x="52" y="267"/>
                  </a:lnTo>
                  <a:lnTo>
                    <a:pt x="28" y="243"/>
                  </a:lnTo>
                  <a:lnTo>
                    <a:pt x="13" y="218"/>
                  </a:lnTo>
                  <a:lnTo>
                    <a:pt x="3" y="189"/>
                  </a:lnTo>
                  <a:lnTo>
                    <a:pt x="0" y="155"/>
                  </a:lnTo>
                  <a:lnTo>
                    <a:pt x="3" y="128"/>
                  </a:lnTo>
                  <a:lnTo>
                    <a:pt x="14" y="100"/>
                  </a:lnTo>
                  <a:lnTo>
                    <a:pt x="32" y="73"/>
                  </a:lnTo>
                  <a:lnTo>
                    <a:pt x="56" y="50"/>
                  </a:lnTo>
                  <a:lnTo>
                    <a:pt x="85" y="30"/>
                  </a:lnTo>
                  <a:lnTo>
                    <a:pt x="122" y="15"/>
                  </a:lnTo>
                  <a:lnTo>
                    <a:pt x="161" y="5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/>
            <p:cNvSpPr>
              <a:spLocks noEditPoints="1"/>
            </p:cNvSpPr>
            <p:nvPr/>
          </p:nvSpPr>
          <p:spPr bwMode="auto">
            <a:xfrm>
              <a:off x="2299" y="2028"/>
              <a:ext cx="1113" cy="1105"/>
            </a:xfrm>
            <a:custGeom>
              <a:avLst/>
              <a:gdLst>
                <a:gd name="T0" fmla="*/ 1072 w 2225"/>
                <a:gd name="T1" fmla="*/ 303 h 2211"/>
                <a:gd name="T2" fmla="*/ 1013 w 2225"/>
                <a:gd name="T3" fmla="*/ 440 h 2211"/>
                <a:gd name="T4" fmla="*/ 831 w 2225"/>
                <a:gd name="T5" fmla="*/ 490 h 2211"/>
                <a:gd name="T6" fmla="*/ 694 w 2225"/>
                <a:gd name="T7" fmla="*/ 599 h 2211"/>
                <a:gd name="T8" fmla="*/ 627 w 2225"/>
                <a:gd name="T9" fmla="*/ 769 h 2211"/>
                <a:gd name="T10" fmla="*/ 653 w 2225"/>
                <a:gd name="T11" fmla="*/ 957 h 2211"/>
                <a:gd name="T12" fmla="*/ 781 w 2225"/>
                <a:gd name="T13" fmla="*/ 1092 h 2211"/>
                <a:gd name="T14" fmla="*/ 995 w 2225"/>
                <a:gd name="T15" fmla="*/ 1178 h 2211"/>
                <a:gd name="T16" fmla="*/ 982 w 2225"/>
                <a:gd name="T17" fmla="*/ 1563 h 2211"/>
                <a:gd name="T18" fmla="*/ 889 w 2225"/>
                <a:gd name="T19" fmla="*/ 1510 h 2211"/>
                <a:gd name="T20" fmla="*/ 848 w 2225"/>
                <a:gd name="T21" fmla="*/ 1436 h 2211"/>
                <a:gd name="T22" fmla="*/ 819 w 2225"/>
                <a:gd name="T23" fmla="*/ 1363 h 2211"/>
                <a:gd name="T24" fmla="*/ 761 w 2225"/>
                <a:gd name="T25" fmla="*/ 1315 h 2211"/>
                <a:gd name="T26" fmla="*/ 656 w 2225"/>
                <a:gd name="T27" fmla="*/ 1318 h 2211"/>
                <a:gd name="T28" fmla="*/ 599 w 2225"/>
                <a:gd name="T29" fmla="*/ 1393 h 2211"/>
                <a:gd name="T30" fmla="*/ 617 w 2225"/>
                <a:gd name="T31" fmla="*/ 1520 h 2211"/>
                <a:gd name="T32" fmla="*/ 712 w 2225"/>
                <a:gd name="T33" fmla="*/ 1642 h 2211"/>
                <a:gd name="T34" fmla="*/ 883 w 2225"/>
                <a:gd name="T35" fmla="*/ 1733 h 2211"/>
                <a:gd name="T36" fmla="*/ 1061 w 2225"/>
                <a:gd name="T37" fmla="*/ 1873 h 2211"/>
                <a:gd name="T38" fmla="*/ 1099 w 2225"/>
                <a:gd name="T39" fmla="*/ 1931 h 2211"/>
                <a:gd name="T40" fmla="*/ 1161 w 2225"/>
                <a:gd name="T41" fmla="*/ 1909 h 2211"/>
                <a:gd name="T42" fmla="*/ 1233 w 2225"/>
                <a:gd name="T43" fmla="*/ 1753 h 2211"/>
                <a:gd name="T44" fmla="*/ 1443 w 2225"/>
                <a:gd name="T45" fmla="*/ 1692 h 2211"/>
                <a:gd name="T46" fmla="*/ 1580 w 2225"/>
                <a:gd name="T47" fmla="*/ 1566 h 2211"/>
                <a:gd name="T48" fmla="*/ 1630 w 2225"/>
                <a:gd name="T49" fmla="*/ 1374 h 2211"/>
                <a:gd name="T50" fmla="*/ 1593 w 2225"/>
                <a:gd name="T51" fmla="*/ 1199 h 2211"/>
                <a:gd name="T52" fmla="*/ 1492 w 2225"/>
                <a:gd name="T53" fmla="*/ 1086 h 2211"/>
                <a:gd name="T54" fmla="*/ 1346 w 2225"/>
                <a:gd name="T55" fmla="*/ 1015 h 2211"/>
                <a:gd name="T56" fmla="*/ 1171 w 2225"/>
                <a:gd name="T57" fmla="*/ 969 h 2211"/>
                <a:gd name="T58" fmla="*/ 1272 w 2225"/>
                <a:gd name="T59" fmla="*/ 645 h 2211"/>
                <a:gd name="T60" fmla="*/ 1356 w 2225"/>
                <a:gd name="T61" fmla="*/ 713 h 2211"/>
                <a:gd name="T62" fmla="*/ 1418 w 2225"/>
                <a:gd name="T63" fmla="*/ 787 h 2211"/>
                <a:gd name="T64" fmla="*/ 1493 w 2225"/>
                <a:gd name="T65" fmla="*/ 822 h 2211"/>
                <a:gd name="T66" fmla="*/ 1584 w 2225"/>
                <a:gd name="T67" fmla="*/ 783 h 2211"/>
                <a:gd name="T68" fmla="*/ 1605 w 2225"/>
                <a:gd name="T69" fmla="*/ 675 h 2211"/>
                <a:gd name="T70" fmla="*/ 1528 w 2225"/>
                <a:gd name="T71" fmla="*/ 559 h 2211"/>
                <a:gd name="T72" fmla="*/ 1388 w 2225"/>
                <a:gd name="T73" fmla="*/ 483 h 2211"/>
                <a:gd name="T74" fmla="*/ 1236 w 2225"/>
                <a:gd name="T75" fmla="*/ 442 h 2211"/>
                <a:gd name="T76" fmla="*/ 1168 w 2225"/>
                <a:gd name="T77" fmla="*/ 320 h 2211"/>
                <a:gd name="T78" fmla="*/ 1115 w 2225"/>
                <a:gd name="T79" fmla="*/ 277 h 2211"/>
                <a:gd name="T80" fmla="*/ 1394 w 2225"/>
                <a:gd name="T81" fmla="*/ 36 h 2211"/>
                <a:gd name="T82" fmla="*/ 1726 w 2225"/>
                <a:gd name="T83" fmla="*/ 184 h 2211"/>
                <a:gd name="T84" fmla="*/ 1989 w 2225"/>
                <a:gd name="T85" fmla="*/ 424 h 2211"/>
                <a:gd name="T86" fmla="*/ 2164 w 2225"/>
                <a:gd name="T87" fmla="*/ 740 h 2211"/>
                <a:gd name="T88" fmla="*/ 2225 w 2225"/>
                <a:gd name="T89" fmla="*/ 1106 h 2211"/>
                <a:gd name="T90" fmla="*/ 2164 w 2225"/>
                <a:gd name="T91" fmla="*/ 1473 h 2211"/>
                <a:gd name="T92" fmla="*/ 1989 w 2225"/>
                <a:gd name="T93" fmla="*/ 1787 h 2211"/>
                <a:gd name="T94" fmla="*/ 1726 w 2225"/>
                <a:gd name="T95" fmla="*/ 2029 h 2211"/>
                <a:gd name="T96" fmla="*/ 1394 w 2225"/>
                <a:gd name="T97" fmla="*/ 2176 h 2211"/>
                <a:gd name="T98" fmla="*/ 1017 w 2225"/>
                <a:gd name="T99" fmla="*/ 2208 h 2211"/>
                <a:gd name="T100" fmla="*/ 659 w 2225"/>
                <a:gd name="T101" fmla="*/ 2115 h 2211"/>
                <a:gd name="T102" fmla="*/ 358 w 2225"/>
                <a:gd name="T103" fmla="*/ 1917 h 2211"/>
                <a:gd name="T104" fmla="*/ 137 w 2225"/>
                <a:gd name="T105" fmla="*/ 1637 h 2211"/>
                <a:gd name="T106" fmla="*/ 15 w 2225"/>
                <a:gd name="T107" fmla="*/ 1295 h 2211"/>
                <a:gd name="T108" fmla="*/ 15 w 2225"/>
                <a:gd name="T109" fmla="*/ 918 h 2211"/>
                <a:gd name="T110" fmla="*/ 137 w 2225"/>
                <a:gd name="T111" fmla="*/ 574 h 2211"/>
                <a:gd name="T112" fmla="*/ 358 w 2225"/>
                <a:gd name="T113" fmla="*/ 294 h 2211"/>
                <a:gd name="T114" fmla="*/ 659 w 2225"/>
                <a:gd name="T115" fmla="*/ 96 h 2211"/>
                <a:gd name="T116" fmla="*/ 1017 w 2225"/>
                <a:gd name="T117" fmla="*/ 4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25" h="2211">
                  <a:moveTo>
                    <a:pt x="1115" y="277"/>
                  </a:moveTo>
                  <a:lnTo>
                    <a:pt x="1099" y="280"/>
                  </a:lnTo>
                  <a:lnTo>
                    <a:pt x="1083" y="289"/>
                  </a:lnTo>
                  <a:lnTo>
                    <a:pt x="1072" y="303"/>
                  </a:lnTo>
                  <a:lnTo>
                    <a:pt x="1064" y="320"/>
                  </a:lnTo>
                  <a:lnTo>
                    <a:pt x="1061" y="340"/>
                  </a:lnTo>
                  <a:lnTo>
                    <a:pt x="1061" y="437"/>
                  </a:lnTo>
                  <a:lnTo>
                    <a:pt x="1013" y="440"/>
                  </a:lnTo>
                  <a:lnTo>
                    <a:pt x="964" y="447"/>
                  </a:lnTo>
                  <a:lnTo>
                    <a:pt x="918" y="458"/>
                  </a:lnTo>
                  <a:lnTo>
                    <a:pt x="875" y="472"/>
                  </a:lnTo>
                  <a:lnTo>
                    <a:pt x="831" y="490"/>
                  </a:lnTo>
                  <a:lnTo>
                    <a:pt x="792" y="512"/>
                  </a:lnTo>
                  <a:lnTo>
                    <a:pt x="756" y="537"/>
                  </a:lnTo>
                  <a:lnTo>
                    <a:pt x="723" y="566"/>
                  </a:lnTo>
                  <a:lnTo>
                    <a:pt x="694" y="599"/>
                  </a:lnTo>
                  <a:lnTo>
                    <a:pt x="670" y="637"/>
                  </a:lnTo>
                  <a:lnTo>
                    <a:pt x="651" y="677"/>
                  </a:lnTo>
                  <a:lnTo>
                    <a:pt x="635" y="720"/>
                  </a:lnTo>
                  <a:lnTo>
                    <a:pt x="627" y="769"/>
                  </a:lnTo>
                  <a:lnTo>
                    <a:pt x="623" y="821"/>
                  </a:lnTo>
                  <a:lnTo>
                    <a:pt x="627" y="869"/>
                  </a:lnTo>
                  <a:lnTo>
                    <a:pt x="637" y="915"/>
                  </a:lnTo>
                  <a:lnTo>
                    <a:pt x="653" y="957"/>
                  </a:lnTo>
                  <a:lnTo>
                    <a:pt x="676" y="996"/>
                  </a:lnTo>
                  <a:lnTo>
                    <a:pt x="705" y="1030"/>
                  </a:lnTo>
                  <a:lnTo>
                    <a:pt x="740" y="1064"/>
                  </a:lnTo>
                  <a:lnTo>
                    <a:pt x="781" y="1092"/>
                  </a:lnTo>
                  <a:lnTo>
                    <a:pt x="827" y="1118"/>
                  </a:lnTo>
                  <a:lnTo>
                    <a:pt x="877" y="1140"/>
                  </a:lnTo>
                  <a:lnTo>
                    <a:pt x="935" y="1161"/>
                  </a:lnTo>
                  <a:lnTo>
                    <a:pt x="995" y="1178"/>
                  </a:lnTo>
                  <a:lnTo>
                    <a:pt x="1061" y="1192"/>
                  </a:lnTo>
                  <a:lnTo>
                    <a:pt x="1061" y="1573"/>
                  </a:lnTo>
                  <a:lnTo>
                    <a:pt x="1019" y="1570"/>
                  </a:lnTo>
                  <a:lnTo>
                    <a:pt x="982" y="1563"/>
                  </a:lnTo>
                  <a:lnTo>
                    <a:pt x="952" y="1553"/>
                  </a:lnTo>
                  <a:lnTo>
                    <a:pt x="926" y="1541"/>
                  </a:lnTo>
                  <a:lnTo>
                    <a:pt x="907" y="1527"/>
                  </a:lnTo>
                  <a:lnTo>
                    <a:pt x="889" y="1510"/>
                  </a:lnTo>
                  <a:lnTo>
                    <a:pt x="876" y="1492"/>
                  </a:lnTo>
                  <a:lnTo>
                    <a:pt x="865" y="1474"/>
                  </a:lnTo>
                  <a:lnTo>
                    <a:pt x="855" y="1455"/>
                  </a:lnTo>
                  <a:lnTo>
                    <a:pt x="848" y="1436"/>
                  </a:lnTo>
                  <a:lnTo>
                    <a:pt x="841" y="1417"/>
                  </a:lnTo>
                  <a:lnTo>
                    <a:pt x="834" y="1398"/>
                  </a:lnTo>
                  <a:lnTo>
                    <a:pt x="827" y="1379"/>
                  </a:lnTo>
                  <a:lnTo>
                    <a:pt x="819" y="1363"/>
                  </a:lnTo>
                  <a:lnTo>
                    <a:pt x="809" y="1347"/>
                  </a:lnTo>
                  <a:lnTo>
                    <a:pt x="796" y="1335"/>
                  </a:lnTo>
                  <a:lnTo>
                    <a:pt x="781" y="1324"/>
                  </a:lnTo>
                  <a:lnTo>
                    <a:pt x="761" y="1315"/>
                  </a:lnTo>
                  <a:lnTo>
                    <a:pt x="737" y="1310"/>
                  </a:lnTo>
                  <a:lnTo>
                    <a:pt x="709" y="1309"/>
                  </a:lnTo>
                  <a:lnTo>
                    <a:pt x="681" y="1310"/>
                  </a:lnTo>
                  <a:lnTo>
                    <a:pt x="656" y="1318"/>
                  </a:lnTo>
                  <a:lnTo>
                    <a:pt x="635" y="1331"/>
                  </a:lnTo>
                  <a:lnTo>
                    <a:pt x="618" y="1347"/>
                  </a:lnTo>
                  <a:lnTo>
                    <a:pt x="606" y="1368"/>
                  </a:lnTo>
                  <a:lnTo>
                    <a:pt x="599" y="1393"/>
                  </a:lnTo>
                  <a:lnTo>
                    <a:pt x="596" y="1424"/>
                  </a:lnTo>
                  <a:lnTo>
                    <a:pt x="597" y="1455"/>
                  </a:lnTo>
                  <a:lnTo>
                    <a:pt x="604" y="1487"/>
                  </a:lnTo>
                  <a:lnTo>
                    <a:pt x="617" y="1520"/>
                  </a:lnTo>
                  <a:lnTo>
                    <a:pt x="634" y="1552"/>
                  </a:lnTo>
                  <a:lnTo>
                    <a:pt x="655" y="1584"/>
                  </a:lnTo>
                  <a:lnTo>
                    <a:pt x="681" y="1614"/>
                  </a:lnTo>
                  <a:lnTo>
                    <a:pt x="712" y="1642"/>
                  </a:lnTo>
                  <a:lnTo>
                    <a:pt x="747" y="1670"/>
                  </a:lnTo>
                  <a:lnTo>
                    <a:pt x="788" y="1694"/>
                  </a:lnTo>
                  <a:lnTo>
                    <a:pt x="833" y="1715"/>
                  </a:lnTo>
                  <a:lnTo>
                    <a:pt x="883" y="1733"/>
                  </a:lnTo>
                  <a:lnTo>
                    <a:pt x="938" y="1746"/>
                  </a:lnTo>
                  <a:lnTo>
                    <a:pt x="996" y="1755"/>
                  </a:lnTo>
                  <a:lnTo>
                    <a:pt x="1061" y="1760"/>
                  </a:lnTo>
                  <a:lnTo>
                    <a:pt x="1061" y="1873"/>
                  </a:lnTo>
                  <a:lnTo>
                    <a:pt x="1064" y="1891"/>
                  </a:lnTo>
                  <a:lnTo>
                    <a:pt x="1072" y="1909"/>
                  </a:lnTo>
                  <a:lnTo>
                    <a:pt x="1083" y="1923"/>
                  </a:lnTo>
                  <a:lnTo>
                    <a:pt x="1099" y="1931"/>
                  </a:lnTo>
                  <a:lnTo>
                    <a:pt x="1115" y="1936"/>
                  </a:lnTo>
                  <a:lnTo>
                    <a:pt x="1134" y="1931"/>
                  </a:lnTo>
                  <a:lnTo>
                    <a:pt x="1149" y="1923"/>
                  </a:lnTo>
                  <a:lnTo>
                    <a:pt x="1161" y="1909"/>
                  </a:lnTo>
                  <a:lnTo>
                    <a:pt x="1168" y="1891"/>
                  </a:lnTo>
                  <a:lnTo>
                    <a:pt x="1171" y="1873"/>
                  </a:lnTo>
                  <a:lnTo>
                    <a:pt x="1171" y="1760"/>
                  </a:lnTo>
                  <a:lnTo>
                    <a:pt x="1233" y="1753"/>
                  </a:lnTo>
                  <a:lnTo>
                    <a:pt x="1292" y="1744"/>
                  </a:lnTo>
                  <a:lnTo>
                    <a:pt x="1346" y="1731"/>
                  </a:lnTo>
                  <a:lnTo>
                    <a:pt x="1397" y="1713"/>
                  </a:lnTo>
                  <a:lnTo>
                    <a:pt x="1443" y="1692"/>
                  </a:lnTo>
                  <a:lnTo>
                    <a:pt x="1485" y="1667"/>
                  </a:lnTo>
                  <a:lnTo>
                    <a:pt x="1521" y="1638"/>
                  </a:lnTo>
                  <a:lnTo>
                    <a:pt x="1553" y="1603"/>
                  </a:lnTo>
                  <a:lnTo>
                    <a:pt x="1580" y="1566"/>
                  </a:lnTo>
                  <a:lnTo>
                    <a:pt x="1601" y="1524"/>
                  </a:lnTo>
                  <a:lnTo>
                    <a:pt x="1618" y="1478"/>
                  </a:lnTo>
                  <a:lnTo>
                    <a:pt x="1626" y="1428"/>
                  </a:lnTo>
                  <a:lnTo>
                    <a:pt x="1630" y="1374"/>
                  </a:lnTo>
                  <a:lnTo>
                    <a:pt x="1628" y="1324"/>
                  </a:lnTo>
                  <a:lnTo>
                    <a:pt x="1621" y="1278"/>
                  </a:lnTo>
                  <a:lnTo>
                    <a:pt x="1608" y="1236"/>
                  </a:lnTo>
                  <a:lnTo>
                    <a:pt x="1593" y="1199"/>
                  </a:lnTo>
                  <a:lnTo>
                    <a:pt x="1573" y="1165"/>
                  </a:lnTo>
                  <a:lnTo>
                    <a:pt x="1549" y="1136"/>
                  </a:lnTo>
                  <a:lnTo>
                    <a:pt x="1523" y="1110"/>
                  </a:lnTo>
                  <a:lnTo>
                    <a:pt x="1492" y="1086"/>
                  </a:lnTo>
                  <a:lnTo>
                    <a:pt x="1458" y="1065"/>
                  </a:lnTo>
                  <a:lnTo>
                    <a:pt x="1423" y="1046"/>
                  </a:lnTo>
                  <a:lnTo>
                    <a:pt x="1385" y="1029"/>
                  </a:lnTo>
                  <a:lnTo>
                    <a:pt x="1346" y="1015"/>
                  </a:lnTo>
                  <a:lnTo>
                    <a:pt x="1304" y="1003"/>
                  </a:lnTo>
                  <a:lnTo>
                    <a:pt x="1261" y="990"/>
                  </a:lnTo>
                  <a:lnTo>
                    <a:pt x="1216" y="979"/>
                  </a:lnTo>
                  <a:lnTo>
                    <a:pt x="1171" y="969"/>
                  </a:lnTo>
                  <a:lnTo>
                    <a:pt x="1171" y="623"/>
                  </a:lnTo>
                  <a:lnTo>
                    <a:pt x="1209" y="626"/>
                  </a:lnTo>
                  <a:lnTo>
                    <a:pt x="1243" y="634"/>
                  </a:lnTo>
                  <a:lnTo>
                    <a:pt x="1272" y="645"/>
                  </a:lnTo>
                  <a:lnTo>
                    <a:pt x="1297" y="659"/>
                  </a:lnTo>
                  <a:lnTo>
                    <a:pt x="1320" y="676"/>
                  </a:lnTo>
                  <a:lnTo>
                    <a:pt x="1338" y="694"/>
                  </a:lnTo>
                  <a:lnTo>
                    <a:pt x="1356" y="713"/>
                  </a:lnTo>
                  <a:lnTo>
                    <a:pt x="1371" y="733"/>
                  </a:lnTo>
                  <a:lnTo>
                    <a:pt x="1387" y="752"/>
                  </a:lnTo>
                  <a:lnTo>
                    <a:pt x="1402" y="770"/>
                  </a:lnTo>
                  <a:lnTo>
                    <a:pt x="1418" y="787"/>
                  </a:lnTo>
                  <a:lnTo>
                    <a:pt x="1433" y="801"/>
                  </a:lnTo>
                  <a:lnTo>
                    <a:pt x="1451" y="812"/>
                  </a:lnTo>
                  <a:lnTo>
                    <a:pt x="1471" y="819"/>
                  </a:lnTo>
                  <a:lnTo>
                    <a:pt x="1493" y="822"/>
                  </a:lnTo>
                  <a:lnTo>
                    <a:pt x="1520" y="819"/>
                  </a:lnTo>
                  <a:lnTo>
                    <a:pt x="1544" y="812"/>
                  </a:lnTo>
                  <a:lnTo>
                    <a:pt x="1566" y="800"/>
                  </a:lnTo>
                  <a:lnTo>
                    <a:pt x="1584" y="783"/>
                  </a:lnTo>
                  <a:lnTo>
                    <a:pt x="1597" y="762"/>
                  </a:lnTo>
                  <a:lnTo>
                    <a:pt x="1607" y="737"/>
                  </a:lnTo>
                  <a:lnTo>
                    <a:pt x="1609" y="709"/>
                  </a:lnTo>
                  <a:lnTo>
                    <a:pt x="1605" y="675"/>
                  </a:lnTo>
                  <a:lnTo>
                    <a:pt x="1595" y="641"/>
                  </a:lnTo>
                  <a:lnTo>
                    <a:pt x="1577" y="612"/>
                  </a:lnTo>
                  <a:lnTo>
                    <a:pt x="1555" y="584"/>
                  </a:lnTo>
                  <a:lnTo>
                    <a:pt x="1528" y="559"/>
                  </a:lnTo>
                  <a:lnTo>
                    <a:pt x="1496" y="537"/>
                  </a:lnTo>
                  <a:lnTo>
                    <a:pt x="1462" y="516"/>
                  </a:lnTo>
                  <a:lnTo>
                    <a:pt x="1426" y="498"/>
                  </a:lnTo>
                  <a:lnTo>
                    <a:pt x="1388" y="483"/>
                  </a:lnTo>
                  <a:lnTo>
                    <a:pt x="1349" y="469"/>
                  </a:lnTo>
                  <a:lnTo>
                    <a:pt x="1310" y="458"/>
                  </a:lnTo>
                  <a:lnTo>
                    <a:pt x="1272" y="449"/>
                  </a:lnTo>
                  <a:lnTo>
                    <a:pt x="1236" y="442"/>
                  </a:lnTo>
                  <a:lnTo>
                    <a:pt x="1202" y="438"/>
                  </a:lnTo>
                  <a:lnTo>
                    <a:pt x="1171" y="437"/>
                  </a:lnTo>
                  <a:lnTo>
                    <a:pt x="1171" y="340"/>
                  </a:lnTo>
                  <a:lnTo>
                    <a:pt x="1168" y="320"/>
                  </a:lnTo>
                  <a:lnTo>
                    <a:pt x="1161" y="303"/>
                  </a:lnTo>
                  <a:lnTo>
                    <a:pt x="1149" y="289"/>
                  </a:lnTo>
                  <a:lnTo>
                    <a:pt x="1134" y="280"/>
                  </a:lnTo>
                  <a:lnTo>
                    <a:pt x="1115" y="277"/>
                  </a:lnTo>
                  <a:close/>
                  <a:moveTo>
                    <a:pt x="1113" y="0"/>
                  </a:moveTo>
                  <a:lnTo>
                    <a:pt x="1209" y="4"/>
                  </a:lnTo>
                  <a:lnTo>
                    <a:pt x="1303" y="16"/>
                  </a:lnTo>
                  <a:lnTo>
                    <a:pt x="1394" y="36"/>
                  </a:lnTo>
                  <a:lnTo>
                    <a:pt x="1482" y="63"/>
                  </a:lnTo>
                  <a:lnTo>
                    <a:pt x="1566" y="96"/>
                  </a:lnTo>
                  <a:lnTo>
                    <a:pt x="1647" y="137"/>
                  </a:lnTo>
                  <a:lnTo>
                    <a:pt x="1726" y="184"/>
                  </a:lnTo>
                  <a:lnTo>
                    <a:pt x="1798" y="235"/>
                  </a:lnTo>
                  <a:lnTo>
                    <a:pt x="1867" y="294"/>
                  </a:lnTo>
                  <a:lnTo>
                    <a:pt x="1931" y="356"/>
                  </a:lnTo>
                  <a:lnTo>
                    <a:pt x="1989" y="424"/>
                  </a:lnTo>
                  <a:lnTo>
                    <a:pt x="2042" y="498"/>
                  </a:lnTo>
                  <a:lnTo>
                    <a:pt x="2088" y="574"/>
                  </a:lnTo>
                  <a:lnTo>
                    <a:pt x="2129" y="655"/>
                  </a:lnTo>
                  <a:lnTo>
                    <a:pt x="2164" y="740"/>
                  </a:lnTo>
                  <a:lnTo>
                    <a:pt x="2190" y="828"/>
                  </a:lnTo>
                  <a:lnTo>
                    <a:pt x="2210" y="918"/>
                  </a:lnTo>
                  <a:lnTo>
                    <a:pt x="2221" y="1011"/>
                  </a:lnTo>
                  <a:lnTo>
                    <a:pt x="2225" y="1106"/>
                  </a:lnTo>
                  <a:lnTo>
                    <a:pt x="2221" y="1201"/>
                  </a:lnTo>
                  <a:lnTo>
                    <a:pt x="2210" y="1295"/>
                  </a:lnTo>
                  <a:lnTo>
                    <a:pt x="2190" y="1385"/>
                  </a:lnTo>
                  <a:lnTo>
                    <a:pt x="2164" y="1473"/>
                  </a:lnTo>
                  <a:lnTo>
                    <a:pt x="2129" y="1556"/>
                  </a:lnTo>
                  <a:lnTo>
                    <a:pt x="2088" y="1637"/>
                  </a:lnTo>
                  <a:lnTo>
                    <a:pt x="2042" y="1715"/>
                  </a:lnTo>
                  <a:lnTo>
                    <a:pt x="1989" y="1787"/>
                  </a:lnTo>
                  <a:lnTo>
                    <a:pt x="1931" y="1855"/>
                  </a:lnTo>
                  <a:lnTo>
                    <a:pt x="1867" y="1917"/>
                  </a:lnTo>
                  <a:lnTo>
                    <a:pt x="1798" y="1976"/>
                  </a:lnTo>
                  <a:lnTo>
                    <a:pt x="1726" y="2029"/>
                  </a:lnTo>
                  <a:lnTo>
                    <a:pt x="1647" y="2075"/>
                  </a:lnTo>
                  <a:lnTo>
                    <a:pt x="1566" y="2115"/>
                  </a:lnTo>
                  <a:lnTo>
                    <a:pt x="1482" y="2150"/>
                  </a:lnTo>
                  <a:lnTo>
                    <a:pt x="1394" y="2176"/>
                  </a:lnTo>
                  <a:lnTo>
                    <a:pt x="1303" y="2196"/>
                  </a:lnTo>
                  <a:lnTo>
                    <a:pt x="1209" y="2208"/>
                  </a:lnTo>
                  <a:lnTo>
                    <a:pt x="1113" y="2211"/>
                  </a:lnTo>
                  <a:lnTo>
                    <a:pt x="1017" y="2208"/>
                  </a:lnTo>
                  <a:lnTo>
                    <a:pt x="924" y="2196"/>
                  </a:lnTo>
                  <a:lnTo>
                    <a:pt x="833" y="2176"/>
                  </a:lnTo>
                  <a:lnTo>
                    <a:pt x="744" y="2150"/>
                  </a:lnTo>
                  <a:lnTo>
                    <a:pt x="659" y="2115"/>
                  </a:lnTo>
                  <a:lnTo>
                    <a:pt x="578" y="2075"/>
                  </a:lnTo>
                  <a:lnTo>
                    <a:pt x="499" y="2029"/>
                  </a:lnTo>
                  <a:lnTo>
                    <a:pt x="427" y="1976"/>
                  </a:lnTo>
                  <a:lnTo>
                    <a:pt x="358" y="1917"/>
                  </a:lnTo>
                  <a:lnTo>
                    <a:pt x="295" y="1855"/>
                  </a:lnTo>
                  <a:lnTo>
                    <a:pt x="236" y="1787"/>
                  </a:lnTo>
                  <a:lnTo>
                    <a:pt x="183" y="1715"/>
                  </a:lnTo>
                  <a:lnTo>
                    <a:pt x="137" y="1637"/>
                  </a:lnTo>
                  <a:lnTo>
                    <a:pt x="96" y="1556"/>
                  </a:lnTo>
                  <a:lnTo>
                    <a:pt x="61" y="1473"/>
                  </a:lnTo>
                  <a:lnTo>
                    <a:pt x="35" y="1385"/>
                  </a:lnTo>
                  <a:lnTo>
                    <a:pt x="15" y="1295"/>
                  </a:lnTo>
                  <a:lnTo>
                    <a:pt x="3" y="1201"/>
                  </a:lnTo>
                  <a:lnTo>
                    <a:pt x="0" y="1106"/>
                  </a:lnTo>
                  <a:lnTo>
                    <a:pt x="3" y="1011"/>
                  </a:lnTo>
                  <a:lnTo>
                    <a:pt x="15" y="918"/>
                  </a:lnTo>
                  <a:lnTo>
                    <a:pt x="35" y="828"/>
                  </a:lnTo>
                  <a:lnTo>
                    <a:pt x="61" y="740"/>
                  </a:lnTo>
                  <a:lnTo>
                    <a:pt x="96" y="655"/>
                  </a:lnTo>
                  <a:lnTo>
                    <a:pt x="137" y="574"/>
                  </a:lnTo>
                  <a:lnTo>
                    <a:pt x="183" y="498"/>
                  </a:lnTo>
                  <a:lnTo>
                    <a:pt x="236" y="424"/>
                  </a:lnTo>
                  <a:lnTo>
                    <a:pt x="295" y="356"/>
                  </a:lnTo>
                  <a:lnTo>
                    <a:pt x="358" y="294"/>
                  </a:lnTo>
                  <a:lnTo>
                    <a:pt x="427" y="235"/>
                  </a:lnTo>
                  <a:lnTo>
                    <a:pt x="499" y="184"/>
                  </a:lnTo>
                  <a:lnTo>
                    <a:pt x="578" y="137"/>
                  </a:lnTo>
                  <a:lnTo>
                    <a:pt x="659" y="96"/>
                  </a:lnTo>
                  <a:lnTo>
                    <a:pt x="744" y="63"/>
                  </a:lnTo>
                  <a:lnTo>
                    <a:pt x="833" y="36"/>
                  </a:lnTo>
                  <a:lnTo>
                    <a:pt x="924" y="16"/>
                  </a:lnTo>
                  <a:lnTo>
                    <a:pt x="1017" y="4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36"/>
          <p:cNvGrpSpPr>
            <a:grpSpLocks noChangeAspect="1"/>
          </p:cNvGrpSpPr>
          <p:nvPr/>
        </p:nvGrpSpPr>
        <p:grpSpPr bwMode="auto">
          <a:xfrm>
            <a:off x="2344250" y="1526302"/>
            <a:ext cx="387228" cy="395443"/>
            <a:chOff x="2193" y="2112"/>
            <a:chExt cx="1697" cy="1733"/>
          </a:xfrm>
          <a:solidFill>
            <a:schemeClr val="bg1"/>
          </a:solidFill>
        </p:grpSpPr>
        <p:sp>
          <p:nvSpPr>
            <p:cNvPr id="50" name="Freeform 38"/>
            <p:cNvSpPr>
              <a:spLocks/>
            </p:cNvSpPr>
            <p:nvPr/>
          </p:nvSpPr>
          <p:spPr bwMode="auto">
            <a:xfrm>
              <a:off x="2193" y="3239"/>
              <a:ext cx="563" cy="606"/>
            </a:xfrm>
            <a:custGeom>
              <a:avLst/>
              <a:gdLst>
                <a:gd name="T0" fmla="*/ 222 w 1124"/>
                <a:gd name="T1" fmla="*/ 0 h 1212"/>
                <a:gd name="T2" fmla="*/ 903 w 1124"/>
                <a:gd name="T3" fmla="*/ 0 h 1212"/>
                <a:gd name="T4" fmla="*/ 939 w 1124"/>
                <a:gd name="T5" fmla="*/ 3 h 1212"/>
                <a:gd name="T6" fmla="*/ 973 w 1124"/>
                <a:gd name="T7" fmla="*/ 12 h 1212"/>
                <a:gd name="T8" fmla="*/ 1005 w 1124"/>
                <a:gd name="T9" fmla="*/ 28 h 1212"/>
                <a:gd name="T10" fmla="*/ 1034 w 1124"/>
                <a:gd name="T11" fmla="*/ 49 h 1212"/>
                <a:gd name="T12" fmla="*/ 1059 w 1124"/>
                <a:gd name="T13" fmla="*/ 74 h 1212"/>
                <a:gd name="T14" fmla="*/ 1081 w 1124"/>
                <a:gd name="T15" fmla="*/ 105 h 1212"/>
                <a:gd name="T16" fmla="*/ 1100 w 1124"/>
                <a:gd name="T17" fmla="*/ 138 h 1212"/>
                <a:gd name="T18" fmla="*/ 1113 w 1124"/>
                <a:gd name="T19" fmla="*/ 174 h 1212"/>
                <a:gd name="T20" fmla="*/ 1121 w 1124"/>
                <a:gd name="T21" fmla="*/ 214 h 1212"/>
                <a:gd name="T22" fmla="*/ 1124 w 1124"/>
                <a:gd name="T23" fmla="*/ 256 h 1212"/>
                <a:gd name="T24" fmla="*/ 1124 w 1124"/>
                <a:gd name="T25" fmla="*/ 956 h 1212"/>
                <a:gd name="T26" fmla="*/ 1121 w 1124"/>
                <a:gd name="T27" fmla="*/ 998 h 1212"/>
                <a:gd name="T28" fmla="*/ 1113 w 1124"/>
                <a:gd name="T29" fmla="*/ 1037 h 1212"/>
                <a:gd name="T30" fmla="*/ 1099 w 1124"/>
                <a:gd name="T31" fmla="*/ 1074 h 1212"/>
                <a:gd name="T32" fmla="*/ 1081 w 1124"/>
                <a:gd name="T33" fmla="*/ 1107 h 1212"/>
                <a:gd name="T34" fmla="*/ 1059 w 1124"/>
                <a:gd name="T35" fmla="*/ 1137 h 1212"/>
                <a:gd name="T36" fmla="*/ 1033 w 1124"/>
                <a:gd name="T37" fmla="*/ 1163 h 1212"/>
                <a:gd name="T38" fmla="*/ 1005 w 1124"/>
                <a:gd name="T39" fmla="*/ 1183 h 1212"/>
                <a:gd name="T40" fmla="*/ 973 w 1124"/>
                <a:gd name="T41" fmla="*/ 1199 h 1212"/>
                <a:gd name="T42" fmla="*/ 939 w 1124"/>
                <a:gd name="T43" fmla="*/ 1209 h 1212"/>
                <a:gd name="T44" fmla="*/ 903 w 1124"/>
                <a:gd name="T45" fmla="*/ 1212 h 1212"/>
                <a:gd name="T46" fmla="*/ 222 w 1124"/>
                <a:gd name="T47" fmla="*/ 1212 h 1212"/>
                <a:gd name="T48" fmla="*/ 187 w 1124"/>
                <a:gd name="T49" fmla="*/ 1209 h 1212"/>
                <a:gd name="T50" fmla="*/ 153 w 1124"/>
                <a:gd name="T51" fmla="*/ 1199 h 1212"/>
                <a:gd name="T52" fmla="*/ 121 w 1124"/>
                <a:gd name="T53" fmla="*/ 1183 h 1212"/>
                <a:gd name="T54" fmla="*/ 91 w 1124"/>
                <a:gd name="T55" fmla="*/ 1163 h 1212"/>
                <a:gd name="T56" fmla="*/ 66 w 1124"/>
                <a:gd name="T57" fmla="*/ 1137 h 1212"/>
                <a:gd name="T58" fmla="*/ 44 w 1124"/>
                <a:gd name="T59" fmla="*/ 1107 h 1212"/>
                <a:gd name="T60" fmla="*/ 25 w 1124"/>
                <a:gd name="T61" fmla="*/ 1074 h 1212"/>
                <a:gd name="T62" fmla="*/ 12 w 1124"/>
                <a:gd name="T63" fmla="*/ 1037 h 1212"/>
                <a:gd name="T64" fmla="*/ 3 w 1124"/>
                <a:gd name="T65" fmla="*/ 998 h 1212"/>
                <a:gd name="T66" fmla="*/ 0 w 1124"/>
                <a:gd name="T67" fmla="*/ 956 h 1212"/>
                <a:gd name="T68" fmla="*/ 0 w 1124"/>
                <a:gd name="T69" fmla="*/ 256 h 1212"/>
                <a:gd name="T70" fmla="*/ 3 w 1124"/>
                <a:gd name="T71" fmla="*/ 214 h 1212"/>
                <a:gd name="T72" fmla="*/ 12 w 1124"/>
                <a:gd name="T73" fmla="*/ 174 h 1212"/>
                <a:gd name="T74" fmla="*/ 25 w 1124"/>
                <a:gd name="T75" fmla="*/ 138 h 1212"/>
                <a:gd name="T76" fmla="*/ 44 w 1124"/>
                <a:gd name="T77" fmla="*/ 105 h 1212"/>
                <a:gd name="T78" fmla="*/ 66 w 1124"/>
                <a:gd name="T79" fmla="*/ 74 h 1212"/>
                <a:gd name="T80" fmla="*/ 91 w 1124"/>
                <a:gd name="T81" fmla="*/ 49 h 1212"/>
                <a:gd name="T82" fmla="*/ 121 w 1124"/>
                <a:gd name="T83" fmla="*/ 28 h 1212"/>
                <a:gd name="T84" fmla="*/ 153 w 1124"/>
                <a:gd name="T85" fmla="*/ 12 h 1212"/>
                <a:gd name="T86" fmla="*/ 187 w 1124"/>
                <a:gd name="T87" fmla="*/ 3 h 1212"/>
                <a:gd name="T88" fmla="*/ 222 w 1124"/>
                <a:gd name="T8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4" h="1212">
                  <a:moveTo>
                    <a:pt x="222" y="0"/>
                  </a:moveTo>
                  <a:lnTo>
                    <a:pt x="903" y="0"/>
                  </a:lnTo>
                  <a:lnTo>
                    <a:pt x="939" y="3"/>
                  </a:lnTo>
                  <a:lnTo>
                    <a:pt x="973" y="12"/>
                  </a:lnTo>
                  <a:lnTo>
                    <a:pt x="1005" y="28"/>
                  </a:lnTo>
                  <a:lnTo>
                    <a:pt x="1034" y="49"/>
                  </a:lnTo>
                  <a:lnTo>
                    <a:pt x="1059" y="74"/>
                  </a:lnTo>
                  <a:lnTo>
                    <a:pt x="1081" y="105"/>
                  </a:lnTo>
                  <a:lnTo>
                    <a:pt x="1100" y="138"/>
                  </a:lnTo>
                  <a:lnTo>
                    <a:pt x="1113" y="174"/>
                  </a:lnTo>
                  <a:lnTo>
                    <a:pt x="1121" y="214"/>
                  </a:lnTo>
                  <a:lnTo>
                    <a:pt x="1124" y="256"/>
                  </a:lnTo>
                  <a:lnTo>
                    <a:pt x="1124" y="956"/>
                  </a:lnTo>
                  <a:lnTo>
                    <a:pt x="1121" y="998"/>
                  </a:lnTo>
                  <a:lnTo>
                    <a:pt x="1113" y="1037"/>
                  </a:lnTo>
                  <a:lnTo>
                    <a:pt x="1099" y="1074"/>
                  </a:lnTo>
                  <a:lnTo>
                    <a:pt x="1081" y="1107"/>
                  </a:lnTo>
                  <a:lnTo>
                    <a:pt x="1059" y="1137"/>
                  </a:lnTo>
                  <a:lnTo>
                    <a:pt x="1033" y="1163"/>
                  </a:lnTo>
                  <a:lnTo>
                    <a:pt x="1005" y="1183"/>
                  </a:lnTo>
                  <a:lnTo>
                    <a:pt x="973" y="1199"/>
                  </a:lnTo>
                  <a:lnTo>
                    <a:pt x="939" y="1209"/>
                  </a:lnTo>
                  <a:lnTo>
                    <a:pt x="903" y="1212"/>
                  </a:lnTo>
                  <a:lnTo>
                    <a:pt x="222" y="1212"/>
                  </a:lnTo>
                  <a:lnTo>
                    <a:pt x="187" y="1209"/>
                  </a:lnTo>
                  <a:lnTo>
                    <a:pt x="153" y="1199"/>
                  </a:lnTo>
                  <a:lnTo>
                    <a:pt x="121" y="1183"/>
                  </a:lnTo>
                  <a:lnTo>
                    <a:pt x="91" y="1163"/>
                  </a:lnTo>
                  <a:lnTo>
                    <a:pt x="66" y="1137"/>
                  </a:lnTo>
                  <a:lnTo>
                    <a:pt x="44" y="1107"/>
                  </a:lnTo>
                  <a:lnTo>
                    <a:pt x="25" y="1074"/>
                  </a:lnTo>
                  <a:lnTo>
                    <a:pt x="12" y="1037"/>
                  </a:lnTo>
                  <a:lnTo>
                    <a:pt x="3" y="998"/>
                  </a:lnTo>
                  <a:lnTo>
                    <a:pt x="0" y="956"/>
                  </a:lnTo>
                  <a:lnTo>
                    <a:pt x="0" y="256"/>
                  </a:lnTo>
                  <a:lnTo>
                    <a:pt x="3" y="214"/>
                  </a:lnTo>
                  <a:lnTo>
                    <a:pt x="12" y="174"/>
                  </a:lnTo>
                  <a:lnTo>
                    <a:pt x="25" y="138"/>
                  </a:lnTo>
                  <a:lnTo>
                    <a:pt x="44" y="105"/>
                  </a:lnTo>
                  <a:lnTo>
                    <a:pt x="66" y="74"/>
                  </a:lnTo>
                  <a:lnTo>
                    <a:pt x="91" y="49"/>
                  </a:lnTo>
                  <a:lnTo>
                    <a:pt x="121" y="28"/>
                  </a:lnTo>
                  <a:lnTo>
                    <a:pt x="153" y="12"/>
                  </a:lnTo>
                  <a:lnTo>
                    <a:pt x="187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>
              <a:off x="2262" y="2767"/>
              <a:ext cx="425" cy="436"/>
            </a:xfrm>
            <a:custGeom>
              <a:avLst/>
              <a:gdLst>
                <a:gd name="T0" fmla="*/ 425 w 850"/>
                <a:gd name="T1" fmla="*/ 0 h 872"/>
                <a:gd name="T2" fmla="*/ 479 w 850"/>
                <a:gd name="T3" fmla="*/ 3 h 872"/>
                <a:gd name="T4" fmla="*/ 529 w 850"/>
                <a:gd name="T5" fmla="*/ 12 h 872"/>
                <a:gd name="T6" fmla="*/ 579 w 850"/>
                <a:gd name="T7" fmla="*/ 29 h 872"/>
                <a:gd name="T8" fmla="*/ 625 w 850"/>
                <a:gd name="T9" fmla="*/ 50 h 872"/>
                <a:gd name="T10" fmla="*/ 668 w 850"/>
                <a:gd name="T11" fmla="*/ 78 h 872"/>
                <a:gd name="T12" fmla="*/ 707 w 850"/>
                <a:gd name="T13" fmla="*/ 109 h 872"/>
                <a:gd name="T14" fmla="*/ 742 w 850"/>
                <a:gd name="T15" fmla="*/ 146 h 872"/>
                <a:gd name="T16" fmla="*/ 774 w 850"/>
                <a:gd name="T17" fmla="*/ 187 h 872"/>
                <a:gd name="T18" fmla="*/ 801 w 850"/>
                <a:gd name="T19" fmla="*/ 231 h 872"/>
                <a:gd name="T20" fmla="*/ 821 w 850"/>
                <a:gd name="T21" fmla="*/ 278 h 872"/>
                <a:gd name="T22" fmla="*/ 837 w 850"/>
                <a:gd name="T23" fmla="*/ 329 h 872"/>
                <a:gd name="T24" fmla="*/ 847 w 850"/>
                <a:gd name="T25" fmla="*/ 381 h 872"/>
                <a:gd name="T26" fmla="*/ 850 w 850"/>
                <a:gd name="T27" fmla="*/ 436 h 872"/>
                <a:gd name="T28" fmla="*/ 847 w 850"/>
                <a:gd name="T29" fmla="*/ 490 h 872"/>
                <a:gd name="T30" fmla="*/ 837 w 850"/>
                <a:gd name="T31" fmla="*/ 543 h 872"/>
                <a:gd name="T32" fmla="*/ 821 w 850"/>
                <a:gd name="T33" fmla="*/ 594 h 872"/>
                <a:gd name="T34" fmla="*/ 801 w 850"/>
                <a:gd name="T35" fmla="*/ 641 h 872"/>
                <a:gd name="T36" fmla="*/ 774 w 850"/>
                <a:gd name="T37" fmla="*/ 685 h 872"/>
                <a:gd name="T38" fmla="*/ 742 w 850"/>
                <a:gd name="T39" fmla="*/ 725 h 872"/>
                <a:gd name="T40" fmla="*/ 707 w 850"/>
                <a:gd name="T41" fmla="*/ 761 h 872"/>
                <a:gd name="T42" fmla="*/ 668 w 850"/>
                <a:gd name="T43" fmla="*/ 793 h 872"/>
                <a:gd name="T44" fmla="*/ 625 w 850"/>
                <a:gd name="T45" fmla="*/ 820 h 872"/>
                <a:gd name="T46" fmla="*/ 579 w 850"/>
                <a:gd name="T47" fmla="*/ 843 h 872"/>
                <a:gd name="T48" fmla="*/ 529 w 850"/>
                <a:gd name="T49" fmla="*/ 858 h 872"/>
                <a:gd name="T50" fmla="*/ 479 w 850"/>
                <a:gd name="T51" fmla="*/ 868 h 872"/>
                <a:gd name="T52" fmla="*/ 425 w 850"/>
                <a:gd name="T53" fmla="*/ 872 h 872"/>
                <a:gd name="T54" fmla="*/ 372 w 850"/>
                <a:gd name="T55" fmla="*/ 868 h 872"/>
                <a:gd name="T56" fmla="*/ 321 w 850"/>
                <a:gd name="T57" fmla="*/ 858 h 872"/>
                <a:gd name="T58" fmla="*/ 271 w 850"/>
                <a:gd name="T59" fmla="*/ 843 h 872"/>
                <a:gd name="T60" fmla="*/ 225 w 850"/>
                <a:gd name="T61" fmla="*/ 820 h 872"/>
                <a:gd name="T62" fmla="*/ 182 w 850"/>
                <a:gd name="T63" fmla="*/ 793 h 872"/>
                <a:gd name="T64" fmla="*/ 143 w 850"/>
                <a:gd name="T65" fmla="*/ 761 h 872"/>
                <a:gd name="T66" fmla="*/ 108 w 850"/>
                <a:gd name="T67" fmla="*/ 725 h 872"/>
                <a:gd name="T68" fmla="*/ 76 w 850"/>
                <a:gd name="T69" fmla="*/ 685 h 872"/>
                <a:gd name="T70" fmla="*/ 50 w 850"/>
                <a:gd name="T71" fmla="*/ 641 h 872"/>
                <a:gd name="T72" fmla="*/ 29 w 850"/>
                <a:gd name="T73" fmla="*/ 594 h 872"/>
                <a:gd name="T74" fmla="*/ 13 w 850"/>
                <a:gd name="T75" fmla="*/ 543 h 872"/>
                <a:gd name="T76" fmla="*/ 3 w 850"/>
                <a:gd name="T77" fmla="*/ 490 h 872"/>
                <a:gd name="T78" fmla="*/ 0 w 850"/>
                <a:gd name="T79" fmla="*/ 436 h 872"/>
                <a:gd name="T80" fmla="*/ 3 w 850"/>
                <a:gd name="T81" fmla="*/ 381 h 872"/>
                <a:gd name="T82" fmla="*/ 13 w 850"/>
                <a:gd name="T83" fmla="*/ 329 h 872"/>
                <a:gd name="T84" fmla="*/ 29 w 850"/>
                <a:gd name="T85" fmla="*/ 278 h 872"/>
                <a:gd name="T86" fmla="*/ 50 w 850"/>
                <a:gd name="T87" fmla="*/ 231 h 872"/>
                <a:gd name="T88" fmla="*/ 76 w 850"/>
                <a:gd name="T89" fmla="*/ 187 h 872"/>
                <a:gd name="T90" fmla="*/ 108 w 850"/>
                <a:gd name="T91" fmla="*/ 146 h 872"/>
                <a:gd name="T92" fmla="*/ 143 w 850"/>
                <a:gd name="T93" fmla="*/ 109 h 872"/>
                <a:gd name="T94" fmla="*/ 182 w 850"/>
                <a:gd name="T95" fmla="*/ 78 h 872"/>
                <a:gd name="T96" fmla="*/ 225 w 850"/>
                <a:gd name="T97" fmla="*/ 50 h 872"/>
                <a:gd name="T98" fmla="*/ 271 w 850"/>
                <a:gd name="T99" fmla="*/ 29 h 872"/>
                <a:gd name="T100" fmla="*/ 321 w 850"/>
                <a:gd name="T101" fmla="*/ 12 h 872"/>
                <a:gd name="T102" fmla="*/ 372 w 850"/>
                <a:gd name="T103" fmla="*/ 3 h 872"/>
                <a:gd name="T104" fmla="*/ 425 w 850"/>
                <a:gd name="T105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872">
                  <a:moveTo>
                    <a:pt x="425" y="0"/>
                  </a:moveTo>
                  <a:lnTo>
                    <a:pt x="479" y="3"/>
                  </a:lnTo>
                  <a:lnTo>
                    <a:pt x="529" y="12"/>
                  </a:lnTo>
                  <a:lnTo>
                    <a:pt x="579" y="29"/>
                  </a:lnTo>
                  <a:lnTo>
                    <a:pt x="625" y="50"/>
                  </a:lnTo>
                  <a:lnTo>
                    <a:pt x="668" y="78"/>
                  </a:lnTo>
                  <a:lnTo>
                    <a:pt x="707" y="109"/>
                  </a:lnTo>
                  <a:lnTo>
                    <a:pt x="742" y="146"/>
                  </a:lnTo>
                  <a:lnTo>
                    <a:pt x="774" y="187"/>
                  </a:lnTo>
                  <a:lnTo>
                    <a:pt x="801" y="231"/>
                  </a:lnTo>
                  <a:lnTo>
                    <a:pt x="821" y="278"/>
                  </a:lnTo>
                  <a:lnTo>
                    <a:pt x="837" y="329"/>
                  </a:lnTo>
                  <a:lnTo>
                    <a:pt x="847" y="381"/>
                  </a:lnTo>
                  <a:lnTo>
                    <a:pt x="850" y="436"/>
                  </a:lnTo>
                  <a:lnTo>
                    <a:pt x="847" y="490"/>
                  </a:lnTo>
                  <a:lnTo>
                    <a:pt x="837" y="543"/>
                  </a:lnTo>
                  <a:lnTo>
                    <a:pt x="821" y="594"/>
                  </a:lnTo>
                  <a:lnTo>
                    <a:pt x="801" y="641"/>
                  </a:lnTo>
                  <a:lnTo>
                    <a:pt x="774" y="685"/>
                  </a:lnTo>
                  <a:lnTo>
                    <a:pt x="742" y="725"/>
                  </a:lnTo>
                  <a:lnTo>
                    <a:pt x="707" y="761"/>
                  </a:lnTo>
                  <a:lnTo>
                    <a:pt x="668" y="793"/>
                  </a:lnTo>
                  <a:lnTo>
                    <a:pt x="625" y="820"/>
                  </a:lnTo>
                  <a:lnTo>
                    <a:pt x="579" y="843"/>
                  </a:lnTo>
                  <a:lnTo>
                    <a:pt x="529" y="858"/>
                  </a:lnTo>
                  <a:lnTo>
                    <a:pt x="479" y="868"/>
                  </a:lnTo>
                  <a:lnTo>
                    <a:pt x="425" y="872"/>
                  </a:lnTo>
                  <a:lnTo>
                    <a:pt x="372" y="868"/>
                  </a:lnTo>
                  <a:lnTo>
                    <a:pt x="321" y="858"/>
                  </a:lnTo>
                  <a:lnTo>
                    <a:pt x="271" y="843"/>
                  </a:lnTo>
                  <a:lnTo>
                    <a:pt x="225" y="820"/>
                  </a:lnTo>
                  <a:lnTo>
                    <a:pt x="182" y="793"/>
                  </a:lnTo>
                  <a:lnTo>
                    <a:pt x="143" y="761"/>
                  </a:lnTo>
                  <a:lnTo>
                    <a:pt x="108" y="725"/>
                  </a:lnTo>
                  <a:lnTo>
                    <a:pt x="76" y="685"/>
                  </a:lnTo>
                  <a:lnTo>
                    <a:pt x="50" y="641"/>
                  </a:lnTo>
                  <a:lnTo>
                    <a:pt x="29" y="594"/>
                  </a:lnTo>
                  <a:lnTo>
                    <a:pt x="13" y="543"/>
                  </a:lnTo>
                  <a:lnTo>
                    <a:pt x="3" y="490"/>
                  </a:lnTo>
                  <a:lnTo>
                    <a:pt x="0" y="436"/>
                  </a:lnTo>
                  <a:lnTo>
                    <a:pt x="3" y="381"/>
                  </a:lnTo>
                  <a:lnTo>
                    <a:pt x="13" y="329"/>
                  </a:lnTo>
                  <a:lnTo>
                    <a:pt x="29" y="278"/>
                  </a:lnTo>
                  <a:lnTo>
                    <a:pt x="50" y="231"/>
                  </a:lnTo>
                  <a:lnTo>
                    <a:pt x="76" y="187"/>
                  </a:lnTo>
                  <a:lnTo>
                    <a:pt x="108" y="146"/>
                  </a:lnTo>
                  <a:lnTo>
                    <a:pt x="143" y="109"/>
                  </a:lnTo>
                  <a:lnTo>
                    <a:pt x="182" y="78"/>
                  </a:lnTo>
                  <a:lnTo>
                    <a:pt x="225" y="50"/>
                  </a:lnTo>
                  <a:lnTo>
                    <a:pt x="271" y="29"/>
                  </a:lnTo>
                  <a:lnTo>
                    <a:pt x="321" y="12"/>
                  </a:lnTo>
                  <a:lnTo>
                    <a:pt x="372" y="3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3328" y="3239"/>
              <a:ext cx="562" cy="606"/>
            </a:xfrm>
            <a:custGeom>
              <a:avLst/>
              <a:gdLst>
                <a:gd name="T0" fmla="*/ 222 w 1125"/>
                <a:gd name="T1" fmla="*/ 0 h 1212"/>
                <a:gd name="T2" fmla="*/ 903 w 1125"/>
                <a:gd name="T3" fmla="*/ 0 h 1212"/>
                <a:gd name="T4" fmla="*/ 939 w 1125"/>
                <a:gd name="T5" fmla="*/ 3 h 1212"/>
                <a:gd name="T6" fmla="*/ 973 w 1125"/>
                <a:gd name="T7" fmla="*/ 12 h 1212"/>
                <a:gd name="T8" fmla="*/ 1005 w 1125"/>
                <a:gd name="T9" fmla="*/ 28 h 1212"/>
                <a:gd name="T10" fmla="*/ 1033 w 1125"/>
                <a:gd name="T11" fmla="*/ 49 h 1212"/>
                <a:gd name="T12" fmla="*/ 1060 w 1125"/>
                <a:gd name="T13" fmla="*/ 74 h 1212"/>
                <a:gd name="T14" fmla="*/ 1082 w 1125"/>
                <a:gd name="T15" fmla="*/ 105 h 1212"/>
                <a:gd name="T16" fmla="*/ 1099 w 1125"/>
                <a:gd name="T17" fmla="*/ 138 h 1212"/>
                <a:gd name="T18" fmla="*/ 1114 w 1125"/>
                <a:gd name="T19" fmla="*/ 174 h 1212"/>
                <a:gd name="T20" fmla="*/ 1121 w 1125"/>
                <a:gd name="T21" fmla="*/ 214 h 1212"/>
                <a:gd name="T22" fmla="*/ 1125 w 1125"/>
                <a:gd name="T23" fmla="*/ 256 h 1212"/>
                <a:gd name="T24" fmla="*/ 1125 w 1125"/>
                <a:gd name="T25" fmla="*/ 956 h 1212"/>
                <a:gd name="T26" fmla="*/ 1121 w 1125"/>
                <a:gd name="T27" fmla="*/ 998 h 1212"/>
                <a:gd name="T28" fmla="*/ 1114 w 1125"/>
                <a:gd name="T29" fmla="*/ 1037 h 1212"/>
                <a:gd name="T30" fmla="*/ 1099 w 1125"/>
                <a:gd name="T31" fmla="*/ 1074 h 1212"/>
                <a:gd name="T32" fmla="*/ 1082 w 1125"/>
                <a:gd name="T33" fmla="*/ 1107 h 1212"/>
                <a:gd name="T34" fmla="*/ 1060 w 1125"/>
                <a:gd name="T35" fmla="*/ 1138 h 1212"/>
                <a:gd name="T36" fmla="*/ 1033 w 1125"/>
                <a:gd name="T37" fmla="*/ 1163 h 1212"/>
                <a:gd name="T38" fmla="*/ 1005 w 1125"/>
                <a:gd name="T39" fmla="*/ 1184 h 1212"/>
                <a:gd name="T40" fmla="*/ 973 w 1125"/>
                <a:gd name="T41" fmla="*/ 1200 h 1212"/>
                <a:gd name="T42" fmla="*/ 939 w 1125"/>
                <a:gd name="T43" fmla="*/ 1209 h 1212"/>
                <a:gd name="T44" fmla="*/ 903 w 1125"/>
                <a:gd name="T45" fmla="*/ 1212 h 1212"/>
                <a:gd name="T46" fmla="*/ 222 w 1125"/>
                <a:gd name="T47" fmla="*/ 1212 h 1212"/>
                <a:gd name="T48" fmla="*/ 186 w 1125"/>
                <a:gd name="T49" fmla="*/ 1209 h 1212"/>
                <a:gd name="T50" fmla="*/ 152 w 1125"/>
                <a:gd name="T51" fmla="*/ 1200 h 1212"/>
                <a:gd name="T52" fmla="*/ 121 w 1125"/>
                <a:gd name="T53" fmla="*/ 1184 h 1212"/>
                <a:gd name="T54" fmla="*/ 91 w 1125"/>
                <a:gd name="T55" fmla="*/ 1163 h 1212"/>
                <a:gd name="T56" fmla="*/ 66 w 1125"/>
                <a:gd name="T57" fmla="*/ 1138 h 1212"/>
                <a:gd name="T58" fmla="*/ 44 w 1125"/>
                <a:gd name="T59" fmla="*/ 1107 h 1212"/>
                <a:gd name="T60" fmla="*/ 26 w 1125"/>
                <a:gd name="T61" fmla="*/ 1074 h 1212"/>
                <a:gd name="T62" fmla="*/ 12 w 1125"/>
                <a:gd name="T63" fmla="*/ 1037 h 1212"/>
                <a:gd name="T64" fmla="*/ 4 w 1125"/>
                <a:gd name="T65" fmla="*/ 998 h 1212"/>
                <a:gd name="T66" fmla="*/ 0 w 1125"/>
                <a:gd name="T67" fmla="*/ 956 h 1212"/>
                <a:gd name="T68" fmla="*/ 0 w 1125"/>
                <a:gd name="T69" fmla="*/ 256 h 1212"/>
                <a:gd name="T70" fmla="*/ 4 w 1125"/>
                <a:gd name="T71" fmla="*/ 214 h 1212"/>
                <a:gd name="T72" fmla="*/ 12 w 1125"/>
                <a:gd name="T73" fmla="*/ 174 h 1212"/>
                <a:gd name="T74" fmla="*/ 26 w 1125"/>
                <a:gd name="T75" fmla="*/ 138 h 1212"/>
                <a:gd name="T76" fmla="*/ 44 w 1125"/>
                <a:gd name="T77" fmla="*/ 105 h 1212"/>
                <a:gd name="T78" fmla="*/ 66 w 1125"/>
                <a:gd name="T79" fmla="*/ 74 h 1212"/>
                <a:gd name="T80" fmla="*/ 91 w 1125"/>
                <a:gd name="T81" fmla="*/ 49 h 1212"/>
                <a:gd name="T82" fmla="*/ 121 w 1125"/>
                <a:gd name="T83" fmla="*/ 28 h 1212"/>
                <a:gd name="T84" fmla="*/ 152 w 1125"/>
                <a:gd name="T85" fmla="*/ 12 h 1212"/>
                <a:gd name="T86" fmla="*/ 186 w 1125"/>
                <a:gd name="T87" fmla="*/ 3 h 1212"/>
                <a:gd name="T88" fmla="*/ 222 w 1125"/>
                <a:gd name="T8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5" h="1212">
                  <a:moveTo>
                    <a:pt x="222" y="0"/>
                  </a:moveTo>
                  <a:lnTo>
                    <a:pt x="903" y="0"/>
                  </a:lnTo>
                  <a:lnTo>
                    <a:pt x="939" y="3"/>
                  </a:lnTo>
                  <a:lnTo>
                    <a:pt x="973" y="12"/>
                  </a:lnTo>
                  <a:lnTo>
                    <a:pt x="1005" y="28"/>
                  </a:lnTo>
                  <a:lnTo>
                    <a:pt x="1033" y="49"/>
                  </a:lnTo>
                  <a:lnTo>
                    <a:pt x="1060" y="74"/>
                  </a:lnTo>
                  <a:lnTo>
                    <a:pt x="1082" y="105"/>
                  </a:lnTo>
                  <a:lnTo>
                    <a:pt x="1099" y="138"/>
                  </a:lnTo>
                  <a:lnTo>
                    <a:pt x="1114" y="174"/>
                  </a:lnTo>
                  <a:lnTo>
                    <a:pt x="1121" y="214"/>
                  </a:lnTo>
                  <a:lnTo>
                    <a:pt x="1125" y="256"/>
                  </a:lnTo>
                  <a:lnTo>
                    <a:pt x="1125" y="956"/>
                  </a:lnTo>
                  <a:lnTo>
                    <a:pt x="1121" y="998"/>
                  </a:lnTo>
                  <a:lnTo>
                    <a:pt x="1114" y="1037"/>
                  </a:lnTo>
                  <a:lnTo>
                    <a:pt x="1099" y="1074"/>
                  </a:lnTo>
                  <a:lnTo>
                    <a:pt x="1082" y="1107"/>
                  </a:lnTo>
                  <a:lnTo>
                    <a:pt x="1060" y="1138"/>
                  </a:lnTo>
                  <a:lnTo>
                    <a:pt x="1033" y="1163"/>
                  </a:lnTo>
                  <a:lnTo>
                    <a:pt x="1005" y="1184"/>
                  </a:lnTo>
                  <a:lnTo>
                    <a:pt x="973" y="1200"/>
                  </a:lnTo>
                  <a:lnTo>
                    <a:pt x="939" y="1209"/>
                  </a:lnTo>
                  <a:lnTo>
                    <a:pt x="903" y="1212"/>
                  </a:lnTo>
                  <a:lnTo>
                    <a:pt x="222" y="1212"/>
                  </a:lnTo>
                  <a:lnTo>
                    <a:pt x="186" y="1209"/>
                  </a:lnTo>
                  <a:lnTo>
                    <a:pt x="152" y="1200"/>
                  </a:lnTo>
                  <a:lnTo>
                    <a:pt x="121" y="1184"/>
                  </a:lnTo>
                  <a:lnTo>
                    <a:pt x="91" y="1163"/>
                  </a:lnTo>
                  <a:lnTo>
                    <a:pt x="66" y="1138"/>
                  </a:lnTo>
                  <a:lnTo>
                    <a:pt x="44" y="1107"/>
                  </a:lnTo>
                  <a:lnTo>
                    <a:pt x="26" y="1074"/>
                  </a:lnTo>
                  <a:lnTo>
                    <a:pt x="12" y="1037"/>
                  </a:lnTo>
                  <a:lnTo>
                    <a:pt x="4" y="998"/>
                  </a:lnTo>
                  <a:lnTo>
                    <a:pt x="0" y="956"/>
                  </a:lnTo>
                  <a:lnTo>
                    <a:pt x="0" y="256"/>
                  </a:lnTo>
                  <a:lnTo>
                    <a:pt x="4" y="214"/>
                  </a:lnTo>
                  <a:lnTo>
                    <a:pt x="12" y="174"/>
                  </a:lnTo>
                  <a:lnTo>
                    <a:pt x="26" y="138"/>
                  </a:lnTo>
                  <a:lnTo>
                    <a:pt x="44" y="105"/>
                  </a:lnTo>
                  <a:lnTo>
                    <a:pt x="66" y="74"/>
                  </a:lnTo>
                  <a:lnTo>
                    <a:pt x="91" y="49"/>
                  </a:lnTo>
                  <a:lnTo>
                    <a:pt x="121" y="28"/>
                  </a:lnTo>
                  <a:lnTo>
                    <a:pt x="152" y="12"/>
                  </a:lnTo>
                  <a:lnTo>
                    <a:pt x="186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3397" y="2767"/>
              <a:ext cx="425" cy="436"/>
            </a:xfrm>
            <a:custGeom>
              <a:avLst/>
              <a:gdLst>
                <a:gd name="T0" fmla="*/ 424 w 849"/>
                <a:gd name="T1" fmla="*/ 0 h 872"/>
                <a:gd name="T2" fmla="*/ 477 w 849"/>
                <a:gd name="T3" fmla="*/ 3 h 872"/>
                <a:gd name="T4" fmla="*/ 529 w 849"/>
                <a:gd name="T5" fmla="*/ 12 h 872"/>
                <a:gd name="T6" fmla="*/ 578 w 849"/>
                <a:gd name="T7" fmla="*/ 29 h 872"/>
                <a:gd name="T8" fmla="*/ 624 w 849"/>
                <a:gd name="T9" fmla="*/ 50 h 872"/>
                <a:gd name="T10" fmla="*/ 667 w 849"/>
                <a:gd name="T11" fmla="*/ 78 h 872"/>
                <a:gd name="T12" fmla="*/ 707 w 849"/>
                <a:gd name="T13" fmla="*/ 109 h 872"/>
                <a:gd name="T14" fmla="*/ 743 w 849"/>
                <a:gd name="T15" fmla="*/ 146 h 872"/>
                <a:gd name="T16" fmla="*/ 774 w 849"/>
                <a:gd name="T17" fmla="*/ 187 h 872"/>
                <a:gd name="T18" fmla="*/ 800 w 849"/>
                <a:gd name="T19" fmla="*/ 231 h 872"/>
                <a:gd name="T20" fmla="*/ 821 w 849"/>
                <a:gd name="T21" fmla="*/ 278 h 872"/>
                <a:gd name="T22" fmla="*/ 836 w 849"/>
                <a:gd name="T23" fmla="*/ 329 h 872"/>
                <a:gd name="T24" fmla="*/ 846 w 849"/>
                <a:gd name="T25" fmla="*/ 381 h 872"/>
                <a:gd name="T26" fmla="*/ 849 w 849"/>
                <a:gd name="T27" fmla="*/ 436 h 872"/>
                <a:gd name="T28" fmla="*/ 846 w 849"/>
                <a:gd name="T29" fmla="*/ 491 h 872"/>
                <a:gd name="T30" fmla="*/ 836 w 849"/>
                <a:gd name="T31" fmla="*/ 543 h 872"/>
                <a:gd name="T32" fmla="*/ 821 w 849"/>
                <a:gd name="T33" fmla="*/ 594 h 872"/>
                <a:gd name="T34" fmla="*/ 800 w 849"/>
                <a:gd name="T35" fmla="*/ 641 h 872"/>
                <a:gd name="T36" fmla="*/ 774 w 849"/>
                <a:gd name="T37" fmla="*/ 685 h 872"/>
                <a:gd name="T38" fmla="*/ 743 w 849"/>
                <a:gd name="T39" fmla="*/ 725 h 872"/>
                <a:gd name="T40" fmla="*/ 707 w 849"/>
                <a:gd name="T41" fmla="*/ 761 h 872"/>
                <a:gd name="T42" fmla="*/ 667 w 849"/>
                <a:gd name="T43" fmla="*/ 793 h 872"/>
                <a:gd name="T44" fmla="*/ 624 w 849"/>
                <a:gd name="T45" fmla="*/ 820 h 872"/>
                <a:gd name="T46" fmla="*/ 578 w 849"/>
                <a:gd name="T47" fmla="*/ 843 h 872"/>
                <a:gd name="T48" fmla="*/ 529 w 849"/>
                <a:gd name="T49" fmla="*/ 858 h 872"/>
                <a:gd name="T50" fmla="*/ 477 w 849"/>
                <a:gd name="T51" fmla="*/ 868 h 872"/>
                <a:gd name="T52" fmla="*/ 424 w 849"/>
                <a:gd name="T53" fmla="*/ 872 h 872"/>
                <a:gd name="T54" fmla="*/ 371 w 849"/>
                <a:gd name="T55" fmla="*/ 868 h 872"/>
                <a:gd name="T56" fmla="*/ 319 w 849"/>
                <a:gd name="T57" fmla="*/ 858 h 872"/>
                <a:gd name="T58" fmla="*/ 271 w 849"/>
                <a:gd name="T59" fmla="*/ 843 h 872"/>
                <a:gd name="T60" fmla="*/ 225 w 849"/>
                <a:gd name="T61" fmla="*/ 820 h 872"/>
                <a:gd name="T62" fmla="*/ 182 w 849"/>
                <a:gd name="T63" fmla="*/ 793 h 872"/>
                <a:gd name="T64" fmla="*/ 142 w 849"/>
                <a:gd name="T65" fmla="*/ 761 h 872"/>
                <a:gd name="T66" fmla="*/ 107 w 849"/>
                <a:gd name="T67" fmla="*/ 725 h 872"/>
                <a:gd name="T68" fmla="*/ 75 w 849"/>
                <a:gd name="T69" fmla="*/ 685 h 872"/>
                <a:gd name="T70" fmla="*/ 49 w 849"/>
                <a:gd name="T71" fmla="*/ 641 h 872"/>
                <a:gd name="T72" fmla="*/ 28 w 849"/>
                <a:gd name="T73" fmla="*/ 594 h 872"/>
                <a:gd name="T74" fmla="*/ 13 w 849"/>
                <a:gd name="T75" fmla="*/ 543 h 872"/>
                <a:gd name="T76" fmla="*/ 3 w 849"/>
                <a:gd name="T77" fmla="*/ 491 h 872"/>
                <a:gd name="T78" fmla="*/ 0 w 849"/>
                <a:gd name="T79" fmla="*/ 436 h 872"/>
                <a:gd name="T80" fmla="*/ 3 w 849"/>
                <a:gd name="T81" fmla="*/ 381 h 872"/>
                <a:gd name="T82" fmla="*/ 13 w 849"/>
                <a:gd name="T83" fmla="*/ 329 h 872"/>
                <a:gd name="T84" fmla="*/ 28 w 849"/>
                <a:gd name="T85" fmla="*/ 278 h 872"/>
                <a:gd name="T86" fmla="*/ 49 w 849"/>
                <a:gd name="T87" fmla="*/ 231 h 872"/>
                <a:gd name="T88" fmla="*/ 75 w 849"/>
                <a:gd name="T89" fmla="*/ 187 h 872"/>
                <a:gd name="T90" fmla="*/ 107 w 849"/>
                <a:gd name="T91" fmla="*/ 146 h 872"/>
                <a:gd name="T92" fmla="*/ 142 w 849"/>
                <a:gd name="T93" fmla="*/ 109 h 872"/>
                <a:gd name="T94" fmla="*/ 182 w 849"/>
                <a:gd name="T95" fmla="*/ 78 h 872"/>
                <a:gd name="T96" fmla="*/ 225 w 849"/>
                <a:gd name="T97" fmla="*/ 50 h 872"/>
                <a:gd name="T98" fmla="*/ 271 w 849"/>
                <a:gd name="T99" fmla="*/ 29 h 872"/>
                <a:gd name="T100" fmla="*/ 319 w 849"/>
                <a:gd name="T101" fmla="*/ 12 h 872"/>
                <a:gd name="T102" fmla="*/ 371 w 849"/>
                <a:gd name="T103" fmla="*/ 3 h 872"/>
                <a:gd name="T104" fmla="*/ 424 w 849"/>
                <a:gd name="T105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9" h="872">
                  <a:moveTo>
                    <a:pt x="424" y="0"/>
                  </a:moveTo>
                  <a:lnTo>
                    <a:pt x="477" y="3"/>
                  </a:lnTo>
                  <a:lnTo>
                    <a:pt x="529" y="12"/>
                  </a:lnTo>
                  <a:lnTo>
                    <a:pt x="578" y="29"/>
                  </a:lnTo>
                  <a:lnTo>
                    <a:pt x="624" y="50"/>
                  </a:lnTo>
                  <a:lnTo>
                    <a:pt x="667" y="78"/>
                  </a:lnTo>
                  <a:lnTo>
                    <a:pt x="707" y="109"/>
                  </a:lnTo>
                  <a:lnTo>
                    <a:pt x="743" y="146"/>
                  </a:lnTo>
                  <a:lnTo>
                    <a:pt x="774" y="187"/>
                  </a:lnTo>
                  <a:lnTo>
                    <a:pt x="800" y="231"/>
                  </a:lnTo>
                  <a:lnTo>
                    <a:pt x="821" y="278"/>
                  </a:lnTo>
                  <a:lnTo>
                    <a:pt x="836" y="329"/>
                  </a:lnTo>
                  <a:lnTo>
                    <a:pt x="846" y="381"/>
                  </a:lnTo>
                  <a:lnTo>
                    <a:pt x="849" y="436"/>
                  </a:lnTo>
                  <a:lnTo>
                    <a:pt x="846" y="491"/>
                  </a:lnTo>
                  <a:lnTo>
                    <a:pt x="836" y="543"/>
                  </a:lnTo>
                  <a:lnTo>
                    <a:pt x="821" y="594"/>
                  </a:lnTo>
                  <a:lnTo>
                    <a:pt x="800" y="641"/>
                  </a:lnTo>
                  <a:lnTo>
                    <a:pt x="774" y="685"/>
                  </a:lnTo>
                  <a:lnTo>
                    <a:pt x="743" y="725"/>
                  </a:lnTo>
                  <a:lnTo>
                    <a:pt x="707" y="761"/>
                  </a:lnTo>
                  <a:lnTo>
                    <a:pt x="667" y="793"/>
                  </a:lnTo>
                  <a:lnTo>
                    <a:pt x="624" y="820"/>
                  </a:lnTo>
                  <a:lnTo>
                    <a:pt x="578" y="843"/>
                  </a:lnTo>
                  <a:lnTo>
                    <a:pt x="529" y="858"/>
                  </a:lnTo>
                  <a:lnTo>
                    <a:pt x="477" y="868"/>
                  </a:lnTo>
                  <a:lnTo>
                    <a:pt x="424" y="872"/>
                  </a:lnTo>
                  <a:lnTo>
                    <a:pt x="371" y="868"/>
                  </a:lnTo>
                  <a:lnTo>
                    <a:pt x="319" y="858"/>
                  </a:lnTo>
                  <a:lnTo>
                    <a:pt x="271" y="843"/>
                  </a:lnTo>
                  <a:lnTo>
                    <a:pt x="225" y="820"/>
                  </a:lnTo>
                  <a:lnTo>
                    <a:pt x="182" y="793"/>
                  </a:lnTo>
                  <a:lnTo>
                    <a:pt x="142" y="761"/>
                  </a:lnTo>
                  <a:lnTo>
                    <a:pt x="107" y="725"/>
                  </a:lnTo>
                  <a:lnTo>
                    <a:pt x="75" y="685"/>
                  </a:lnTo>
                  <a:lnTo>
                    <a:pt x="49" y="641"/>
                  </a:lnTo>
                  <a:lnTo>
                    <a:pt x="28" y="594"/>
                  </a:lnTo>
                  <a:lnTo>
                    <a:pt x="13" y="543"/>
                  </a:lnTo>
                  <a:lnTo>
                    <a:pt x="3" y="491"/>
                  </a:lnTo>
                  <a:lnTo>
                    <a:pt x="0" y="436"/>
                  </a:lnTo>
                  <a:lnTo>
                    <a:pt x="3" y="381"/>
                  </a:lnTo>
                  <a:lnTo>
                    <a:pt x="13" y="329"/>
                  </a:lnTo>
                  <a:lnTo>
                    <a:pt x="28" y="278"/>
                  </a:lnTo>
                  <a:lnTo>
                    <a:pt x="49" y="231"/>
                  </a:lnTo>
                  <a:lnTo>
                    <a:pt x="75" y="187"/>
                  </a:lnTo>
                  <a:lnTo>
                    <a:pt x="107" y="146"/>
                  </a:lnTo>
                  <a:lnTo>
                    <a:pt x="142" y="109"/>
                  </a:lnTo>
                  <a:lnTo>
                    <a:pt x="182" y="78"/>
                  </a:lnTo>
                  <a:lnTo>
                    <a:pt x="225" y="50"/>
                  </a:lnTo>
                  <a:lnTo>
                    <a:pt x="271" y="29"/>
                  </a:lnTo>
                  <a:lnTo>
                    <a:pt x="319" y="12"/>
                  </a:lnTo>
                  <a:lnTo>
                    <a:pt x="371" y="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2866" y="3338"/>
              <a:ext cx="388" cy="337"/>
            </a:xfrm>
            <a:custGeom>
              <a:avLst/>
              <a:gdLst>
                <a:gd name="T0" fmla="*/ 447 w 775"/>
                <a:gd name="T1" fmla="*/ 0 h 675"/>
                <a:gd name="T2" fmla="*/ 775 w 775"/>
                <a:gd name="T3" fmla="*/ 337 h 675"/>
                <a:gd name="T4" fmla="*/ 447 w 775"/>
                <a:gd name="T5" fmla="*/ 675 h 675"/>
                <a:gd name="T6" fmla="*/ 447 w 775"/>
                <a:gd name="T7" fmla="*/ 479 h 675"/>
                <a:gd name="T8" fmla="*/ 0 w 775"/>
                <a:gd name="T9" fmla="*/ 479 h 675"/>
                <a:gd name="T10" fmla="*/ 0 w 775"/>
                <a:gd name="T11" fmla="*/ 195 h 675"/>
                <a:gd name="T12" fmla="*/ 447 w 775"/>
                <a:gd name="T13" fmla="*/ 195 h 675"/>
                <a:gd name="T14" fmla="*/ 447 w 775"/>
                <a:gd name="T15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5" h="675">
                  <a:moveTo>
                    <a:pt x="447" y="0"/>
                  </a:moveTo>
                  <a:lnTo>
                    <a:pt x="775" y="337"/>
                  </a:lnTo>
                  <a:lnTo>
                    <a:pt x="447" y="675"/>
                  </a:lnTo>
                  <a:lnTo>
                    <a:pt x="447" y="479"/>
                  </a:lnTo>
                  <a:lnTo>
                    <a:pt x="0" y="479"/>
                  </a:lnTo>
                  <a:lnTo>
                    <a:pt x="0" y="195"/>
                  </a:lnTo>
                  <a:lnTo>
                    <a:pt x="447" y="195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3"/>
            <p:cNvSpPr>
              <a:spLocks noEditPoints="1"/>
            </p:cNvSpPr>
            <p:nvPr/>
          </p:nvSpPr>
          <p:spPr bwMode="auto">
            <a:xfrm>
              <a:off x="2782" y="2112"/>
              <a:ext cx="520" cy="997"/>
            </a:xfrm>
            <a:custGeom>
              <a:avLst/>
              <a:gdLst>
                <a:gd name="T0" fmla="*/ 618 w 1040"/>
                <a:gd name="T1" fmla="*/ 1621 h 1995"/>
                <a:gd name="T2" fmla="*/ 715 w 1040"/>
                <a:gd name="T3" fmla="*/ 1577 h 1995"/>
                <a:gd name="T4" fmla="*/ 789 w 1040"/>
                <a:gd name="T5" fmla="*/ 1498 h 1995"/>
                <a:gd name="T6" fmla="*/ 833 w 1040"/>
                <a:gd name="T7" fmla="*/ 1395 h 1995"/>
                <a:gd name="T8" fmla="*/ 839 w 1040"/>
                <a:gd name="T9" fmla="*/ 1275 h 1995"/>
                <a:gd name="T10" fmla="*/ 808 w 1040"/>
                <a:gd name="T11" fmla="*/ 1170 h 1995"/>
                <a:gd name="T12" fmla="*/ 743 w 1040"/>
                <a:gd name="T13" fmla="*/ 1101 h 1995"/>
                <a:gd name="T14" fmla="*/ 631 w 1040"/>
                <a:gd name="T15" fmla="*/ 1051 h 1995"/>
                <a:gd name="T16" fmla="*/ 425 w 1040"/>
                <a:gd name="T17" fmla="*/ 271 h 1995"/>
                <a:gd name="T18" fmla="*/ 319 w 1040"/>
                <a:gd name="T19" fmla="*/ 326 h 1995"/>
                <a:gd name="T20" fmla="*/ 249 w 1040"/>
                <a:gd name="T21" fmla="*/ 417 h 1995"/>
                <a:gd name="T22" fmla="*/ 226 w 1040"/>
                <a:gd name="T23" fmla="*/ 530 h 1995"/>
                <a:gd name="T24" fmla="*/ 246 w 1040"/>
                <a:gd name="T25" fmla="*/ 639 h 1995"/>
                <a:gd name="T26" fmla="*/ 302 w 1040"/>
                <a:gd name="T27" fmla="*/ 720 h 1995"/>
                <a:gd name="T28" fmla="*/ 389 w 1040"/>
                <a:gd name="T29" fmla="*/ 774 h 1995"/>
                <a:gd name="T30" fmla="*/ 468 w 1040"/>
                <a:gd name="T31" fmla="*/ 261 h 1995"/>
                <a:gd name="T32" fmla="*/ 582 w 1040"/>
                <a:gd name="T33" fmla="*/ 95 h 1995"/>
                <a:gd name="T34" fmla="*/ 732 w 1040"/>
                <a:gd name="T35" fmla="*/ 130 h 1995"/>
                <a:gd name="T36" fmla="*/ 849 w 1040"/>
                <a:gd name="T37" fmla="*/ 198 h 1995"/>
                <a:gd name="T38" fmla="*/ 938 w 1040"/>
                <a:gd name="T39" fmla="*/ 305 h 1995"/>
                <a:gd name="T40" fmla="*/ 990 w 1040"/>
                <a:gd name="T41" fmla="*/ 442 h 1995"/>
                <a:gd name="T42" fmla="*/ 793 w 1040"/>
                <a:gd name="T43" fmla="*/ 482 h 1995"/>
                <a:gd name="T44" fmla="*/ 750 w 1040"/>
                <a:gd name="T45" fmla="*/ 373 h 1995"/>
                <a:gd name="T46" fmla="*/ 681 w 1040"/>
                <a:gd name="T47" fmla="*/ 304 h 1995"/>
                <a:gd name="T48" fmla="*/ 582 w 1040"/>
                <a:gd name="T49" fmla="*/ 265 h 1995"/>
                <a:gd name="T50" fmla="*/ 669 w 1040"/>
                <a:gd name="T51" fmla="*/ 856 h 1995"/>
                <a:gd name="T52" fmla="*/ 756 w 1040"/>
                <a:gd name="T53" fmla="*/ 884 h 1995"/>
                <a:gd name="T54" fmla="*/ 856 w 1040"/>
                <a:gd name="T55" fmla="*/ 937 h 1995"/>
                <a:gd name="T56" fmla="*/ 948 w 1040"/>
                <a:gd name="T57" fmla="*/ 1021 h 1995"/>
                <a:gd name="T58" fmla="*/ 1009 w 1040"/>
                <a:gd name="T59" fmla="*/ 1129 h 1995"/>
                <a:gd name="T60" fmla="*/ 1037 w 1040"/>
                <a:gd name="T61" fmla="*/ 1257 h 1995"/>
                <a:gd name="T62" fmla="*/ 1030 w 1040"/>
                <a:gd name="T63" fmla="*/ 1416 h 1995"/>
                <a:gd name="T64" fmla="*/ 975 w 1040"/>
                <a:gd name="T65" fmla="*/ 1562 h 1995"/>
                <a:gd name="T66" fmla="*/ 875 w 1040"/>
                <a:gd name="T67" fmla="*/ 1683 h 1995"/>
                <a:gd name="T68" fmla="*/ 742 w 1040"/>
                <a:gd name="T69" fmla="*/ 1761 h 1995"/>
                <a:gd name="T70" fmla="*/ 582 w 1040"/>
                <a:gd name="T71" fmla="*/ 1794 h 1995"/>
                <a:gd name="T72" fmla="*/ 468 w 1040"/>
                <a:gd name="T73" fmla="*/ 1796 h 1995"/>
                <a:gd name="T74" fmla="*/ 314 w 1040"/>
                <a:gd name="T75" fmla="*/ 1764 h 1995"/>
                <a:gd name="T76" fmla="*/ 198 w 1040"/>
                <a:gd name="T77" fmla="*/ 1709 h 1995"/>
                <a:gd name="T78" fmla="*/ 104 w 1040"/>
                <a:gd name="T79" fmla="*/ 1616 h 1995"/>
                <a:gd name="T80" fmla="*/ 33 w 1040"/>
                <a:gd name="T81" fmla="*/ 1482 h 1995"/>
                <a:gd name="T82" fmla="*/ 0 w 1040"/>
                <a:gd name="T83" fmla="*/ 1314 h 1995"/>
                <a:gd name="T84" fmla="*/ 214 w 1040"/>
                <a:gd name="T85" fmla="*/ 1373 h 1995"/>
                <a:gd name="T86" fmla="*/ 256 w 1040"/>
                <a:gd name="T87" fmla="*/ 1483 h 1995"/>
                <a:gd name="T88" fmla="*/ 331 w 1040"/>
                <a:gd name="T89" fmla="*/ 1570 h 1995"/>
                <a:gd name="T90" fmla="*/ 431 w 1040"/>
                <a:gd name="T91" fmla="*/ 1621 h 1995"/>
                <a:gd name="T92" fmla="*/ 408 w 1040"/>
                <a:gd name="T93" fmla="*/ 989 h 1995"/>
                <a:gd name="T94" fmla="*/ 225 w 1040"/>
                <a:gd name="T95" fmla="*/ 904 h 1995"/>
                <a:gd name="T96" fmla="*/ 129 w 1040"/>
                <a:gd name="T97" fmla="*/ 825 h 1995"/>
                <a:gd name="T98" fmla="*/ 65 w 1040"/>
                <a:gd name="T99" fmla="*/ 719 h 1995"/>
                <a:gd name="T100" fmla="*/ 35 w 1040"/>
                <a:gd name="T101" fmla="*/ 592 h 1995"/>
                <a:gd name="T102" fmla="*/ 42 w 1040"/>
                <a:gd name="T103" fmla="*/ 444 h 1995"/>
                <a:gd name="T104" fmla="*/ 90 w 1040"/>
                <a:gd name="T105" fmla="*/ 313 h 1995"/>
                <a:gd name="T106" fmla="*/ 179 w 1040"/>
                <a:gd name="T107" fmla="*/ 203 h 1995"/>
                <a:gd name="T108" fmla="*/ 280 w 1040"/>
                <a:gd name="T109" fmla="*/ 141 h 1995"/>
                <a:gd name="T110" fmla="*/ 415 w 1040"/>
                <a:gd name="T111" fmla="*/ 103 h 1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0" h="1995">
                  <a:moveTo>
                    <a:pt x="582" y="1037"/>
                  </a:moveTo>
                  <a:lnTo>
                    <a:pt x="582" y="1627"/>
                  </a:lnTo>
                  <a:lnTo>
                    <a:pt x="618" y="1621"/>
                  </a:lnTo>
                  <a:lnTo>
                    <a:pt x="653" y="1610"/>
                  </a:lnTo>
                  <a:lnTo>
                    <a:pt x="685" y="1596"/>
                  </a:lnTo>
                  <a:lnTo>
                    <a:pt x="715" y="1577"/>
                  </a:lnTo>
                  <a:lnTo>
                    <a:pt x="742" y="1554"/>
                  </a:lnTo>
                  <a:lnTo>
                    <a:pt x="767" y="1528"/>
                  </a:lnTo>
                  <a:lnTo>
                    <a:pt x="789" y="1498"/>
                  </a:lnTo>
                  <a:lnTo>
                    <a:pt x="808" y="1466"/>
                  </a:lnTo>
                  <a:lnTo>
                    <a:pt x="822" y="1431"/>
                  </a:lnTo>
                  <a:lnTo>
                    <a:pt x="833" y="1395"/>
                  </a:lnTo>
                  <a:lnTo>
                    <a:pt x="839" y="1357"/>
                  </a:lnTo>
                  <a:lnTo>
                    <a:pt x="841" y="1315"/>
                  </a:lnTo>
                  <a:lnTo>
                    <a:pt x="839" y="1275"/>
                  </a:lnTo>
                  <a:lnTo>
                    <a:pt x="833" y="1236"/>
                  </a:lnTo>
                  <a:lnTo>
                    <a:pt x="822" y="1202"/>
                  </a:lnTo>
                  <a:lnTo>
                    <a:pt x="808" y="1170"/>
                  </a:lnTo>
                  <a:lnTo>
                    <a:pt x="789" y="1143"/>
                  </a:lnTo>
                  <a:lnTo>
                    <a:pt x="770" y="1122"/>
                  </a:lnTo>
                  <a:lnTo>
                    <a:pt x="743" y="1101"/>
                  </a:lnTo>
                  <a:lnTo>
                    <a:pt x="711" y="1083"/>
                  </a:lnTo>
                  <a:lnTo>
                    <a:pt x="674" y="1066"/>
                  </a:lnTo>
                  <a:lnTo>
                    <a:pt x="631" y="1051"/>
                  </a:lnTo>
                  <a:lnTo>
                    <a:pt x="582" y="1037"/>
                  </a:lnTo>
                  <a:close/>
                  <a:moveTo>
                    <a:pt x="468" y="261"/>
                  </a:moveTo>
                  <a:lnTo>
                    <a:pt x="425" y="271"/>
                  </a:lnTo>
                  <a:lnTo>
                    <a:pt x="385" y="284"/>
                  </a:lnTo>
                  <a:lnTo>
                    <a:pt x="350" y="302"/>
                  </a:lnTo>
                  <a:lnTo>
                    <a:pt x="319" y="326"/>
                  </a:lnTo>
                  <a:lnTo>
                    <a:pt x="291" y="353"/>
                  </a:lnTo>
                  <a:lnTo>
                    <a:pt x="268" y="385"/>
                  </a:lnTo>
                  <a:lnTo>
                    <a:pt x="249" y="417"/>
                  </a:lnTo>
                  <a:lnTo>
                    <a:pt x="236" y="453"/>
                  </a:lnTo>
                  <a:lnTo>
                    <a:pt x="228" y="491"/>
                  </a:lnTo>
                  <a:lnTo>
                    <a:pt x="226" y="530"/>
                  </a:lnTo>
                  <a:lnTo>
                    <a:pt x="228" y="569"/>
                  </a:lnTo>
                  <a:lnTo>
                    <a:pt x="235" y="605"/>
                  </a:lnTo>
                  <a:lnTo>
                    <a:pt x="246" y="639"/>
                  </a:lnTo>
                  <a:lnTo>
                    <a:pt x="261" y="671"/>
                  </a:lnTo>
                  <a:lnTo>
                    <a:pt x="281" y="699"/>
                  </a:lnTo>
                  <a:lnTo>
                    <a:pt x="302" y="720"/>
                  </a:lnTo>
                  <a:lnTo>
                    <a:pt x="326" y="741"/>
                  </a:lnTo>
                  <a:lnTo>
                    <a:pt x="356" y="759"/>
                  </a:lnTo>
                  <a:lnTo>
                    <a:pt x="389" y="774"/>
                  </a:lnTo>
                  <a:lnTo>
                    <a:pt x="426" y="789"/>
                  </a:lnTo>
                  <a:lnTo>
                    <a:pt x="468" y="802"/>
                  </a:lnTo>
                  <a:lnTo>
                    <a:pt x="468" y="261"/>
                  </a:lnTo>
                  <a:close/>
                  <a:moveTo>
                    <a:pt x="468" y="0"/>
                  </a:moveTo>
                  <a:lnTo>
                    <a:pt x="582" y="0"/>
                  </a:lnTo>
                  <a:lnTo>
                    <a:pt x="582" y="95"/>
                  </a:lnTo>
                  <a:lnTo>
                    <a:pt x="637" y="103"/>
                  </a:lnTo>
                  <a:lnTo>
                    <a:pt x="686" y="114"/>
                  </a:lnTo>
                  <a:lnTo>
                    <a:pt x="732" y="130"/>
                  </a:lnTo>
                  <a:lnTo>
                    <a:pt x="775" y="148"/>
                  </a:lnTo>
                  <a:lnTo>
                    <a:pt x="813" y="171"/>
                  </a:lnTo>
                  <a:lnTo>
                    <a:pt x="849" y="198"/>
                  </a:lnTo>
                  <a:lnTo>
                    <a:pt x="883" y="230"/>
                  </a:lnTo>
                  <a:lnTo>
                    <a:pt x="912" y="266"/>
                  </a:lnTo>
                  <a:lnTo>
                    <a:pt x="938" y="305"/>
                  </a:lnTo>
                  <a:lnTo>
                    <a:pt x="959" y="347"/>
                  </a:lnTo>
                  <a:lnTo>
                    <a:pt x="977" y="394"/>
                  </a:lnTo>
                  <a:lnTo>
                    <a:pt x="990" y="442"/>
                  </a:lnTo>
                  <a:lnTo>
                    <a:pt x="1000" y="495"/>
                  </a:lnTo>
                  <a:lnTo>
                    <a:pt x="801" y="527"/>
                  </a:lnTo>
                  <a:lnTo>
                    <a:pt x="793" y="482"/>
                  </a:lnTo>
                  <a:lnTo>
                    <a:pt x="782" y="441"/>
                  </a:lnTo>
                  <a:lnTo>
                    <a:pt x="767" y="405"/>
                  </a:lnTo>
                  <a:lnTo>
                    <a:pt x="750" y="373"/>
                  </a:lnTo>
                  <a:lnTo>
                    <a:pt x="730" y="346"/>
                  </a:lnTo>
                  <a:lnTo>
                    <a:pt x="707" y="324"/>
                  </a:lnTo>
                  <a:lnTo>
                    <a:pt x="681" y="304"/>
                  </a:lnTo>
                  <a:lnTo>
                    <a:pt x="651" y="288"/>
                  </a:lnTo>
                  <a:lnTo>
                    <a:pt x="618" y="274"/>
                  </a:lnTo>
                  <a:lnTo>
                    <a:pt x="582" y="265"/>
                  </a:lnTo>
                  <a:lnTo>
                    <a:pt x="582" y="832"/>
                  </a:lnTo>
                  <a:lnTo>
                    <a:pt x="628" y="844"/>
                  </a:lnTo>
                  <a:lnTo>
                    <a:pt x="669" y="856"/>
                  </a:lnTo>
                  <a:lnTo>
                    <a:pt x="704" y="866"/>
                  </a:lnTo>
                  <a:lnTo>
                    <a:pt x="732" y="876"/>
                  </a:lnTo>
                  <a:lnTo>
                    <a:pt x="756" y="884"/>
                  </a:lnTo>
                  <a:lnTo>
                    <a:pt x="775" y="892"/>
                  </a:lnTo>
                  <a:lnTo>
                    <a:pt x="818" y="913"/>
                  </a:lnTo>
                  <a:lnTo>
                    <a:pt x="856" y="937"/>
                  </a:lnTo>
                  <a:lnTo>
                    <a:pt x="891" y="963"/>
                  </a:lnTo>
                  <a:lnTo>
                    <a:pt x="922" y="991"/>
                  </a:lnTo>
                  <a:lnTo>
                    <a:pt x="948" y="1021"/>
                  </a:lnTo>
                  <a:lnTo>
                    <a:pt x="973" y="1054"/>
                  </a:lnTo>
                  <a:lnTo>
                    <a:pt x="992" y="1091"/>
                  </a:lnTo>
                  <a:lnTo>
                    <a:pt x="1009" y="1129"/>
                  </a:lnTo>
                  <a:lnTo>
                    <a:pt x="1023" y="1170"/>
                  </a:lnTo>
                  <a:lnTo>
                    <a:pt x="1032" y="1213"/>
                  </a:lnTo>
                  <a:lnTo>
                    <a:pt x="1037" y="1257"/>
                  </a:lnTo>
                  <a:lnTo>
                    <a:pt x="1040" y="1303"/>
                  </a:lnTo>
                  <a:lnTo>
                    <a:pt x="1037" y="1360"/>
                  </a:lnTo>
                  <a:lnTo>
                    <a:pt x="1030" y="1416"/>
                  </a:lnTo>
                  <a:lnTo>
                    <a:pt x="1017" y="1467"/>
                  </a:lnTo>
                  <a:lnTo>
                    <a:pt x="998" y="1516"/>
                  </a:lnTo>
                  <a:lnTo>
                    <a:pt x="975" y="1562"/>
                  </a:lnTo>
                  <a:lnTo>
                    <a:pt x="946" y="1606"/>
                  </a:lnTo>
                  <a:lnTo>
                    <a:pt x="912" y="1647"/>
                  </a:lnTo>
                  <a:lnTo>
                    <a:pt x="875" y="1683"/>
                  </a:lnTo>
                  <a:lnTo>
                    <a:pt x="833" y="1714"/>
                  </a:lnTo>
                  <a:lnTo>
                    <a:pt x="789" y="1741"/>
                  </a:lnTo>
                  <a:lnTo>
                    <a:pt x="742" y="1761"/>
                  </a:lnTo>
                  <a:lnTo>
                    <a:pt x="692" y="1778"/>
                  </a:lnTo>
                  <a:lnTo>
                    <a:pt x="639" y="1788"/>
                  </a:lnTo>
                  <a:lnTo>
                    <a:pt x="582" y="1794"/>
                  </a:lnTo>
                  <a:lnTo>
                    <a:pt x="582" y="1995"/>
                  </a:lnTo>
                  <a:lnTo>
                    <a:pt x="468" y="1995"/>
                  </a:lnTo>
                  <a:lnTo>
                    <a:pt x="468" y="1796"/>
                  </a:lnTo>
                  <a:lnTo>
                    <a:pt x="412" y="1788"/>
                  </a:lnTo>
                  <a:lnTo>
                    <a:pt x="361" y="1777"/>
                  </a:lnTo>
                  <a:lnTo>
                    <a:pt x="314" y="1764"/>
                  </a:lnTo>
                  <a:lnTo>
                    <a:pt x="271" y="1748"/>
                  </a:lnTo>
                  <a:lnTo>
                    <a:pt x="233" y="1730"/>
                  </a:lnTo>
                  <a:lnTo>
                    <a:pt x="198" y="1709"/>
                  </a:lnTo>
                  <a:lnTo>
                    <a:pt x="165" y="1683"/>
                  </a:lnTo>
                  <a:lnTo>
                    <a:pt x="133" y="1651"/>
                  </a:lnTo>
                  <a:lnTo>
                    <a:pt x="104" y="1616"/>
                  </a:lnTo>
                  <a:lnTo>
                    <a:pt x="77" y="1576"/>
                  </a:lnTo>
                  <a:lnTo>
                    <a:pt x="53" y="1530"/>
                  </a:lnTo>
                  <a:lnTo>
                    <a:pt x="33" y="1482"/>
                  </a:lnTo>
                  <a:lnTo>
                    <a:pt x="17" y="1430"/>
                  </a:lnTo>
                  <a:lnTo>
                    <a:pt x="6" y="1374"/>
                  </a:lnTo>
                  <a:lnTo>
                    <a:pt x="0" y="1314"/>
                  </a:lnTo>
                  <a:lnTo>
                    <a:pt x="195" y="1276"/>
                  </a:lnTo>
                  <a:lnTo>
                    <a:pt x="203" y="1327"/>
                  </a:lnTo>
                  <a:lnTo>
                    <a:pt x="214" y="1373"/>
                  </a:lnTo>
                  <a:lnTo>
                    <a:pt x="226" y="1414"/>
                  </a:lnTo>
                  <a:lnTo>
                    <a:pt x="239" y="1450"/>
                  </a:lnTo>
                  <a:lnTo>
                    <a:pt x="256" y="1483"/>
                  </a:lnTo>
                  <a:lnTo>
                    <a:pt x="273" y="1510"/>
                  </a:lnTo>
                  <a:lnTo>
                    <a:pt x="302" y="1543"/>
                  </a:lnTo>
                  <a:lnTo>
                    <a:pt x="331" y="1570"/>
                  </a:lnTo>
                  <a:lnTo>
                    <a:pt x="363" y="1592"/>
                  </a:lnTo>
                  <a:lnTo>
                    <a:pt x="396" y="1609"/>
                  </a:lnTo>
                  <a:lnTo>
                    <a:pt x="431" y="1621"/>
                  </a:lnTo>
                  <a:lnTo>
                    <a:pt x="468" y="1627"/>
                  </a:lnTo>
                  <a:lnTo>
                    <a:pt x="468" y="1007"/>
                  </a:lnTo>
                  <a:lnTo>
                    <a:pt x="408" y="989"/>
                  </a:lnTo>
                  <a:lnTo>
                    <a:pt x="348" y="965"/>
                  </a:lnTo>
                  <a:lnTo>
                    <a:pt x="286" y="937"/>
                  </a:lnTo>
                  <a:lnTo>
                    <a:pt x="225" y="904"/>
                  </a:lnTo>
                  <a:lnTo>
                    <a:pt x="190" y="880"/>
                  </a:lnTo>
                  <a:lnTo>
                    <a:pt x="158" y="854"/>
                  </a:lnTo>
                  <a:lnTo>
                    <a:pt x="129" y="825"/>
                  </a:lnTo>
                  <a:lnTo>
                    <a:pt x="104" y="794"/>
                  </a:lnTo>
                  <a:lnTo>
                    <a:pt x="83" y="758"/>
                  </a:lnTo>
                  <a:lnTo>
                    <a:pt x="65" y="719"/>
                  </a:lnTo>
                  <a:lnTo>
                    <a:pt x="51" y="679"/>
                  </a:lnTo>
                  <a:lnTo>
                    <a:pt x="41" y="636"/>
                  </a:lnTo>
                  <a:lnTo>
                    <a:pt x="35" y="592"/>
                  </a:lnTo>
                  <a:lnTo>
                    <a:pt x="33" y="545"/>
                  </a:lnTo>
                  <a:lnTo>
                    <a:pt x="35" y="493"/>
                  </a:lnTo>
                  <a:lnTo>
                    <a:pt x="42" y="444"/>
                  </a:lnTo>
                  <a:lnTo>
                    <a:pt x="54" y="398"/>
                  </a:lnTo>
                  <a:lnTo>
                    <a:pt x="69" y="354"/>
                  </a:lnTo>
                  <a:lnTo>
                    <a:pt x="90" y="313"/>
                  </a:lnTo>
                  <a:lnTo>
                    <a:pt x="115" y="274"/>
                  </a:lnTo>
                  <a:lnTo>
                    <a:pt x="145" y="237"/>
                  </a:lnTo>
                  <a:lnTo>
                    <a:pt x="179" y="203"/>
                  </a:lnTo>
                  <a:lnTo>
                    <a:pt x="208" y="180"/>
                  </a:lnTo>
                  <a:lnTo>
                    <a:pt x="243" y="159"/>
                  </a:lnTo>
                  <a:lnTo>
                    <a:pt x="280" y="141"/>
                  </a:lnTo>
                  <a:lnTo>
                    <a:pt x="320" y="126"/>
                  </a:lnTo>
                  <a:lnTo>
                    <a:pt x="365" y="113"/>
                  </a:lnTo>
                  <a:lnTo>
                    <a:pt x="415" y="103"/>
                  </a:lnTo>
                  <a:lnTo>
                    <a:pt x="468" y="95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1147466" y="5100172"/>
            <a:ext cx="2700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804545" y="5085149"/>
            <a:ext cx="2700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8318000" y="5112529"/>
            <a:ext cx="2700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Freeform 48"/>
          <p:cNvSpPr>
            <a:spLocks noEditPoints="1"/>
          </p:cNvSpPr>
          <p:nvPr/>
        </p:nvSpPr>
        <p:spPr bwMode="auto">
          <a:xfrm>
            <a:off x="10407131" y="1640594"/>
            <a:ext cx="480647" cy="375775"/>
          </a:xfrm>
          <a:custGeom>
            <a:avLst/>
            <a:gdLst>
              <a:gd name="T0" fmla="*/ 4712 w 6043"/>
              <a:gd name="T1" fmla="*/ 3193 h 5775"/>
              <a:gd name="T2" fmla="*/ 4600 w 6043"/>
              <a:gd name="T3" fmla="*/ 3364 h 5775"/>
              <a:gd name="T4" fmla="*/ 4615 w 6043"/>
              <a:gd name="T5" fmla="*/ 5091 h 5775"/>
              <a:gd name="T6" fmla="*/ 4756 w 6043"/>
              <a:gd name="T7" fmla="*/ 5233 h 5775"/>
              <a:gd name="T8" fmla="*/ 4958 w 6043"/>
              <a:gd name="T9" fmla="*/ 5233 h 5775"/>
              <a:gd name="T10" fmla="*/ 5100 w 6043"/>
              <a:gd name="T11" fmla="*/ 5091 h 5775"/>
              <a:gd name="T12" fmla="*/ 5115 w 6043"/>
              <a:gd name="T13" fmla="*/ 3364 h 5775"/>
              <a:gd name="T14" fmla="*/ 5003 w 6043"/>
              <a:gd name="T15" fmla="*/ 3193 h 5775"/>
              <a:gd name="T16" fmla="*/ 3680 w 6043"/>
              <a:gd name="T17" fmla="*/ 3151 h 5775"/>
              <a:gd name="T18" fmla="*/ 3495 w 6043"/>
              <a:gd name="T19" fmla="*/ 3228 h 5775"/>
              <a:gd name="T20" fmla="*/ 3418 w 6043"/>
              <a:gd name="T21" fmla="*/ 3419 h 5775"/>
              <a:gd name="T22" fmla="*/ 3460 w 6043"/>
              <a:gd name="T23" fmla="*/ 5134 h 5775"/>
              <a:gd name="T24" fmla="*/ 3627 w 6043"/>
              <a:gd name="T25" fmla="*/ 5245 h 5775"/>
              <a:gd name="T26" fmla="*/ 3825 w 6043"/>
              <a:gd name="T27" fmla="*/ 5207 h 5775"/>
              <a:gd name="T28" fmla="*/ 3937 w 6043"/>
              <a:gd name="T29" fmla="*/ 5044 h 5775"/>
              <a:gd name="T30" fmla="*/ 3924 w 6043"/>
              <a:gd name="T31" fmla="*/ 3314 h 5775"/>
              <a:gd name="T32" fmla="*/ 3781 w 6043"/>
              <a:gd name="T33" fmla="*/ 3169 h 5775"/>
              <a:gd name="T34" fmla="*/ 2309 w 6043"/>
              <a:gd name="T35" fmla="*/ 3154 h 5775"/>
              <a:gd name="T36" fmla="*/ 2142 w 6043"/>
              <a:gd name="T37" fmla="*/ 3268 h 5775"/>
              <a:gd name="T38" fmla="*/ 2098 w 6043"/>
              <a:gd name="T39" fmla="*/ 4994 h 5775"/>
              <a:gd name="T40" fmla="*/ 2175 w 6043"/>
              <a:gd name="T41" fmla="*/ 5174 h 5775"/>
              <a:gd name="T42" fmla="*/ 2362 w 6043"/>
              <a:gd name="T43" fmla="*/ 5251 h 5775"/>
              <a:gd name="T44" fmla="*/ 2547 w 6043"/>
              <a:gd name="T45" fmla="*/ 5174 h 5775"/>
              <a:gd name="T46" fmla="*/ 2624 w 6043"/>
              <a:gd name="T47" fmla="*/ 4994 h 5775"/>
              <a:gd name="T48" fmla="*/ 2580 w 6043"/>
              <a:gd name="T49" fmla="*/ 3268 h 5775"/>
              <a:gd name="T50" fmla="*/ 2414 w 6043"/>
              <a:gd name="T51" fmla="*/ 3154 h 5775"/>
              <a:gd name="T52" fmla="*/ 1083 w 6043"/>
              <a:gd name="T53" fmla="*/ 3169 h 5775"/>
              <a:gd name="T54" fmla="*/ 940 w 6043"/>
              <a:gd name="T55" fmla="*/ 3314 h 5775"/>
              <a:gd name="T56" fmla="*/ 926 w 6043"/>
              <a:gd name="T57" fmla="*/ 5044 h 5775"/>
              <a:gd name="T58" fmla="*/ 1039 w 6043"/>
              <a:gd name="T59" fmla="*/ 5207 h 5775"/>
              <a:gd name="T60" fmla="*/ 1237 w 6043"/>
              <a:gd name="T61" fmla="*/ 5245 h 5775"/>
              <a:gd name="T62" fmla="*/ 1404 w 6043"/>
              <a:gd name="T63" fmla="*/ 5134 h 5775"/>
              <a:gd name="T64" fmla="*/ 1446 w 6043"/>
              <a:gd name="T65" fmla="*/ 3419 h 5775"/>
              <a:gd name="T66" fmla="*/ 1369 w 6043"/>
              <a:gd name="T67" fmla="*/ 3228 h 5775"/>
              <a:gd name="T68" fmla="*/ 1184 w 6043"/>
              <a:gd name="T69" fmla="*/ 3151 h 5775"/>
              <a:gd name="T70" fmla="*/ 3149 w 6043"/>
              <a:gd name="T71" fmla="*/ 920 h 5775"/>
              <a:gd name="T72" fmla="*/ 3182 w 6043"/>
              <a:gd name="T73" fmla="*/ 3 h 5775"/>
              <a:gd name="T74" fmla="*/ 3381 w 6043"/>
              <a:gd name="T75" fmla="*/ 93 h 5775"/>
              <a:gd name="T76" fmla="*/ 3526 w 6043"/>
              <a:gd name="T77" fmla="*/ 315 h 5775"/>
              <a:gd name="T78" fmla="*/ 3533 w 6043"/>
              <a:gd name="T79" fmla="*/ 563 h 5775"/>
              <a:gd name="T80" fmla="*/ 5082 w 6043"/>
              <a:gd name="T81" fmla="*/ 2241 h 5775"/>
              <a:gd name="T82" fmla="*/ 5773 w 6043"/>
              <a:gd name="T83" fmla="*/ 5123 h 5775"/>
              <a:gd name="T84" fmla="*/ 5711 w 6043"/>
              <a:gd name="T85" fmla="*/ 5405 h 5775"/>
              <a:gd name="T86" fmla="*/ 5524 w 6043"/>
              <a:gd name="T87" fmla="*/ 5634 h 5775"/>
              <a:gd name="T88" fmla="*/ 5267 w 6043"/>
              <a:gd name="T89" fmla="*/ 5761 h 5775"/>
              <a:gd name="T90" fmla="*/ 847 w 6043"/>
              <a:gd name="T91" fmla="*/ 5772 h 5775"/>
              <a:gd name="T92" fmla="*/ 577 w 6043"/>
              <a:gd name="T93" fmla="*/ 5678 h 5775"/>
              <a:gd name="T94" fmla="*/ 367 w 6043"/>
              <a:gd name="T95" fmla="*/ 5467 h 5775"/>
              <a:gd name="T96" fmla="*/ 273 w 6043"/>
              <a:gd name="T97" fmla="*/ 5198 h 5775"/>
              <a:gd name="T98" fmla="*/ 0 w 6043"/>
              <a:gd name="T99" fmla="*/ 2241 h 5775"/>
              <a:gd name="T100" fmla="*/ 729 w 6043"/>
              <a:gd name="T101" fmla="*/ 2190 h 5775"/>
              <a:gd name="T102" fmla="*/ 2260 w 6043"/>
              <a:gd name="T103" fmla="*/ 315 h 5775"/>
              <a:gd name="T104" fmla="*/ 2412 w 6043"/>
              <a:gd name="T105" fmla="*/ 86 h 5775"/>
              <a:gd name="T106" fmla="*/ 2650 w 6043"/>
              <a:gd name="T107" fmla="*/ 0 h 5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43" h="5775">
                <a:moveTo>
                  <a:pt x="4857" y="3151"/>
                </a:moveTo>
                <a:lnTo>
                  <a:pt x="4805" y="3154"/>
                </a:lnTo>
                <a:lnTo>
                  <a:pt x="4756" y="3169"/>
                </a:lnTo>
                <a:lnTo>
                  <a:pt x="4712" y="3193"/>
                </a:lnTo>
                <a:lnTo>
                  <a:pt x="4672" y="3228"/>
                </a:lnTo>
                <a:lnTo>
                  <a:pt x="4639" y="3268"/>
                </a:lnTo>
                <a:lnTo>
                  <a:pt x="4615" y="3314"/>
                </a:lnTo>
                <a:lnTo>
                  <a:pt x="4600" y="3364"/>
                </a:lnTo>
                <a:lnTo>
                  <a:pt x="4595" y="3419"/>
                </a:lnTo>
                <a:lnTo>
                  <a:pt x="4595" y="4994"/>
                </a:lnTo>
                <a:lnTo>
                  <a:pt x="4600" y="5044"/>
                </a:lnTo>
                <a:lnTo>
                  <a:pt x="4615" y="5091"/>
                </a:lnTo>
                <a:lnTo>
                  <a:pt x="4639" y="5134"/>
                </a:lnTo>
                <a:lnTo>
                  <a:pt x="4672" y="5174"/>
                </a:lnTo>
                <a:lnTo>
                  <a:pt x="4712" y="5207"/>
                </a:lnTo>
                <a:lnTo>
                  <a:pt x="4756" y="5233"/>
                </a:lnTo>
                <a:lnTo>
                  <a:pt x="4805" y="5245"/>
                </a:lnTo>
                <a:lnTo>
                  <a:pt x="4857" y="5251"/>
                </a:lnTo>
                <a:lnTo>
                  <a:pt x="4910" y="5245"/>
                </a:lnTo>
                <a:lnTo>
                  <a:pt x="4958" y="5233"/>
                </a:lnTo>
                <a:lnTo>
                  <a:pt x="5003" y="5207"/>
                </a:lnTo>
                <a:lnTo>
                  <a:pt x="5044" y="5174"/>
                </a:lnTo>
                <a:lnTo>
                  <a:pt x="5077" y="5134"/>
                </a:lnTo>
                <a:lnTo>
                  <a:pt x="5100" y="5091"/>
                </a:lnTo>
                <a:lnTo>
                  <a:pt x="5115" y="5044"/>
                </a:lnTo>
                <a:lnTo>
                  <a:pt x="5121" y="4994"/>
                </a:lnTo>
                <a:lnTo>
                  <a:pt x="5121" y="3419"/>
                </a:lnTo>
                <a:lnTo>
                  <a:pt x="5115" y="3364"/>
                </a:lnTo>
                <a:lnTo>
                  <a:pt x="5100" y="3314"/>
                </a:lnTo>
                <a:lnTo>
                  <a:pt x="5077" y="3268"/>
                </a:lnTo>
                <a:lnTo>
                  <a:pt x="5044" y="3228"/>
                </a:lnTo>
                <a:lnTo>
                  <a:pt x="5003" y="3193"/>
                </a:lnTo>
                <a:lnTo>
                  <a:pt x="4958" y="3169"/>
                </a:lnTo>
                <a:lnTo>
                  <a:pt x="4910" y="3154"/>
                </a:lnTo>
                <a:lnTo>
                  <a:pt x="4857" y="3151"/>
                </a:lnTo>
                <a:close/>
                <a:moveTo>
                  <a:pt x="3680" y="3151"/>
                </a:moveTo>
                <a:lnTo>
                  <a:pt x="3627" y="3154"/>
                </a:lnTo>
                <a:lnTo>
                  <a:pt x="3579" y="3169"/>
                </a:lnTo>
                <a:lnTo>
                  <a:pt x="3535" y="3193"/>
                </a:lnTo>
                <a:lnTo>
                  <a:pt x="3495" y="3228"/>
                </a:lnTo>
                <a:lnTo>
                  <a:pt x="3460" y="3268"/>
                </a:lnTo>
                <a:lnTo>
                  <a:pt x="3436" y="3314"/>
                </a:lnTo>
                <a:lnTo>
                  <a:pt x="3422" y="3364"/>
                </a:lnTo>
                <a:lnTo>
                  <a:pt x="3418" y="3419"/>
                </a:lnTo>
                <a:lnTo>
                  <a:pt x="3418" y="4994"/>
                </a:lnTo>
                <a:lnTo>
                  <a:pt x="3422" y="5044"/>
                </a:lnTo>
                <a:lnTo>
                  <a:pt x="3436" y="5091"/>
                </a:lnTo>
                <a:lnTo>
                  <a:pt x="3460" y="5134"/>
                </a:lnTo>
                <a:lnTo>
                  <a:pt x="3495" y="5174"/>
                </a:lnTo>
                <a:lnTo>
                  <a:pt x="3535" y="5207"/>
                </a:lnTo>
                <a:lnTo>
                  <a:pt x="3579" y="5233"/>
                </a:lnTo>
                <a:lnTo>
                  <a:pt x="3627" y="5245"/>
                </a:lnTo>
                <a:lnTo>
                  <a:pt x="3680" y="5251"/>
                </a:lnTo>
                <a:lnTo>
                  <a:pt x="3733" y="5245"/>
                </a:lnTo>
                <a:lnTo>
                  <a:pt x="3781" y="5233"/>
                </a:lnTo>
                <a:lnTo>
                  <a:pt x="3825" y="5207"/>
                </a:lnTo>
                <a:lnTo>
                  <a:pt x="3865" y="5174"/>
                </a:lnTo>
                <a:lnTo>
                  <a:pt x="3900" y="5134"/>
                </a:lnTo>
                <a:lnTo>
                  <a:pt x="3924" y="5091"/>
                </a:lnTo>
                <a:lnTo>
                  <a:pt x="3937" y="5044"/>
                </a:lnTo>
                <a:lnTo>
                  <a:pt x="3942" y="4994"/>
                </a:lnTo>
                <a:lnTo>
                  <a:pt x="3942" y="3419"/>
                </a:lnTo>
                <a:lnTo>
                  <a:pt x="3937" y="3364"/>
                </a:lnTo>
                <a:lnTo>
                  <a:pt x="3924" y="3314"/>
                </a:lnTo>
                <a:lnTo>
                  <a:pt x="3900" y="3268"/>
                </a:lnTo>
                <a:lnTo>
                  <a:pt x="3865" y="3228"/>
                </a:lnTo>
                <a:lnTo>
                  <a:pt x="3825" y="3193"/>
                </a:lnTo>
                <a:lnTo>
                  <a:pt x="3781" y="3169"/>
                </a:lnTo>
                <a:lnTo>
                  <a:pt x="3733" y="3154"/>
                </a:lnTo>
                <a:lnTo>
                  <a:pt x="3680" y="3151"/>
                </a:lnTo>
                <a:close/>
                <a:moveTo>
                  <a:pt x="2362" y="3151"/>
                </a:moveTo>
                <a:lnTo>
                  <a:pt x="2309" y="3154"/>
                </a:lnTo>
                <a:lnTo>
                  <a:pt x="2262" y="3169"/>
                </a:lnTo>
                <a:lnTo>
                  <a:pt x="2216" y="3193"/>
                </a:lnTo>
                <a:lnTo>
                  <a:pt x="2175" y="3228"/>
                </a:lnTo>
                <a:lnTo>
                  <a:pt x="2142" y="3268"/>
                </a:lnTo>
                <a:lnTo>
                  <a:pt x="2119" y="3314"/>
                </a:lnTo>
                <a:lnTo>
                  <a:pt x="2104" y="3364"/>
                </a:lnTo>
                <a:lnTo>
                  <a:pt x="2098" y="3419"/>
                </a:lnTo>
                <a:lnTo>
                  <a:pt x="2098" y="4994"/>
                </a:lnTo>
                <a:lnTo>
                  <a:pt x="2104" y="5044"/>
                </a:lnTo>
                <a:lnTo>
                  <a:pt x="2119" y="5091"/>
                </a:lnTo>
                <a:lnTo>
                  <a:pt x="2142" y="5134"/>
                </a:lnTo>
                <a:lnTo>
                  <a:pt x="2175" y="5174"/>
                </a:lnTo>
                <a:lnTo>
                  <a:pt x="2216" y="5207"/>
                </a:lnTo>
                <a:lnTo>
                  <a:pt x="2262" y="5233"/>
                </a:lnTo>
                <a:lnTo>
                  <a:pt x="2309" y="5245"/>
                </a:lnTo>
                <a:lnTo>
                  <a:pt x="2362" y="5251"/>
                </a:lnTo>
                <a:lnTo>
                  <a:pt x="2414" y="5245"/>
                </a:lnTo>
                <a:lnTo>
                  <a:pt x="2463" y="5233"/>
                </a:lnTo>
                <a:lnTo>
                  <a:pt x="2507" y="5207"/>
                </a:lnTo>
                <a:lnTo>
                  <a:pt x="2547" y="5174"/>
                </a:lnTo>
                <a:lnTo>
                  <a:pt x="2580" y="5134"/>
                </a:lnTo>
                <a:lnTo>
                  <a:pt x="2604" y="5091"/>
                </a:lnTo>
                <a:lnTo>
                  <a:pt x="2619" y="5044"/>
                </a:lnTo>
                <a:lnTo>
                  <a:pt x="2624" y="4994"/>
                </a:lnTo>
                <a:lnTo>
                  <a:pt x="2624" y="3419"/>
                </a:lnTo>
                <a:lnTo>
                  <a:pt x="2619" y="3364"/>
                </a:lnTo>
                <a:lnTo>
                  <a:pt x="2604" y="3314"/>
                </a:lnTo>
                <a:lnTo>
                  <a:pt x="2580" y="3268"/>
                </a:lnTo>
                <a:lnTo>
                  <a:pt x="2547" y="3228"/>
                </a:lnTo>
                <a:lnTo>
                  <a:pt x="2507" y="3193"/>
                </a:lnTo>
                <a:lnTo>
                  <a:pt x="2463" y="3169"/>
                </a:lnTo>
                <a:lnTo>
                  <a:pt x="2414" y="3154"/>
                </a:lnTo>
                <a:lnTo>
                  <a:pt x="2362" y="3151"/>
                </a:lnTo>
                <a:close/>
                <a:moveTo>
                  <a:pt x="1184" y="3151"/>
                </a:moveTo>
                <a:lnTo>
                  <a:pt x="1131" y="3154"/>
                </a:lnTo>
                <a:lnTo>
                  <a:pt x="1083" y="3169"/>
                </a:lnTo>
                <a:lnTo>
                  <a:pt x="1039" y="3193"/>
                </a:lnTo>
                <a:lnTo>
                  <a:pt x="999" y="3228"/>
                </a:lnTo>
                <a:lnTo>
                  <a:pt x="964" y="3268"/>
                </a:lnTo>
                <a:lnTo>
                  <a:pt x="940" y="3314"/>
                </a:lnTo>
                <a:lnTo>
                  <a:pt x="926" y="3364"/>
                </a:lnTo>
                <a:lnTo>
                  <a:pt x="922" y="3419"/>
                </a:lnTo>
                <a:lnTo>
                  <a:pt x="922" y="4994"/>
                </a:lnTo>
                <a:lnTo>
                  <a:pt x="926" y="5044"/>
                </a:lnTo>
                <a:lnTo>
                  <a:pt x="940" y="5091"/>
                </a:lnTo>
                <a:lnTo>
                  <a:pt x="964" y="5134"/>
                </a:lnTo>
                <a:lnTo>
                  <a:pt x="999" y="5174"/>
                </a:lnTo>
                <a:lnTo>
                  <a:pt x="1039" y="5207"/>
                </a:lnTo>
                <a:lnTo>
                  <a:pt x="1083" y="5233"/>
                </a:lnTo>
                <a:lnTo>
                  <a:pt x="1131" y="5245"/>
                </a:lnTo>
                <a:lnTo>
                  <a:pt x="1184" y="5251"/>
                </a:lnTo>
                <a:lnTo>
                  <a:pt x="1237" y="5245"/>
                </a:lnTo>
                <a:lnTo>
                  <a:pt x="1285" y="5233"/>
                </a:lnTo>
                <a:lnTo>
                  <a:pt x="1329" y="5207"/>
                </a:lnTo>
                <a:lnTo>
                  <a:pt x="1369" y="5174"/>
                </a:lnTo>
                <a:lnTo>
                  <a:pt x="1404" y="5134"/>
                </a:lnTo>
                <a:lnTo>
                  <a:pt x="1428" y="5091"/>
                </a:lnTo>
                <a:lnTo>
                  <a:pt x="1442" y="5044"/>
                </a:lnTo>
                <a:lnTo>
                  <a:pt x="1446" y="4994"/>
                </a:lnTo>
                <a:lnTo>
                  <a:pt x="1446" y="3419"/>
                </a:lnTo>
                <a:lnTo>
                  <a:pt x="1442" y="3364"/>
                </a:lnTo>
                <a:lnTo>
                  <a:pt x="1428" y="3314"/>
                </a:lnTo>
                <a:lnTo>
                  <a:pt x="1404" y="3268"/>
                </a:lnTo>
                <a:lnTo>
                  <a:pt x="1369" y="3228"/>
                </a:lnTo>
                <a:lnTo>
                  <a:pt x="1329" y="3193"/>
                </a:lnTo>
                <a:lnTo>
                  <a:pt x="1285" y="3169"/>
                </a:lnTo>
                <a:lnTo>
                  <a:pt x="1237" y="3154"/>
                </a:lnTo>
                <a:lnTo>
                  <a:pt x="1184" y="3151"/>
                </a:lnTo>
                <a:close/>
                <a:moveTo>
                  <a:pt x="2624" y="920"/>
                </a:moveTo>
                <a:lnTo>
                  <a:pt x="1408" y="2241"/>
                </a:lnTo>
                <a:lnTo>
                  <a:pt x="4378" y="2241"/>
                </a:lnTo>
                <a:lnTo>
                  <a:pt x="3149" y="920"/>
                </a:lnTo>
                <a:lnTo>
                  <a:pt x="2624" y="920"/>
                </a:lnTo>
                <a:close/>
                <a:moveTo>
                  <a:pt x="2650" y="0"/>
                </a:moveTo>
                <a:lnTo>
                  <a:pt x="3123" y="0"/>
                </a:lnTo>
                <a:lnTo>
                  <a:pt x="3182" y="3"/>
                </a:lnTo>
                <a:lnTo>
                  <a:pt x="3237" y="14"/>
                </a:lnTo>
                <a:lnTo>
                  <a:pt x="3288" y="33"/>
                </a:lnTo>
                <a:lnTo>
                  <a:pt x="3337" y="58"/>
                </a:lnTo>
                <a:lnTo>
                  <a:pt x="3381" y="93"/>
                </a:lnTo>
                <a:lnTo>
                  <a:pt x="3424" y="134"/>
                </a:lnTo>
                <a:lnTo>
                  <a:pt x="3468" y="190"/>
                </a:lnTo>
                <a:lnTo>
                  <a:pt x="3502" y="251"/>
                </a:lnTo>
                <a:lnTo>
                  <a:pt x="3526" y="315"/>
                </a:lnTo>
                <a:lnTo>
                  <a:pt x="3541" y="385"/>
                </a:lnTo>
                <a:lnTo>
                  <a:pt x="3546" y="460"/>
                </a:lnTo>
                <a:lnTo>
                  <a:pt x="3543" y="511"/>
                </a:lnTo>
                <a:lnTo>
                  <a:pt x="3533" y="563"/>
                </a:lnTo>
                <a:lnTo>
                  <a:pt x="5044" y="2190"/>
                </a:lnTo>
                <a:lnTo>
                  <a:pt x="5058" y="2201"/>
                </a:lnTo>
                <a:lnTo>
                  <a:pt x="5071" y="2217"/>
                </a:lnTo>
                <a:lnTo>
                  <a:pt x="5082" y="2241"/>
                </a:lnTo>
                <a:lnTo>
                  <a:pt x="6043" y="2241"/>
                </a:lnTo>
                <a:lnTo>
                  <a:pt x="6043" y="3151"/>
                </a:lnTo>
                <a:lnTo>
                  <a:pt x="5773" y="3151"/>
                </a:lnTo>
                <a:lnTo>
                  <a:pt x="5773" y="5123"/>
                </a:lnTo>
                <a:lnTo>
                  <a:pt x="5769" y="5198"/>
                </a:lnTo>
                <a:lnTo>
                  <a:pt x="5757" y="5271"/>
                </a:lnTo>
                <a:lnTo>
                  <a:pt x="5738" y="5339"/>
                </a:lnTo>
                <a:lnTo>
                  <a:pt x="5711" y="5405"/>
                </a:lnTo>
                <a:lnTo>
                  <a:pt x="5674" y="5467"/>
                </a:lnTo>
                <a:lnTo>
                  <a:pt x="5632" y="5528"/>
                </a:lnTo>
                <a:lnTo>
                  <a:pt x="5581" y="5585"/>
                </a:lnTo>
                <a:lnTo>
                  <a:pt x="5524" y="5634"/>
                </a:lnTo>
                <a:lnTo>
                  <a:pt x="5465" y="5678"/>
                </a:lnTo>
                <a:lnTo>
                  <a:pt x="5403" y="5713"/>
                </a:lnTo>
                <a:lnTo>
                  <a:pt x="5337" y="5741"/>
                </a:lnTo>
                <a:lnTo>
                  <a:pt x="5267" y="5761"/>
                </a:lnTo>
                <a:lnTo>
                  <a:pt x="5196" y="5772"/>
                </a:lnTo>
                <a:lnTo>
                  <a:pt x="5121" y="5775"/>
                </a:lnTo>
                <a:lnTo>
                  <a:pt x="922" y="5775"/>
                </a:lnTo>
                <a:lnTo>
                  <a:pt x="847" y="5772"/>
                </a:lnTo>
                <a:lnTo>
                  <a:pt x="773" y="5761"/>
                </a:lnTo>
                <a:lnTo>
                  <a:pt x="706" y="5741"/>
                </a:lnTo>
                <a:lnTo>
                  <a:pt x="640" y="5713"/>
                </a:lnTo>
                <a:lnTo>
                  <a:pt x="577" y="5678"/>
                </a:lnTo>
                <a:lnTo>
                  <a:pt x="517" y="5634"/>
                </a:lnTo>
                <a:lnTo>
                  <a:pt x="460" y="5585"/>
                </a:lnTo>
                <a:lnTo>
                  <a:pt x="411" y="5528"/>
                </a:lnTo>
                <a:lnTo>
                  <a:pt x="367" y="5467"/>
                </a:lnTo>
                <a:lnTo>
                  <a:pt x="332" y="5405"/>
                </a:lnTo>
                <a:lnTo>
                  <a:pt x="304" y="5339"/>
                </a:lnTo>
                <a:lnTo>
                  <a:pt x="284" y="5271"/>
                </a:lnTo>
                <a:lnTo>
                  <a:pt x="273" y="5198"/>
                </a:lnTo>
                <a:lnTo>
                  <a:pt x="269" y="5123"/>
                </a:lnTo>
                <a:lnTo>
                  <a:pt x="269" y="3151"/>
                </a:lnTo>
                <a:lnTo>
                  <a:pt x="0" y="3151"/>
                </a:lnTo>
                <a:lnTo>
                  <a:pt x="0" y="2241"/>
                </a:lnTo>
                <a:lnTo>
                  <a:pt x="691" y="2241"/>
                </a:lnTo>
                <a:lnTo>
                  <a:pt x="707" y="2217"/>
                </a:lnTo>
                <a:lnTo>
                  <a:pt x="720" y="2201"/>
                </a:lnTo>
                <a:lnTo>
                  <a:pt x="729" y="2190"/>
                </a:lnTo>
                <a:lnTo>
                  <a:pt x="2240" y="563"/>
                </a:lnTo>
                <a:lnTo>
                  <a:pt x="2240" y="460"/>
                </a:lnTo>
                <a:lnTo>
                  <a:pt x="2245" y="385"/>
                </a:lnTo>
                <a:lnTo>
                  <a:pt x="2260" y="315"/>
                </a:lnTo>
                <a:lnTo>
                  <a:pt x="2284" y="251"/>
                </a:lnTo>
                <a:lnTo>
                  <a:pt x="2318" y="190"/>
                </a:lnTo>
                <a:lnTo>
                  <a:pt x="2362" y="134"/>
                </a:lnTo>
                <a:lnTo>
                  <a:pt x="2412" y="86"/>
                </a:lnTo>
                <a:lnTo>
                  <a:pt x="2467" y="47"/>
                </a:lnTo>
                <a:lnTo>
                  <a:pt x="2524" y="20"/>
                </a:lnTo>
                <a:lnTo>
                  <a:pt x="2584" y="5"/>
                </a:lnTo>
                <a:lnTo>
                  <a:pt x="265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3"/>
          <p:cNvSpPr>
            <a:spLocks noEditPoints="1"/>
          </p:cNvSpPr>
          <p:nvPr/>
        </p:nvSpPr>
        <p:spPr bwMode="auto">
          <a:xfrm>
            <a:off x="10451052" y="2320415"/>
            <a:ext cx="392805" cy="391381"/>
          </a:xfrm>
          <a:custGeom>
            <a:avLst/>
            <a:gdLst>
              <a:gd name="T0" fmla="*/ 2822 w 4590"/>
              <a:gd name="T1" fmla="*/ 1972 h 4003"/>
              <a:gd name="T2" fmla="*/ 2910 w 4590"/>
              <a:gd name="T3" fmla="*/ 2187 h 4003"/>
              <a:gd name="T4" fmla="*/ 2975 w 4590"/>
              <a:gd name="T5" fmla="*/ 2079 h 4003"/>
              <a:gd name="T6" fmla="*/ 2915 w 4590"/>
              <a:gd name="T7" fmla="*/ 1975 h 4003"/>
              <a:gd name="T8" fmla="*/ 2433 w 4590"/>
              <a:gd name="T9" fmla="*/ 1878 h 4003"/>
              <a:gd name="T10" fmla="*/ 2384 w 4590"/>
              <a:gd name="T11" fmla="*/ 1988 h 4003"/>
              <a:gd name="T12" fmla="*/ 2465 w 4590"/>
              <a:gd name="T13" fmla="*/ 2067 h 4003"/>
              <a:gd name="T14" fmla="*/ 2576 w 4590"/>
              <a:gd name="T15" fmla="*/ 2022 h 4003"/>
              <a:gd name="T16" fmla="*/ 2587 w 4590"/>
              <a:gd name="T17" fmla="*/ 2013 h 4003"/>
              <a:gd name="T18" fmla="*/ 2643 w 4590"/>
              <a:gd name="T19" fmla="*/ 1588 h 4003"/>
              <a:gd name="T20" fmla="*/ 2775 w 4590"/>
              <a:gd name="T21" fmla="*/ 1666 h 4003"/>
              <a:gd name="T22" fmla="*/ 2657 w 4590"/>
              <a:gd name="T23" fmla="*/ 1748 h 4003"/>
              <a:gd name="T24" fmla="*/ 2558 w 4590"/>
              <a:gd name="T25" fmla="*/ 1759 h 4003"/>
              <a:gd name="T26" fmla="*/ 2687 w 4590"/>
              <a:gd name="T27" fmla="*/ 1922 h 4003"/>
              <a:gd name="T28" fmla="*/ 2825 w 4590"/>
              <a:gd name="T29" fmla="*/ 1827 h 4003"/>
              <a:gd name="T30" fmla="*/ 2938 w 4590"/>
              <a:gd name="T31" fmla="*/ 1822 h 4003"/>
              <a:gd name="T32" fmla="*/ 3071 w 4590"/>
              <a:gd name="T33" fmla="*/ 1929 h 4003"/>
              <a:gd name="T34" fmla="*/ 3127 w 4590"/>
              <a:gd name="T35" fmla="*/ 2066 h 4003"/>
              <a:gd name="T36" fmla="*/ 3054 w 4590"/>
              <a:gd name="T37" fmla="*/ 2210 h 4003"/>
              <a:gd name="T38" fmla="*/ 2995 w 4590"/>
              <a:gd name="T39" fmla="*/ 2406 h 4003"/>
              <a:gd name="T40" fmla="*/ 2828 w 4590"/>
              <a:gd name="T41" fmla="*/ 2426 h 4003"/>
              <a:gd name="T42" fmla="*/ 2690 w 4590"/>
              <a:gd name="T43" fmla="*/ 2469 h 4003"/>
              <a:gd name="T44" fmla="*/ 2552 w 4590"/>
              <a:gd name="T45" fmla="*/ 2388 h 4003"/>
              <a:gd name="T46" fmla="*/ 2669 w 4590"/>
              <a:gd name="T47" fmla="*/ 2301 h 4003"/>
              <a:gd name="T48" fmla="*/ 2746 w 4590"/>
              <a:gd name="T49" fmla="*/ 2327 h 4003"/>
              <a:gd name="T50" fmla="*/ 2826 w 4590"/>
              <a:gd name="T51" fmla="*/ 2268 h 4003"/>
              <a:gd name="T52" fmla="*/ 2605 w 4590"/>
              <a:gd name="T53" fmla="*/ 2161 h 4003"/>
              <a:gd name="T54" fmla="*/ 2484 w 4590"/>
              <a:gd name="T55" fmla="*/ 2221 h 4003"/>
              <a:gd name="T56" fmla="*/ 2348 w 4590"/>
              <a:gd name="T57" fmla="*/ 2170 h 4003"/>
              <a:gd name="T58" fmla="*/ 2238 w 4590"/>
              <a:gd name="T59" fmla="*/ 2033 h 4003"/>
              <a:gd name="T60" fmla="*/ 2248 w 4590"/>
              <a:gd name="T61" fmla="*/ 1914 h 4003"/>
              <a:gd name="T62" fmla="*/ 2358 w 4590"/>
              <a:gd name="T63" fmla="*/ 1776 h 4003"/>
              <a:gd name="T64" fmla="*/ 2462 w 4590"/>
              <a:gd name="T65" fmla="*/ 1675 h 4003"/>
              <a:gd name="T66" fmla="*/ 2587 w 4590"/>
              <a:gd name="T67" fmla="*/ 1593 h 4003"/>
              <a:gd name="T68" fmla="*/ 2515 w 4590"/>
              <a:gd name="T69" fmla="*/ 1428 h 4003"/>
              <a:gd name="T70" fmla="*/ 2285 w 4590"/>
              <a:gd name="T71" fmla="*/ 1542 h 4003"/>
              <a:gd name="T72" fmla="*/ 2121 w 4590"/>
              <a:gd name="T73" fmla="*/ 1745 h 4003"/>
              <a:gd name="T74" fmla="*/ 2057 w 4590"/>
              <a:gd name="T75" fmla="*/ 1986 h 4003"/>
              <a:gd name="T76" fmla="*/ 2095 w 4590"/>
              <a:gd name="T77" fmla="*/ 2229 h 4003"/>
              <a:gd name="T78" fmla="*/ 2235 w 4590"/>
              <a:gd name="T79" fmla="*/ 2446 h 4003"/>
              <a:gd name="T80" fmla="*/ 2454 w 4590"/>
              <a:gd name="T81" fmla="*/ 2585 h 4003"/>
              <a:gd name="T82" fmla="*/ 2701 w 4590"/>
              <a:gd name="T83" fmla="*/ 2623 h 4003"/>
              <a:gd name="T84" fmla="*/ 2945 w 4590"/>
              <a:gd name="T85" fmla="*/ 2560 h 4003"/>
              <a:gd name="T86" fmla="*/ 3149 w 4590"/>
              <a:gd name="T87" fmla="*/ 2396 h 4003"/>
              <a:gd name="T88" fmla="*/ 3263 w 4590"/>
              <a:gd name="T89" fmla="*/ 2170 h 4003"/>
              <a:gd name="T90" fmla="*/ 3276 w 4590"/>
              <a:gd name="T91" fmla="*/ 1924 h 4003"/>
              <a:gd name="T92" fmla="*/ 3187 w 4590"/>
              <a:gd name="T93" fmla="*/ 1688 h 4003"/>
              <a:gd name="T94" fmla="*/ 3000 w 4590"/>
              <a:gd name="T95" fmla="*/ 1505 h 4003"/>
              <a:gd name="T96" fmla="*/ 2764 w 4590"/>
              <a:gd name="T97" fmla="*/ 1416 h 4003"/>
              <a:gd name="T98" fmla="*/ 566 w 4590"/>
              <a:gd name="T99" fmla="*/ 2655 h 4003"/>
              <a:gd name="T100" fmla="*/ 3141 w 4590"/>
              <a:gd name="T101" fmla="*/ 296 h 4003"/>
              <a:gd name="T102" fmla="*/ 1363 w 4590"/>
              <a:gd name="T103" fmla="*/ 3802 h 4003"/>
              <a:gd name="T104" fmla="*/ 2671 w 4590"/>
              <a:gd name="T105" fmla="*/ 190 h 4003"/>
              <a:gd name="T106" fmla="*/ 3045 w 4590"/>
              <a:gd name="T107" fmla="*/ 11 h 4003"/>
              <a:gd name="T108" fmla="*/ 2015 w 4590"/>
              <a:gd name="T109" fmla="*/ 3917 h 4003"/>
              <a:gd name="T110" fmla="*/ 1363 w 4590"/>
              <a:gd name="T111" fmla="*/ 3992 h 4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90" h="4003">
                <a:moveTo>
                  <a:pt x="2875" y="1957"/>
                </a:moveTo>
                <a:lnTo>
                  <a:pt x="2856" y="1957"/>
                </a:lnTo>
                <a:lnTo>
                  <a:pt x="2840" y="1961"/>
                </a:lnTo>
                <a:lnTo>
                  <a:pt x="2822" y="1972"/>
                </a:lnTo>
                <a:lnTo>
                  <a:pt x="2801" y="1987"/>
                </a:lnTo>
                <a:lnTo>
                  <a:pt x="2778" y="2006"/>
                </a:lnTo>
                <a:lnTo>
                  <a:pt x="2753" y="2031"/>
                </a:lnTo>
                <a:lnTo>
                  <a:pt x="2910" y="2187"/>
                </a:lnTo>
                <a:lnTo>
                  <a:pt x="2924" y="2173"/>
                </a:lnTo>
                <a:lnTo>
                  <a:pt x="2952" y="2141"/>
                </a:lnTo>
                <a:lnTo>
                  <a:pt x="2968" y="2110"/>
                </a:lnTo>
                <a:lnTo>
                  <a:pt x="2975" y="2079"/>
                </a:lnTo>
                <a:lnTo>
                  <a:pt x="2972" y="2050"/>
                </a:lnTo>
                <a:lnTo>
                  <a:pt x="2960" y="2022"/>
                </a:lnTo>
                <a:lnTo>
                  <a:pt x="2938" y="1994"/>
                </a:lnTo>
                <a:lnTo>
                  <a:pt x="2915" y="1975"/>
                </a:lnTo>
                <a:lnTo>
                  <a:pt x="2894" y="1962"/>
                </a:lnTo>
                <a:lnTo>
                  <a:pt x="2875" y="1957"/>
                </a:lnTo>
                <a:close/>
                <a:moveTo>
                  <a:pt x="2447" y="1863"/>
                </a:moveTo>
                <a:lnTo>
                  <a:pt x="2433" y="1878"/>
                </a:lnTo>
                <a:lnTo>
                  <a:pt x="2408" y="1907"/>
                </a:lnTo>
                <a:lnTo>
                  <a:pt x="2391" y="1935"/>
                </a:lnTo>
                <a:lnTo>
                  <a:pt x="2383" y="1962"/>
                </a:lnTo>
                <a:lnTo>
                  <a:pt x="2384" y="1988"/>
                </a:lnTo>
                <a:lnTo>
                  <a:pt x="2395" y="2013"/>
                </a:lnTo>
                <a:lnTo>
                  <a:pt x="2413" y="2037"/>
                </a:lnTo>
                <a:lnTo>
                  <a:pt x="2438" y="2056"/>
                </a:lnTo>
                <a:lnTo>
                  <a:pt x="2465" y="2067"/>
                </a:lnTo>
                <a:lnTo>
                  <a:pt x="2491" y="2070"/>
                </a:lnTo>
                <a:lnTo>
                  <a:pt x="2519" y="2063"/>
                </a:lnTo>
                <a:lnTo>
                  <a:pt x="2547" y="2046"/>
                </a:lnTo>
                <a:lnTo>
                  <a:pt x="2576" y="2022"/>
                </a:lnTo>
                <a:lnTo>
                  <a:pt x="2577" y="2022"/>
                </a:lnTo>
                <a:lnTo>
                  <a:pt x="2580" y="2019"/>
                </a:lnTo>
                <a:lnTo>
                  <a:pt x="2583" y="2016"/>
                </a:lnTo>
                <a:lnTo>
                  <a:pt x="2587" y="2013"/>
                </a:lnTo>
                <a:lnTo>
                  <a:pt x="2593" y="2008"/>
                </a:lnTo>
                <a:lnTo>
                  <a:pt x="2447" y="1863"/>
                </a:lnTo>
                <a:close/>
                <a:moveTo>
                  <a:pt x="2612" y="1588"/>
                </a:moveTo>
                <a:lnTo>
                  <a:pt x="2643" y="1588"/>
                </a:lnTo>
                <a:lnTo>
                  <a:pt x="2673" y="1596"/>
                </a:lnTo>
                <a:lnTo>
                  <a:pt x="2707" y="1611"/>
                </a:lnTo>
                <a:lnTo>
                  <a:pt x="2740" y="1635"/>
                </a:lnTo>
                <a:lnTo>
                  <a:pt x="2775" y="1666"/>
                </a:lnTo>
                <a:lnTo>
                  <a:pt x="2787" y="1679"/>
                </a:lnTo>
                <a:lnTo>
                  <a:pt x="2691" y="1775"/>
                </a:lnTo>
                <a:lnTo>
                  <a:pt x="2679" y="1765"/>
                </a:lnTo>
                <a:lnTo>
                  <a:pt x="2657" y="1748"/>
                </a:lnTo>
                <a:lnTo>
                  <a:pt x="2634" y="1738"/>
                </a:lnTo>
                <a:lnTo>
                  <a:pt x="2609" y="1737"/>
                </a:lnTo>
                <a:lnTo>
                  <a:pt x="2584" y="1743"/>
                </a:lnTo>
                <a:lnTo>
                  <a:pt x="2558" y="1759"/>
                </a:lnTo>
                <a:lnTo>
                  <a:pt x="2531" y="1782"/>
                </a:lnTo>
                <a:lnTo>
                  <a:pt x="2515" y="1797"/>
                </a:lnTo>
                <a:lnTo>
                  <a:pt x="2664" y="1944"/>
                </a:lnTo>
                <a:lnTo>
                  <a:pt x="2687" y="1922"/>
                </a:lnTo>
                <a:lnTo>
                  <a:pt x="2725" y="1891"/>
                </a:lnTo>
                <a:lnTo>
                  <a:pt x="2761" y="1865"/>
                </a:lnTo>
                <a:lnTo>
                  <a:pt x="2794" y="1843"/>
                </a:lnTo>
                <a:lnTo>
                  <a:pt x="2825" y="1827"/>
                </a:lnTo>
                <a:lnTo>
                  <a:pt x="2853" y="1816"/>
                </a:lnTo>
                <a:lnTo>
                  <a:pt x="2878" y="1812"/>
                </a:lnTo>
                <a:lnTo>
                  <a:pt x="2907" y="1814"/>
                </a:lnTo>
                <a:lnTo>
                  <a:pt x="2938" y="1822"/>
                </a:lnTo>
                <a:lnTo>
                  <a:pt x="2970" y="1837"/>
                </a:lnTo>
                <a:lnTo>
                  <a:pt x="3003" y="1860"/>
                </a:lnTo>
                <a:lnTo>
                  <a:pt x="3038" y="1892"/>
                </a:lnTo>
                <a:lnTo>
                  <a:pt x="3071" y="1929"/>
                </a:lnTo>
                <a:lnTo>
                  <a:pt x="3098" y="1965"/>
                </a:lnTo>
                <a:lnTo>
                  <a:pt x="3116" y="1999"/>
                </a:lnTo>
                <a:lnTo>
                  <a:pt x="3125" y="2033"/>
                </a:lnTo>
                <a:lnTo>
                  <a:pt x="3127" y="2066"/>
                </a:lnTo>
                <a:lnTo>
                  <a:pt x="3121" y="2099"/>
                </a:lnTo>
                <a:lnTo>
                  <a:pt x="3107" y="2133"/>
                </a:lnTo>
                <a:lnTo>
                  <a:pt x="3085" y="2170"/>
                </a:lnTo>
                <a:lnTo>
                  <a:pt x="3054" y="2210"/>
                </a:lnTo>
                <a:lnTo>
                  <a:pt x="3015" y="2251"/>
                </a:lnTo>
                <a:lnTo>
                  <a:pt x="2996" y="2272"/>
                </a:lnTo>
                <a:lnTo>
                  <a:pt x="3061" y="2338"/>
                </a:lnTo>
                <a:lnTo>
                  <a:pt x="2995" y="2406"/>
                </a:lnTo>
                <a:lnTo>
                  <a:pt x="2928" y="2340"/>
                </a:lnTo>
                <a:lnTo>
                  <a:pt x="2908" y="2357"/>
                </a:lnTo>
                <a:lnTo>
                  <a:pt x="2867" y="2396"/>
                </a:lnTo>
                <a:lnTo>
                  <a:pt x="2828" y="2426"/>
                </a:lnTo>
                <a:lnTo>
                  <a:pt x="2790" y="2448"/>
                </a:lnTo>
                <a:lnTo>
                  <a:pt x="2755" y="2463"/>
                </a:lnTo>
                <a:lnTo>
                  <a:pt x="2722" y="2470"/>
                </a:lnTo>
                <a:lnTo>
                  <a:pt x="2690" y="2469"/>
                </a:lnTo>
                <a:lnTo>
                  <a:pt x="2657" y="2459"/>
                </a:lnTo>
                <a:lnTo>
                  <a:pt x="2623" y="2443"/>
                </a:lnTo>
                <a:lnTo>
                  <a:pt x="2588" y="2419"/>
                </a:lnTo>
                <a:lnTo>
                  <a:pt x="2552" y="2388"/>
                </a:lnTo>
                <a:lnTo>
                  <a:pt x="2533" y="2367"/>
                </a:lnTo>
                <a:lnTo>
                  <a:pt x="2633" y="2267"/>
                </a:lnTo>
                <a:lnTo>
                  <a:pt x="2643" y="2278"/>
                </a:lnTo>
                <a:lnTo>
                  <a:pt x="2669" y="2301"/>
                </a:lnTo>
                <a:lnTo>
                  <a:pt x="2693" y="2318"/>
                </a:lnTo>
                <a:lnTo>
                  <a:pt x="2714" y="2327"/>
                </a:lnTo>
                <a:lnTo>
                  <a:pt x="2732" y="2330"/>
                </a:lnTo>
                <a:lnTo>
                  <a:pt x="2746" y="2327"/>
                </a:lnTo>
                <a:lnTo>
                  <a:pt x="2762" y="2320"/>
                </a:lnTo>
                <a:lnTo>
                  <a:pt x="2782" y="2308"/>
                </a:lnTo>
                <a:lnTo>
                  <a:pt x="2803" y="2290"/>
                </a:lnTo>
                <a:lnTo>
                  <a:pt x="2826" y="2268"/>
                </a:lnTo>
                <a:lnTo>
                  <a:pt x="2842" y="2254"/>
                </a:lnTo>
                <a:lnTo>
                  <a:pt x="2680" y="2094"/>
                </a:lnTo>
                <a:lnTo>
                  <a:pt x="2641" y="2130"/>
                </a:lnTo>
                <a:lnTo>
                  <a:pt x="2605" y="2161"/>
                </a:lnTo>
                <a:lnTo>
                  <a:pt x="2572" y="2185"/>
                </a:lnTo>
                <a:lnTo>
                  <a:pt x="2540" y="2203"/>
                </a:lnTo>
                <a:lnTo>
                  <a:pt x="2511" y="2214"/>
                </a:lnTo>
                <a:lnTo>
                  <a:pt x="2484" y="2221"/>
                </a:lnTo>
                <a:lnTo>
                  <a:pt x="2452" y="2220"/>
                </a:lnTo>
                <a:lnTo>
                  <a:pt x="2419" y="2211"/>
                </a:lnTo>
                <a:lnTo>
                  <a:pt x="2384" y="2195"/>
                </a:lnTo>
                <a:lnTo>
                  <a:pt x="2348" y="2170"/>
                </a:lnTo>
                <a:lnTo>
                  <a:pt x="2312" y="2136"/>
                </a:lnTo>
                <a:lnTo>
                  <a:pt x="2280" y="2101"/>
                </a:lnTo>
                <a:lnTo>
                  <a:pt x="2255" y="2067"/>
                </a:lnTo>
                <a:lnTo>
                  <a:pt x="2238" y="2033"/>
                </a:lnTo>
                <a:lnTo>
                  <a:pt x="2230" y="2001"/>
                </a:lnTo>
                <a:lnTo>
                  <a:pt x="2230" y="1969"/>
                </a:lnTo>
                <a:lnTo>
                  <a:pt x="2235" y="1943"/>
                </a:lnTo>
                <a:lnTo>
                  <a:pt x="2248" y="1914"/>
                </a:lnTo>
                <a:lnTo>
                  <a:pt x="2267" y="1882"/>
                </a:lnTo>
                <a:lnTo>
                  <a:pt x="2291" y="1849"/>
                </a:lnTo>
                <a:lnTo>
                  <a:pt x="2321" y="1814"/>
                </a:lnTo>
                <a:lnTo>
                  <a:pt x="2358" y="1776"/>
                </a:lnTo>
                <a:lnTo>
                  <a:pt x="2299" y="1719"/>
                </a:lnTo>
                <a:lnTo>
                  <a:pt x="2369" y="1651"/>
                </a:lnTo>
                <a:lnTo>
                  <a:pt x="2426" y="1709"/>
                </a:lnTo>
                <a:lnTo>
                  <a:pt x="2462" y="1675"/>
                </a:lnTo>
                <a:lnTo>
                  <a:pt x="2497" y="1646"/>
                </a:lnTo>
                <a:lnTo>
                  <a:pt x="2529" y="1622"/>
                </a:lnTo>
                <a:lnTo>
                  <a:pt x="2559" y="1606"/>
                </a:lnTo>
                <a:lnTo>
                  <a:pt x="2587" y="1593"/>
                </a:lnTo>
                <a:lnTo>
                  <a:pt x="2612" y="1588"/>
                </a:lnTo>
                <a:close/>
                <a:moveTo>
                  <a:pt x="2639" y="1410"/>
                </a:moveTo>
                <a:lnTo>
                  <a:pt x="2576" y="1416"/>
                </a:lnTo>
                <a:lnTo>
                  <a:pt x="2515" y="1428"/>
                </a:lnTo>
                <a:lnTo>
                  <a:pt x="2454" y="1447"/>
                </a:lnTo>
                <a:lnTo>
                  <a:pt x="2395" y="1474"/>
                </a:lnTo>
                <a:lnTo>
                  <a:pt x="2340" y="1505"/>
                </a:lnTo>
                <a:lnTo>
                  <a:pt x="2285" y="1542"/>
                </a:lnTo>
                <a:lnTo>
                  <a:pt x="2235" y="1586"/>
                </a:lnTo>
                <a:lnTo>
                  <a:pt x="2191" y="1636"/>
                </a:lnTo>
                <a:lnTo>
                  <a:pt x="2153" y="1688"/>
                </a:lnTo>
                <a:lnTo>
                  <a:pt x="2121" y="1745"/>
                </a:lnTo>
                <a:lnTo>
                  <a:pt x="2095" y="1803"/>
                </a:lnTo>
                <a:lnTo>
                  <a:pt x="2077" y="1862"/>
                </a:lnTo>
                <a:lnTo>
                  <a:pt x="2063" y="1924"/>
                </a:lnTo>
                <a:lnTo>
                  <a:pt x="2057" y="1986"/>
                </a:lnTo>
                <a:lnTo>
                  <a:pt x="2057" y="2048"/>
                </a:lnTo>
                <a:lnTo>
                  <a:pt x="2063" y="2110"/>
                </a:lnTo>
                <a:lnTo>
                  <a:pt x="2077" y="2170"/>
                </a:lnTo>
                <a:lnTo>
                  <a:pt x="2095" y="2229"/>
                </a:lnTo>
                <a:lnTo>
                  <a:pt x="2121" y="2287"/>
                </a:lnTo>
                <a:lnTo>
                  <a:pt x="2153" y="2344"/>
                </a:lnTo>
                <a:lnTo>
                  <a:pt x="2191" y="2396"/>
                </a:lnTo>
                <a:lnTo>
                  <a:pt x="2235" y="2446"/>
                </a:lnTo>
                <a:lnTo>
                  <a:pt x="2285" y="2490"/>
                </a:lnTo>
                <a:lnTo>
                  <a:pt x="2340" y="2528"/>
                </a:lnTo>
                <a:lnTo>
                  <a:pt x="2395" y="2560"/>
                </a:lnTo>
                <a:lnTo>
                  <a:pt x="2454" y="2585"/>
                </a:lnTo>
                <a:lnTo>
                  <a:pt x="2515" y="2604"/>
                </a:lnTo>
                <a:lnTo>
                  <a:pt x="2576" y="2616"/>
                </a:lnTo>
                <a:lnTo>
                  <a:pt x="2639" y="2623"/>
                </a:lnTo>
                <a:lnTo>
                  <a:pt x="2701" y="2623"/>
                </a:lnTo>
                <a:lnTo>
                  <a:pt x="2764" y="2616"/>
                </a:lnTo>
                <a:lnTo>
                  <a:pt x="2825" y="2604"/>
                </a:lnTo>
                <a:lnTo>
                  <a:pt x="2886" y="2585"/>
                </a:lnTo>
                <a:lnTo>
                  <a:pt x="2945" y="2560"/>
                </a:lnTo>
                <a:lnTo>
                  <a:pt x="3000" y="2528"/>
                </a:lnTo>
                <a:lnTo>
                  <a:pt x="3054" y="2490"/>
                </a:lnTo>
                <a:lnTo>
                  <a:pt x="3105" y="2446"/>
                </a:lnTo>
                <a:lnTo>
                  <a:pt x="3149" y="2396"/>
                </a:lnTo>
                <a:lnTo>
                  <a:pt x="3187" y="2344"/>
                </a:lnTo>
                <a:lnTo>
                  <a:pt x="3219" y="2287"/>
                </a:lnTo>
                <a:lnTo>
                  <a:pt x="3244" y="2229"/>
                </a:lnTo>
                <a:lnTo>
                  <a:pt x="3263" y="2170"/>
                </a:lnTo>
                <a:lnTo>
                  <a:pt x="3276" y="2110"/>
                </a:lnTo>
                <a:lnTo>
                  <a:pt x="3283" y="2048"/>
                </a:lnTo>
                <a:lnTo>
                  <a:pt x="3283" y="1986"/>
                </a:lnTo>
                <a:lnTo>
                  <a:pt x="3276" y="1924"/>
                </a:lnTo>
                <a:lnTo>
                  <a:pt x="3263" y="1862"/>
                </a:lnTo>
                <a:lnTo>
                  <a:pt x="3244" y="1803"/>
                </a:lnTo>
                <a:lnTo>
                  <a:pt x="3219" y="1745"/>
                </a:lnTo>
                <a:lnTo>
                  <a:pt x="3187" y="1688"/>
                </a:lnTo>
                <a:lnTo>
                  <a:pt x="3149" y="1636"/>
                </a:lnTo>
                <a:lnTo>
                  <a:pt x="3105" y="1586"/>
                </a:lnTo>
                <a:lnTo>
                  <a:pt x="3054" y="1542"/>
                </a:lnTo>
                <a:lnTo>
                  <a:pt x="3000" y="1505"/>
                </a:lnTo>
                <a:lnTo>
                  <a:pt x="2945" y="1474"/>
                </a:lnTo>
                <a:lnTo>
                  <a:pt x="2886" y="1447"/>
                </a:lnTo>
                <a:lnTo>
                  <a:pt x="2825" y="1428"/>
                </a:lnTo>
                <a:lnTo>
                  <a:pt x="2764" y="1416"/>
                </a:lnTo>
                <a:lnTo>
                  <a:pt x="2701" y="1410"/>
                </a:lnTo>
                <a:lnTo>
                  <a:pt x="2639" y="1410"/>
                </a:lnTo>
                <a:close/>
                <a:moveTo>
                  <a:pt x="3045" y="201"/>
                </a:moveTo>
                <a:lnTo>
                  <a:pt x="566" y="2655"/>
                </a:lnTo>
                <a:lnTo>
                  <a:pt x="1737" y="3813"/>
                </a:lnTo>
                <a:lnTo>
                  <a:pt x="1823" y="3726"/>
                </a:lnTo>
                <a:lnTo>
                  <a:pt x="750" y="2663"/>
                </a:lnTo>
                <a:lnTo>
                  <a:pt x="3141" y="296"/>
                </a:lnTo>
                <a:lnTo>
                  <a:pt x="3045" y="201"/>
                </a:lnTo>
                <a:close/>
                <a:moveTo>
                  <a:pt x="2671" y="190"/>
                </a:moveTo>
                <a:lnTo>
                  <a:pt x="192" y="2644"/>
                </a:lnTo>
                <a:lnTo>
                  <a:pt x="1363" y="3802"/>
                </a:lnTo>
                <a:lnTo>
                  <a:pt x="1448" y="3718"/>
                </a:lnTo>
                <a:lnTo>
                  <a:pt x="374" y="2655"/>
                </a:lnTo>
                <a:lnTo>
                  <a:pt x="2767" y="287"/>
                </a:lnTo>
                <a:lnTo>
                  <a:pt x="2671" y="190"/>
                </a:lnTo>
                <a:close/>
                <a:moveTo>
                  <a:pt x="2671" y="0"/>
                </a:moveTo>
                <a:lnTo>
                  <a:pt x="2671" y="0"/>
                </a:lnTo>
                <a:lnTo>
                  <a:pt x="2862" y="190"/>
                </a:lnTo>
                <a:lnTo>
                  <a:pt x="3045" y="11"/>
                </a:lnTo>
                <a:lnTo>
                  <a:pt x="3237" y="201"/>
                </a:lnTo>
                <a:lnTo>
                  <a:pt x="3324" y="115"/>
                </a:lnTo>
                <a:lnTo>
                  <a:pt x="4590" y="1369"/>
                </a:lnTo>
                <a:lnTo>
                  <a:pt x="2015" y="3917"/>
                </a:lnTo>
                <a:lnTo>
                  <a:pt x="1921" y="3822"/>
                </a:lnTo>
                <a:lnTo>
                  <a:pt x="1737" y="4003"/>
                </a:lnTo>
                <a:lnTo>
                  <a:pt x="1544" y="3813"/>
                </a:lnTo>
                <a:lnTo>
                  <a:pt x="1363" y="3992"/>
                </a:lnTo>
                <a:lnTo>
                  <a:pt x="0" y="2644"/>
                </a:lnTo>
                <a:lnTo>
                  <a:pt x="26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56"/>
          <p:cNvGrpSpPr>
            <a:grpSpLocks noChangeAspect="1"/>
          </p:cNvGrpSpPr>
          <p:nvPr/>
        </p:nvGrpSpPr>
        <p:grpSpPr bwMode="auto">
          <a:xfrm>
            <a:off x="10514116" y="3015842"/>
            <a:ext cx="266676" cy="380675"/>
            <a:chOff x="2461" y="4"/>
            <a:chExt cx="3020" cy="4311"/>
          </a:xfrm>
          <a:solidFill>
            <a:schemeClr val="accent4"/>
          </a:solidFill>
        </p:grpSpPr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2781" y="4"/>
              <a:ext cx="2113" cy="1227"/>
            </a:xfrm>
            <a:custGeom>
              <a:avLst/>
              <a:gdLst>
                <a:gd name="T0" fmla="*/ 1066 w 2113"/>
                <a:gd name="T1" fmla="*/ 0 h 1227"/>
                <a:gd name="T2" fmla="*/ 1230 w 2113"/>
                <a:gd name="T3" fmla="*/ 13 h 1227"/>
                <a:gd name="T4" fmla="*/ 1390 w 2113"/>
                <a:gd name="T5" fmla="*/ 51 h 1227"/>
                <a:gd name="T6" fmla="*/ 1541 w 2113"/>
                <a:gd name="T7" fmla="*/ 113 h 1227"/>
                <a:gd name="T8" fmla="*/ 1680 w 2113"/>
                <a:gd name="T9" fmla="*/ 198 h 1227"/>
                <a:gd name="T10" fmla="*/ 1806 w 2113"/>
                <a:gd name="T11" fmla="*/ 306 h 1227"/>
                <a:gd name="T12" fmla="*/ 1914 w 2113"/>
                <a:gd name="T13" fmla="*/ 432 h 1227"/>
                <a:gd name="T14" fmla="*/ 1999 w 2113"/>
                <a:gd name="T15" fmla="*/ 572 h 1227"/>
                <a:gd name="T16" fmla="*/ 2062 w 2113"/>
                <a:gd name="T17" fmla="*/ 723 h 1227"/>
                <a:gd name="T18" fmla="*/ 2100 w 2113"/>
                <a:gd name="T19" fmla="*/ 881 h 1227"/>
                <a:gd name="T20" fmla="*/ 2113 w 2113"/>
                <a:gd name="T21" fmla="*/ 1047 h 1227"/>
                <a:gd name="T22" fmla="*/ 1752 w 2113"/>
                <a:gd name="T23" fmla="*/ 1227 h 1227"/>
                <a:gd name="T24" fmla="*/ 1748 w 2113"/>
                <a:gd name="T25" fmla="*/ 973 h 1227"/>
                <a:gd name="T26" fmla="*/ 1716 w 2113"/>
                <a:gd name="T27" fmla="*/ 830 h 1227"/>
                <a:gd name="T28" fmla="*/ 1657 w 2113"/>
                <a:gd name="T29" fmla="*/ 702 h 1227"/>
                <a:gd name="T30" fmla="*/ 1575 w 2113"/>
                <a:gd name="T31" fmla="*/ 588 h 1227"/>
                <a:gd name="T32" fmla="*/ 1470 w 2113"/>
                <a:gd name="T33" fmla="*/ 493 h 1227"/>
                <a:gd name="T34" fmla="*/ 1348 w 2113"/>
                <a:gd name="T35" fmla="*/ 421 h 1227"/>
                <a:gd name="T36" fmla="*/ 1212 w 2113"/>
                <a:gd name="T37" fmla="*/ 377 h 1227"/>
                <a:gd name="T38" fmla="*/ 1064 w 2113"/>
                <a:gd name="T39" fmla="*/ 360 h 1227"/>
                <a:gd name="T40" fmla="*/ 973 w 2113"/>
                <a:gd name="T41" fmla="*/ 365 h 1227"/>
                <a:gd name="T42" fmla="*/ 830 w 2113"/>
                <a:gd name="T43" fmla="*/ 395 h 1227"/>
                <a:gd name="T44" fmla="*/ 700 w 2113"/>
                <a:gd name="T45" fmla="*/ 454 h 1227"/>
                <a:gd name="T46" fmla="*/ 588 w 2113"/>
                <a:gd name="T47" fmla="*/ 538 h 1227"/>
                <a:gd name="T48" fmla="*/ 493 w 2113"/>
                <a:gd name="T49" fmla="*/ 641 h 1227"/>
                <a:gd name="T50" fmla="*/ 421 w 2113"/>
                <a:gd name="T51" fmla="*/ 763 h 1227"/>
                <a:gd name="T52" fmla="*/ 377 w 2113"/>
                <a:gd name="T53" fmla="*/ 901 h 1227"/>
                <a:gd name="T54" fmla="*/ 360 w 2113"/>
                <a:gd name="T55" fmla="*/ 1047 h 1227"/>
                <a:gd name="T56" fmla="*/ 0 w 2113"/>
                <a:gd name="T57" fmla="*/ 1227 h 1227"/>
                <a:gd name="T58" fmla="*/ 4 w 2113"/>
                <a:gd name="T59" fmla="*/ 963 h 1227"/>
                <a:gd name="T60" fmla="*/ 29 w 2113"/>
                <a:gd name="T61" fmla="*/ 801 h 1227"/>
                <a:gd name="T62" fmla="*/ 80 w 2113"/>
                <a:gd name="T63" fmla="*/ 647 h 1227"/>
                <a:gd name="T64" fmla="*/ 153 w 2113"/>
                <a:gd name="T65" fmla="*/ 501 h 1227"/>
                <a:gd name="T66" fmla="*/ 250 w 2113"/>
                <a:gd name="T67" fmla="*/ 368 h 1227"/>
                <a:gd name="T68" fmla="*/ 368 w 2113"/>
                <a:gd name="T69" fmla="*/ 250 h 1227"/>
                <a:gd name="T70" fmla="*/ 501 w 2113"/>
                <a:gd name="T71" fmla="*/ 153 h 1227"/>
                <a:gd name="T72" fmla="*/ 647 w 2113"/>
                <a:gd name="T73" fmla="*/ 78 h 1227"/>
                <a:gd name="T74" fmla="*/ 801 w 2113"/>
                <a:gd name="T75" fmla="*/ 29 h 1227"/>
                <a:gd name="T76" fmla="*/ 965 w 2113"/>
                <a:gd name="T77" fmla="*/ 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13" h="1227">
                  <a:moveTo>
                    <a:pt x="1047" y="0"/>
                  </a:moveTo>
                  <a:lnTo>
                    <a:pt x="1066" y="0"/>
                  </a:lnTo>
                  <a:lnTo>
                    <a:pt x="1148" y="3"/>
                  </a:lnTo>
                  <a:lnTo>
                    <a:pt x="1230" y="13"/>
                  </a:lnTo>
                  <a:lnTo>
                    <a:pt x="1312" y="29"/>
                  </a:lnTo>
                  <a:lnTo>
                    <a:pt x="1390" y="51"/>
                  </a:lnTo>
                  <a:lnTo>
                    <a:pt x="1466" y="78"/>
                  </a:lnTo>
                  <a:lnTo>
                    <a:pt x="1541" y="113"/>
                  </a:lnTo>
                  <a:lnTo>
                    <a:pt x="1611" y="153"/>
                  </a:lnTo>
                  <a:lnTo>
                    <a:pt x="1680" y="198"/>
                  </a:lnTo>
                  <a:lnTo>
                    <a:pt x="1745" y="250"/>
                  </a:lnTo>
                  <a:lnTo>
                    <a:pt x="1806" y="306"/>
                  </a:lnTo>
                  <a:lnTo>
                    <a:pt x="1863" y="368"/>
                  </a:lnTo>
                  <a:lnTo>
                    <a:pt x="1914" y="432"/>
                  </a:lnTo>
                  <a:lnTo>
                    <a:pt x="1960" y="500"/>
                  </a:lnTo>
                  <a:lnTo>
                    <a:pt x="1999" y="572"/>
                  </a:lnTo>
                  <a:lnTo>
                    <a:pt x="2033" y="645"/>
                  </a:lnTo>
                  <a:lnTo>
                    <a:pt x="2062" y="723"/>
                  </a:lnTo>
                  <a:lnTo>
                    <a:pt x="2084" y="801"/>
                  </a:lnTo>
                  <a:lnTo>
                    <a:pt x="2100" y="881"/>
                  </a:lnTo>
                  <a:lnTo>
                    <a:pt x="2110" y="963"/>
                  </a:lnTo>
                  <a:lnTo>
                    <a:pt x="2113" y="1047"/>
                  </a:lnTo>
                  <a:lnTo>
                    <a:pt x="2113" y="1227"/>
                  </a:lnTo>
                  <a:lnTo>
                    <a:pt x="1752" y="1227"/>
                  </a:lnTo>
                  <a:lnTo>
                    <a:pt x="1752" y="1047"/>
                  </a:lnTo>
                  <a:lnTo>
                    <a:pt x="1748" y="973"/>
                  </a:lnTo>
                  <a:lnTo>
                    <a:pt x="1736" y="901"/>
                  </a:lnTo>
                  <a:lnTo>
                    <a:pt x="1716" y="830"/>
                  </a:lnTo>
                  <a:lnTo>
                    <a:pt x="1690" y="764"/>
                  </a:lnTo>
                  <a:lnTo>
                    <a:pt x="1657" y="702"/>
                  </a:lnTo>
                  <a:lnTo>
                    <a:pt x="1619" y="641"/>
                  </a:lnTo>
                  <a:lnTo>
                    <a:pt x="1575" y="588"/>
                  </a:lnTo>
                  <a:lnTo>
                    <a:pt x="1525" y="538"/>
                  </a:lnTo>
                  <a:lnTo>
                    <a:pt x="1470" y="493"/>
                  </a:lnTo>
                  <a:lnTo>
                    <a:pt x="1411" y="454"/>
                  </a:lnTo>
                  <a:lnTo>
                    <a:pt x="1348" y="421"/>
                  </a:lnTo>
                  <a:lnTo>
                    <a:pt x="1282" y="395"/>
                  </a:lnTo>
                  <a:lnTo>
                    <a:pt x="1212" y="377"/>
                  </a:lnTo>
                  <a:lnTo>
                    <a:pt x="1140" y="365"/>
                  </a:lnTo>
                  <a:lnTo>
                    <a:pt x="1064" y="360"/>
                  </a:lnTo>
                  <a:lnTo>
                    <a:pt x="1047" y="360"/>
                  </a:lnTo>
                  <a:lnTo>
                    <a:pt x="973" y="365"/>
                  </a:lnTo>
                  <a:lnTo>
                    <a:pt x="901" y="377"/>
                  </a:lnTo>
                  <a:lnTo>
                    <a:pt x="830" y="395"/>
                  </a:lnTo>
                  <a:lnTo>
                    <a:pt x="764" y="421"/>
                  </a:lnTo>
                  <a:lnTo>
                    <a:pt x="700" y="454"/>
                  </a:lnTo>
                  <a:lnTo>
                    <a:pt x="641" y="493"/>
                  </a:lnTo>
                  <a:lnTo>
                    <a:pt x="588" y="538"/>
                  </a:lnTo>
                  <a:lnTo>
                    <a:pt x="538" y="588"/>
                  </a:lnTo>
                  <a:lnTo>
                    <a:pt x="493" y="641"/>
                  </a:lnTo>
                  <a:lnTo>
                    <a:pt x="454" y="700"/>
                  </a:lnTo>
                  <a:lnTo>
                    <a:pt x="421" y="763"/>
                  </a:lnTo>
                  <a:lnTo>
                    <a:pt x="395" y="830"/>
                  </a:lnTo>
                  <a:lnTo>
                    <a:pt x="377" y="901"/>
                  </a:lnTo>
                  <a:lnTo>
                    <a:pt x="364" y="973"/>
                  </a:lnTo>
                  <a:lnTo>
                    <a:pt x="360" y="1047"/>
                  </a:lnTo>
                  <a:lnTo>
                    <a:pt x="360" y="1227"/>
                  </a:lnTo>
                  <a:lnTo>
                    <a:pt x="0" y="1227"/>
                  </a:lnTo>
                  <a:lnTo>
                    <a:pt x="0" y="1047"/>
                  </a:lnTo>
                  <a:lnTo>
                    <a:pt x="4" y="963"/>
                  </a:lnTo>
                  <a:lnTo>
                    <a:pt x="13" y="882"/>
                  </a:lnTo>
                  <a:lnTo>
                    <a:pt x="29" y="801"/>
                  </a:lnTo>
                  <a:lnTo>
                    <a:pt x="51" y="723"/>
                  </a:lnTo>
                  <a:lnTo>
                    <a:pt x="80" y="647"/>
                  </a:lnTo>
                  <a:lnTo>
                    <a:pt x="114" y="572"/>
                  </a:lnTo>
                  <a:lnTo>
                    <a:pt x="153" y="501"/>
                  </a:lnTo>
                  <a:lnTo>
                    <a:pt x="199" y="433"/>
                  </a:lnTo>
                  <a:lnTo>
                    <a:pt x="250" y="368"/>
                  </a:lnTo>
                  <a:lnTo>
                    <a:pt x="306" y="306"/>
                  </a:lnTo>
                  <a:lnTo>
                    <a:pt x="368" y="250"/>
                  </a:lnTo>
                  <a:lnTo>
                    <a:pt x="433" y="199"/>
                  </a:lnTo>
                  <a:lnTo>
                    <a:pt x="501" y="153"/>
                  </a:lnTo>
                  <a:lnTo>
                    <a:pt x="572" y="113"/>
                  </a:lnTo>
                  <a:lnTo>
                    <a:pt x="647" y="78"/>
                  </a:lnTo>
                  <a:lnTo>
                    <a:pt x="723" y="51"/>
                  </a:lnTo>
                  <a:lnTo>
                    <a:pt x="801" y="29"/>
                  </a:lnTo>
                  <a:lnTo>
                    <a:pt x="882" y="13"/>
                  </a:lnTo>
                  <a:lnTo>
                    <a:pt x="965" y="3"/>
                  </a:lnTo>
                  <a:lnTo>
                    <a:pt x="10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9"/>
            <p:cNvSpPr>
              <a:spLocks noEditPoints="1"/>
            </p:cNvSpPr>
            <p:nvPr/>
          </p:nvSpPr>
          <p:spPr bwMode="auto">
            <a:xfrm>
              <a:off x="2461" y="1365"/>
              <a:ext cx="3020" cy="2950"/>
            </a:xfrm>
            <a:custGeom>
              <a:avLst/>
              <a:gdLst>
                <a:gd name="T0" fmla="*/ 1444 w 3020"/>
                <a:gd name="T1" fmla="*/ 711 h 2950"/>
                <a:gd name="T2" fmla="*/ 1334 w 3020"/>
                <a:gd name="T3" fmla="*/ 743 h 2950"/>
                <a:gd name="T4" fmla="*/ 1237 w 3020"/>
                <a:gd name="T5" fmla="*/ 802 h 2950"/>
                <a:gd name="T6" fmla="*/ 1160 w 3020"/>
                <a:gd name="T7" fmla="*/ 883 h 2950"/>
                <a:gd name="T8" fmla="*/ 1106 w 3020"/>
                <a:gd name="T9" fmla="*/ 978 h 2950"/>
                <a:gd name="T10" fmla="*/ 1080 w 3020"/>
                <a:gd name="T11" fmla="*/ 1080 h 2950"/>
                <a:gd name="T12" fmla="*/ 1079 w 3020"/>
                <a:gd name="T13" fmla="*/ 1194 h 2950"/>
                <a:gd name="T14" fmla="*/ 1106 w 3020"/>
                <a:gd name="T15" fmla="*/ 1303 h 2950"/>
                <a:gd name="T16" fmla="*/ 1160 w 3020"/>
                <a:gd name="T17" fmla="*/ 1398 h 2950"/>
                <a:gd name="T18" fmla="*/ 1236 w 3020"/>
                <a:gd name="T19" fmla="*/ 1478 h 2950"/>
                <a:gd name="T20" fmla="*/ 1330 w 3020"/>
                <a:gd name="T21" fmla="*/ 1536 h 2950"/>
                <a:gd name="T22" fmla="*/ 1334 w 3020"/>
                <a:gd name="T23" fmla="*/ 2069 h 2950"/>
                <a:gd name="T24" fmla="*/ 1363 w 3020"/>
                <a:gd name="T25" fmla="*/ 2118 h 2950"/>
                <a:gd name="T26" fmla="*/ 1413 w 3020"/>
                <a:gd name="T27" fmla="*/ 2147 h 2950"/>
                <a:gd name="T28" fmla="*/ 1577 w 3020"/>
                <a:gd name="T29" fmla="*/ 2151 h 2950"/>
                <a:gd name="T30" fmla="*/ 1634 w 3020"/>
                <a:gd name="T31" fmla="*/ 2136 h 2950"/>
                <a:gd name="T32" fmla="*/ 1674 w 3020"/>
                <a:gd name="T33" fmla="*/ 2095 h 2950"/>
                <a:gd name="T34" fmla="*/ 1690 w 3020"/>
                <a:gd name="T35" fmla="*/ 2039 h 2950"/>
                <a:gd name="T36" fmla="*/ 1738 w 3020"/>
                <a:gd name="T37" fmla="*/ 1510 h 2950"/>
                <a:gd name="T38" fmla="*/ 1822 w 3020"/>
                <a:gd name="T39" fmla="*/ 1442 h 2950"/>
                <a:gd name="T40" fmla="*/ 1888 w 3020"/>
                <a:gd name="T41" fmla="*/ 1355 h 2950"/>
                <a:gd name="T42" fmla="*/ 1930 w 3020"/>
                <a:gd name="T43" fmla="*/ 1253 h 2950"/>
                <a:gd name="T44" fmla="*/ 1944 w 3020"/>
                <a:gd name="T45" fmla="*/ 1141 h 2950"/>
                <a:gd name="T46" fmla="*/ 1930 w 3020"/>
                <a:gd name="T47" fmla="*/ 1031 h 2950"/>
                <a:gd name="T48" fmla="*/ 1890 w 3020"/>
                <a:gd name="T49" fmla="*/ 931 h 2950"/>
                <a:gd name="T50" fmla="*/ 1830 w 3020"/>
                <a:gd name="T51" fmla="*/ 847 h 2950"/>
                <a:gd name="T52" fmla="*/ 1753 w 3020"/>
                <a:gd name="T53" fmla="*/ 781 h 2950"/>
                <a:gd name="T54" fmla="*/ 1661 w 3020"/>
                <a:gd name="T55" fmla="*/ 733 h 2950"/>
                <a:gd name="T56" fmla="*/ 1558 w 3020"/>
                <a:gd name="T57" fmla="*/ 709 h 2950"/>
                <a:gd name="T58" fmla="*/ 225 w 3020"/>
                <a:gd name="T59" fmla="*/ 0 h 2950"/>
                <a:gd name="T60" fmla="*/ 2835 w 3020"/>
                <a:gd name="T61" fmla="*/ 4 h 2950"/>
                <a:gd name="T62" fmla="*/ 2909 w 3020"/>
                <a:gd name="T63" fmla="*/ 32 h 2950"/>
                <a:gd name="T64" fmla="*/ 2966 w 3020"/>
                <a:gd name="T65" fmla="*/ 82 h 2950"/>
                <a:gd name="T66" fmla="*/ 3006 w 3020"/>
                <a:gd name="T67" fmla="*/ 147 h 2950"/>
                <a:gd name="T68" fmla="*/ 3020 w 3020"/>
                <a:gd name="T69" fmla="*/ 226 h 2950"/>
                <a:gd name="T70" fmla="*/ 3016 w 3020"/>
                <a:gd name="T71" fmla="*/ 2765 h 2950"/>
                <a:gd name="T72" fmla="*/ 2989 w 3020"/>
                <a:gd name="T73" fmla="*/ 2837 h 2950"/>
                <a:gd name="T74" fmla="*/ 2940 w 3020"/>
                <a:gd name="T75" fmla="*/ 2896 h 2950"/>
                <a:gd name="T76" fmla="*/ 2873 w 3020"/>
                <a:gd name="T77" fmla="*/ 2935 h 2950"/>
                <a:gd name="T78" fmla="*/ 2795 w 3020"/>
                <a:gd name="T79" fmla="*/ 2950 h 2950"/>
                <a:gd name="T80" fmla="*/ 185 w 3020"/>
                <a:gd name="T81" fmla="*/ 2946 h 2950"/>
                <a:gd name="T82" fmla="*/ 111 w 3020"/>
                <a:gd name="T83" fmla="*/ 2918 h 2950"/>
                <a:gd name="T84" fmla="*/ 52 w 3020"/>
                <a:gd name="T85" fmla="*/ 2869 h 2950"/>
                <a:gd name="T86" fmla="*/ 14 w 3020"/>
                <a:gd name="T87" fmla="*/ 2803 h 2950"/>
                <a:gd name="T88" fmla="*/ 0 w 3020"/>
                <a:gd name="T89" fmla="*/ 2725 h 2950"/>
                <a:gd name="T90" fmla="*/ 4 w 3020"/>
                <a:gd name="T91" fmla="*/ 185 h 2950"/>
                <a:gd name="T92" fmla="*/ 30 w 3020"/>
                <a:gd name="T93" fmla="*/ 113 h 2950"/>
                <a:gd name="T94" fmla="*/ 80 w 3020"/>
                <a:gd name="T95" fmla="*/ 54 h 2950"/>
                <a:gd name="T96" fmla="*/ 147 w 3020"/>
                <a:gd name="T97" fmla="*/ 15 h 2950"/>
                <a:gd name="T98" fmla="*/ 225 w 3020"/>
                <a:gd name="T99" fmla="*/ 0 h 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20" h="2950">
                  <a:moveTo>
                    <a:pt x="1503" y="706"/>
                  </a:moveTo>
                  <a:lnTo>
                    <a:pt x="1444" y="711"/>
                  </a:lnTo>
                  <a:lnTo>
                    <a:pt x="1388" y="723"/>
                  </a:lnTo>
                  <a:lnTo>
                    <a:pt x="1334" y="743"/>
                  </a:lnTo>
                  <a:lnTo>
                    <a:pt x="1284" y="770"/>
                  </a:lnTo>
                  <a:lnTo>
                    <a:pt x="1237" y="802"/>
                  </a:lnTo>
                  <a:lnTo>
                    <a:pt x="1197" y="841"/>
                  </a:lnTo>
                  <a:lnTo>
                    <a:pt x="1160" y="883"/>
                  </a:lnTo>
                  <a:lnTo>
                    <a:pt x="1130" y="931"/>
                  </a:lnTo>
                  <a:lnTo>
                    <a:pt x="1106" y="978"/>
                  </a:lnTo>
                  <a:lnTo>
                    <a:pt x="1090" y="1028"/>
                  </a:lnTo>
                  <a:lnTo>
                    <a:pt x="1080" y="1080"/>
                  </a:lnTo>
                  <a:lnTo>
                    <a:pt x="1075" y="1135"/>
                  </a:lnTo>
                  <a:lnTo>
                    <a:pt x="1079" y="1194"/>
                  </a:lnTo>
                  <a:lnTo>
                    <a:pt x="1089" y="1249"/>
                  </a:lnTo>
                  <a:lnTo>
                    <a:pt x="1106" y="1303"/>
                  </a:lnTo>
                  <a:lnTo>
                    <a:pt x="1131" y="1353"/>
                  </a:lnTo>
                  <a:lnTo>
                    <a:pt x="1160" y="1398"/>
                  </a:lnTo>
                  <a:lnTo>
                    <a:pt x="1195" y="1440"/>
                  </a:lnTo>
                  <a:lnTo>
                    <a:pt x="1236" y="1478"/>
                  </a:lnTo>
                  <a:lnTo>
                    <a:pt x="1280" y="1510"/>
                  </a:lnTo>
                  <a:lnTo>
                    <a:pt x="1330" y="1536"/>
                  </a:lnTo>
                  <a:lnTo>
                    <a:pt x="1330" y="2039"/>
                  </a:lnTo>
                  <a:lnTo>
                    <a:pt x="1334" y="2069"/>
                  </a:lnTo>
                  <a:lnTo>
                    <a:pt x="1344" y="2095"/>
                  </a:lnTo>
                  <a:lnTo>
                    <a:pt x="1363" y="2118"/>
                  </a:lnTo>
                  <a:lnTo>
                    <a:pt x="1385" y="2136"/>
                  </a:lnTo>
                  <a:lnTo>
                    <a:pt x="1413" y="2147"/>
                  </a:lnTo>
                  <a:lnTo>
                    <a:pt x="1443" y="2151"/>
                  </a:lnTo>
                  <a:lnTo>
                    <a:pt x="1577" y="2151"/>
                  </a:lnTo>
                  <a:lnTo>
                    <a:pt x="1608" y="2147"/>
                  </a:lnTo>
                  <a:lnTo>
                    <a:pt x="1634" y="2136"/>
                  </a:lnTo>
                  <a:lnTo>
                    <a:pt x="1657" y="2118"/>
                  </a:lnTo>
                  <a:lnTo>
                    <a:pt x="1674" y="2095"/>
                  </a:lnTo>
                  <a:lnTo>
                    <a:pt x="1686" y="2069"/>
                  </a:lnTo>
                  <a:lnTo>
                    <a:pt x="1690" y="2039"/>
                  </a:lnTo>
                  <a:lnTo>
                    <a:pt x="1690" y="1536"/>
                  </a:lnTo>
                  <a:lnTo>
                    <a:pt x="1738" y="1510"/>
                  </a:lnTo>
                  <a:lnTo>
                    <a:pt x="1783" y="1478"/>
                  </a:lnTo>
                  <a:lnTo>
                    <a:pt x="1822" y="1442"/>
                  </a:lnTo>
                  <a:lnTo>
                    <a:pt x="1858" y="1401"/>
                  </a:lnTo>
                  <a:lnTo>
                    <a:pt x="1888" y="1355"/>
                  </a:lnTo>
                  <a:lnTo>
                    <a:pt x="1911" y="1306"/>
                  </a:lnTo>
                  <a:lnTo>
                    <a:pt x="1930" y="1253"/>
                  </a:lnTo>
                  <a:lnTo>
                    <a:pt x="1940" y="1198"/>
                  </a:lnTo>
                  <a:lnTo>
                    <a:pt x="1944" y="1141"/>
                  </a:lnTo>
                  <a:lnTo>
                    <a:pt x="1940" y="1084"/>
                  </a:lnTo>
                  <a:lnTo>
                    <a:pt x="1930" y="1031"/>
                  </a:lnTo>
                  <a:lnTo>
                    <a:pt x="1913" y="980"/>
                  </a:lnTo>
                  <a:lnTo>
                    <a:pt x="1890" y="931"/>
                  </a:lnTo>
                  <a:lnTo>
                    <a:pt x="1863" y="887"/>
                  </a:lnTo>
                  <a:lnTo>
                    <a:pt x="1830" y="847"/>
                  </a:lnTo>
                  <a:lnTo>
                    <a:pt x="1793" y="812"/>
                  </a:lnTo>
                  <a:lnTo>
                    <a:pt x="1753" y="781"/>
                  </a:lnTo>
                  <a:lnTo>
                    <a:pt x="1708" y="754"/>
                  </a:lnTo>
                  <a:lnTo>
                    <a:pt x="1661" y="733"/>
                  </a:lnTo>
                  <a:lnTo>
                    <a:pt x="1610" y="718"/>
                  </a:lnTo>
                  <a:lnTo>
                    <a:pt x="1558" y="709"/>
                  </a:lnTo>
                  <a:lnTo>
                    <a:pt x="1503" y="706"/>
                  </a:lnTo>
                  <a:close/>
                  <a:moveTo>
                    <a:pt x="225" y="0"/>
                  </a:moveTo>
                  <a:lnTo>
                    <a:pt x="2795" y="0"/>
                  </a:lnTo>
                  <a:lnTo>
                    <a:pt x="2835" y="4"/>
                  </a:lnTo>
                  <a:lnTo>
                    <a:pt x="2873" y="15"/>
                  </a:lnTo>
                  <a:lnTo>
                    <a:pt x="2909" y="32"/>
                  </a:lnTo>
                  <a:lnTo>
                    <a:pt x="2940" y="54"/>
                  </a:lnTo>
                  <a:lnTo>
                    <a:pt x="2966" y="82"/>
                  </a:lnTo>
                  <a:lnTo>
                    <a:pt x="2989" y="113"/>
                  </a:lnTo>
                  <a:lnTo>
                    <a:pt x="3006" y="147"/>
                  </a:lnTo>
                  <a:lnTo>
                    <a:pt x="3016" y="185"/>
                  </a:lnTo>
                  <a:lnTo>
                    <a:pt x="3020" y="226"/>
                  </a:lnTo>
                  <a:lnTo>
                    <a:pt x="3020" y="2725"/>
                  </a:lnTo>
                  <a:lnTo>
                    <a:pt x="3016" y="2765"/>
                  </a:lnTo>
                  <a:lnTo>
                    <a:pt x="3006" y="2803"/>
                  </a:lnTo>
                  <a:lnTo>
                    <a:pt x="2989" y="2837"/>
                  </a:lnTo>
                  <a:lnTo>
                    <a:pt x="2966" y="2869"/>
                  </a:lnTo>
                  <a:lnTo>
                    <a:pt x="2940" y="2896"/>
                  </a:lnTo>
                  <a:lnTo>
                    <a:pt x="2909" y="2918"/>
                  </a:lnTo>
                  <a:lnTo>
                    <a:pt x="2873" y="2935"/>
                  </a:lnTo>
                  <a:lnTo>
                    <a:pt x="2835" y="2946"/>
                  </a:lnTo>
                  <a:lnTo>
                    <a:pt x="2795" y="2950"/>
                  </a:lnTo>
                  <a:lnTo>
                    <a:pt x="225" y="2950"/>
                  </a:lnTo>
                  <a:lnTo>
                    <a:pt x="185" y="2946"/>
                  </a:lnTo>
                  <a:lnTo>
                    <a:pt x="147" y="2935"/>
                  </a:lnTo>
                  <a:lnTo>
                    <a:pt x="111" y="2918"/>
                  </a:lnTo>
                  <a:lnTo>
                    <a:pt x="80" y="2896"/>
                  </a:lnTo>
                  <a:lnTo>
                    <a:pt x="52" y="2869"/>
                  </a:lnTo>
                  <a:lnTo>
                    <a:pt x="30" y="2837"/>
                  </a:lnTo>
                  <a:lnTo>
                    <a:pt x="14" y="2803"/>
                  </a:lnTo>
                  <a:lnTo>
                    <a:pt x="4" y="2765"/>
                  </a:lnTo>
                  <a:lnTo>
                    <a:pt x="0" y="2725"/>
                  </a:lnTo>
                  <a:lnTo>
                    <a:pt x="0" y="226"/>
                  </a:lnTo>
                  <a:lnTo>
                    <a:pt x="4" y="185"/>
                  </a:lnTo>
                  <a:lnTo>
                    <a:pt x="14" y="147"/>
                  </a:lnTo>
                  <a:lnTo>
                    <a:pt x="30" y="113"/>
                  </a:lnTo>
                  <a:lnTo>
                    <a:pt x="52" y="82"/>
                  </a:lnTo>
                  <a:lnTo>
                    <a:pt x="80" y="54"/>
                  </a:lnTo>
                  <a:lnTo>
                    <a:pt x="111" y="32"/>
                  </a:lnTo>
                  <a:lnTo>
                    <a:pt x="147" y="15"/>
                  </a:lnTo>
                  <a:lnTo>
                    <a:pt x="185" y="4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95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21117"/>
            <a:ext cx="6106510" cy="343688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85490" y="0"/>
            <a:ext cx="6106510" cy="34368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679136277"/>
              </p:ext>
            </p:extLst>
          </p:nvPr>
        </p:nvGraphicFramePr>
        <p:xfrm>
          <a:off x="6603999" y="282939"/>
          <a:ext cx="4982949" cy="293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453524224"/>
              </p:ext>
            </p:extLst>
          </p:nvPr>
        </p:nvGraphicFramePr>
        <p:xfrm>
          <a:off x="511085" y="3679248"/>
          <a:ext cx="5063320" cy="2920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23"/>
          <p:cNvSpPr/>
          <p:nvPr/>
        </p:nvSpPr>
        <p:spPr>
          <a:xfrm>
            <a:off x="624006" y="694907"/>
            <a:ext cx="4905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bn-BD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 This is a sample text. You can replace this text. Enter text here.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96286" y="3846740"/>
            <a:ext cx="4905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bn-BD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 This is a sample text. You can replace this text. Enter text here. </a:t>
            </a:r>
          </a:p>
        </p:txBody>
      </p:sp>
    </p:spTree>
    <p:extLst>
      <p:ext uri="{BB962C8B-B14F-4D97-AF65-F5344CB8AC3E}">
        <p14:creationId xmlns:p14="http://schemas.microsoft.com/office/powerpoint/2010/main" val="28966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965938"/>
            <a:ext cx="12192000" cy="26259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08214" y="1981204"/>
            <a:ext cx="2373923" cy="247356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88461" y="2180492"/>
            <a:ext cx="3094893" cy="30362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302000" y="3915508"/>
            <a:ext cx="2332892" cy="234461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059825" y="3151981"/>
            <a:ext cx="1863970" cy="185224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5543" y="1766632"/>
            <a:ext cx="1096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1567619" y="2792250"/>
            <a:ext cx="936576" cy="792853"/>
            <a:chOff x="1808" y="2046"/>
            <a:chExt cx="2170" cy="1837"/>
          </a:xfrm>
          <a:solidFill>
            <a:schemeClr val="bg1"/>
          </a:solidFill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1808" y="2046"/>
              <a:ext cx="2170" cy="1837"/>
            </a:xfrm>
            <a:custGeom>
              <a:avLst/>
              <a:gdLst>
                <a:gd name="T0" fmla="*/ 658 w 4340"/>
                <a:gd name="T1" fmla="*/ 392 h 3676"/>
                <a:gd name="T2" fmla="*/ 611 w 4340"/>
                <a:gd name="T3" fmla="*/ 414 h 3676"/>
                <a:gd name="T4" fmla="*/ 581 w 4340"/>
                <a:gd name="T5" fmla="*/ 455 h 3676"/>
                <a:gd name="T6" fmla="*/ 569 w 4340"/>
                <a:gd name="T7" fmla="*/ 506 h 3676"/>
                <a:gd name="T8" fmla="*/ 572 w 4340"/>
                <a:gd name="T9" fmla="*/ 2601 h 3676"/>
                <a:gd name="T10" fmla="*/ 594 w 4340"/>
                <a:gd name="T11" fmla="*/ 2645 h 3676"/>
                <a:gd name="T12" fmla="*/ 634 w 4340"/>
                <a:gd name="T13" fmla="*/ 2678 h 3676"/>
                <a:gd name="T14" fmla="*/ 683 w 4340"/>
                <a:gd name="T15" fmla="*/ 2688 h 3676"/>
                <a:gd name="T16" fmla="*/ 3683 w 4340"/>
                <a:gd name="T17" fmla="*/ 2686 h 3676"/>
                <a:gd name="T18" fmla="*/ 3728 w 4340"/>
                <a:gd name="T19" fmla="*/ 2664 h 3676"/>
                <a:gd name="T20" fmla="*/ 3758 w 4340"/>
                <a:gd name="T21" fmla="*/ 2625 h 3676"/>
                <a:gd name="T22" fmla="*/ 3770 w 4340"/>
                <a:gd name="T23" fmla="*/ 2574 h 3676"/>
                <a:gd name="T24" fmla="*/ 3768 w 4340"/>
                <a:gd name="T25" fmla="*/ 479 h 3676"/>
                <a:gd name="T26" fmla="*/ 3745 w 4340"/>
                <a:gd name="T27" fmla="*/ 433 h 3676"/>
                <a:gd name="T28" fmla="*/ 3707 w 4340"/>
                <a:gd name="T29" fmla="*/ 401 h 3676"/>
                <a:gd name="T30" fmla="*/ 3657 w 4340"/>
                <a:gd name="T31" fmla="*/ 389 h 3676"/>
                <a:gd name="T32" fmla="*/ 683 w 4340"/>
                <a:gd name="T33" fmla="*/ 0 h 3676"/>
                <a:gd name="T34" fmla="*/ 3719 w 4340"/>
                <a:gd name="T35" fmla="*/ 4 h 3676"/>
                <a:gd name="T36" fmla="*/ 3835 w 4340"/>
                <a:gd name="T37" fmla="*/ 34 h 3676"/>
                <a:gd name="T38" fmla="*/ 3939 w 4340"/>
                <a:gd name="T39" fmla="*/ 92 h 3676"/>
                <a:gd name="T40" fmla="*/ 4028 w 4340"/>
                <a:gd name="T41" fmla="*/ 171 h 3676"/>
                <a:gd name="T42" fmla="*/ 4095 w 4340"/>
                <a:gd name="T43" fmla="*/ 268 h 3676"/>
                <a:gd name="T44" fmla="*/ 4137 w 4340"/>
                <a:gd name="T45" fmla="*/ 381 h 3676"/>
                <a:gd name="T46" fmla="*/ 4153 w 4340"/>
                <a:gd name="T47" fmla="*/ 506 h 3676"/>
                <a:gd name="T48" fmla="*/ 4312 w 4340"/>
                <a:gd name="T49" fmla="*/ 3193 h 3676"/>
                <a:gd name="T50" fmla="*/ 4337 w 4340"/>
                <a:gd name="T51" fmla="*/ 3287 h 3676"/>
                <a:gd name="T52" fmla="*/ 4337 w 4340"/>
                <a:gd name="T53" fmla="*/ 3382 h 3676"/>
                <a:gd name="T54" fmla="*/ 4313 w 4340"/>
                <a:gd name="T55" fmla="*/ 3476 h 3676"/>
                <a:gd name="T56" fmla="*/ 4266 w 4340"/>
                <a:gd name="T57" fmla="*/ 3558 h 3676"/>
                <a:gd name="T58" fmla="*/ 4200 w 4340"/>
                <a:gd name="T59" fmla="*/ 3621 h 3676"/>
                <a:gd name="T60" fmla="*/ 4122 w 4340"/>
                <a:gd name="T61" fmla="*/ 3661 h 3676"/>
                <a:gd name="T62" fmla="*/ 4034 w 4340"/>
                <a:gd name="T63" fmla="*/ 3676 h 3676"/>
                <a:gd name="T64" fmla="*/ 261 w 4340"/>
                <a:gd name="T65" fmla="*/ 3672 h 3676"/>
                <a:gd name="T66" fmla="*/ 178 w 4340"/>
                <a:gd name="T67" fmla="*/ 3645 h 3676"/>
                <a:gd name="T68" fmla="*/ 106 w 4340"/>
                <a:gd name="T69" fmla="*/ 3593 h 3676"/>
                <a:gd name="T70" fmla="*/ 48 w 4340"/>
                <a:gd name="T71" fmla="*/ 3519 h 3676"/>
                <a:gd name="T72" fmla="*/ 12 w 4340"/>
                <a:gd name="T73" fmla="*/ 3431 h 3676"/>
                <a:gd name="T74" fmla="*/ 0 w 4340"/>
                <a:gd name="T75" fmla="*/ 3337 h 3676"/>
                <a:gd name="T76" fmla="*/ 3 w 4340"/>
                <a:gd name="T77" fmla="*/ 3287 h 3676"/>
                <a:gd name="T78" fmla="*/ 29 w 4340"/>
                <a:gd name="T79" fmla="*/ 3193 h 3676"/>
                <a:gd name="T80" fmla="*/ 186 w 4340"/>
                <a:gd name="T81" fmla="*/ 506 h 3676"/>
                <a:gd name="T82" fmla="*/ 202 w 4340"/>
                <a:gd name="T83" fmla="*/ 381 h 3676"/>
                <a:gd name="T84" fmla="*/ 244 w 4340"/>
                <a:gd name="T85" fmla="*/ 268 h 3676"/>
                <a:gd name="T86" fmla="*/ 312 w 4340"/>
                <a:gd name="T87" fmla="*/ 171 h 3676"/>
                <a:gd name="T88" fmla="*/ 400 w 4340"/>
                <a:gd name="T89" fmla="*/ 92 h 3676"/>
                <a:gd name="T90" fmla="*/ 504 w 4340"/>
                <a:gd name="T91" fmla="*/ 34 h 3676"/>
                <a:gd name="T92" fmla="*/ 621 w 4340"/>
                <a:gd name="T93" fmla="*/ 4 h 3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40" h="3676">
                  <a:moveTo>
                    <a:pt x="683" y="389"/>
                  </a:moveTo>
                  <a:lnTo>
                    <a:pt x="658" y="392"/>
                  </a:lnTo>
                  <a:lnTo>
                    <a:pt x="633" y="401"/>
                  </a:lnTo>
                  <a:lnTo>
                    <a:pt x="611" y="414"/>
                  </a:lnTo>
                  <a:lnTo>
                    <a:pt x="594" y="433"/>
                  </a:lnTo>
                  <a:lnTo>
                    <a:pt x="581" y="455"/>
                  </a:lnTo>
                  <a:lnTo>
                    <a:pt x="572" y="479"/>
                  </a:lnTo>
                  <a:lnTo>
                    <a:pt x="569" y="506"/>
                  </a:lnTo>
                  <a:lnTo>
                    <a:pt x="569" y="2574"/>
                  </a:lnTo>
                  <a:lnTo>
                    <a:pt x="572" y="2601"/>
                  </a:lnTo>
                  <a:lnTo>
                    <a:pt x="581" y="2625"/>
                  </a:lnTo>
                  <a:lnTo>
                    <a:pt x="594" y="2645"/>
                  </a:lnTo>
                  <a:lnTo>
                    <a:pt x="611" y="2664"/>
                  </a:lnTo>
                  <a:lnTo>
                    <a:pt x="634" y="2678"/>
                  </a:lnTo>
                  <a:lnTo>
                    <a:pt x="658" y="2686"/>
                  </a:lnTo>
                  <a:lnTo>
                    <a:pt x="683" y="2688"/>
                  </a:lnTo>
                  <a:lnTo>
                    <a:pt x="3657" y="2688"/>
                  </a:lnTo>
                  <a:lnTo>
                    <a:pt x="3683" y="2686"/>
                  </a:lnTo>
                  <a:lnTo>
                    <a:pt x="3707" y="2678"/>
                  </a:lnTo>
                  <a:lnTo>
                    <a:pt x="3728" y="2664"/>
                  </a:lnTo>
                  <a:lnTo>
                    <a:pt x="3745" y="2645"/>
                  </a:lnTo>
                  <a:lnTo>
                    <a:pt x="3758" y="2625"/>
                  </a:lnTo>
                  <a:lnTo>
                    <a:pt x="3768" y="2601"/>
                  </a:lnTo>
                  <a:lnTo>
                    <a:pt x="3770" y="2574"/>
                  </a:lnTo>
                  <a:lnTo>
                    <a:pt x="3770" y="506"/>
                  </a:lnTo>
                  <a:lnTo>
                    <a:pt x="3768" y="479"/>
                  </a:lnTo>
                  <a:lnTo>
                    <a:pt x="3758" y="455"/>
                  </a:lnTo>
                  <a:lnTo>
                    <a:pt x="3745" y="433"/>
                  </a:lnTo>
                  <a:lnTo>
                    <a:pt x="3728" y="414"/>
                  </a:lnTo>
                  <a:lnTo>
                    <a:pt x="3707" y="401"/>
                  </a:lnTo>
                  <a:lnTo>
                    <a:pt x="3683" y="392"/>
                  </a:lnTo>
                  <a:lnTo>
                    <a:pt x="3657" y="389"/>
                  </a:lnTo>
                  <a:lnTo>
                    <a:pt x="683" y="389"/>
                  </a:lnTo>
                  <a:close/>
                  <a:moveTo>
                    <a:pt x="683" y="0"/>
                  </a:moveTo>
                  <a:lnTo>
                    <a:pt x="3657" y="0"/>
                  </a:lnTo>
                  <a:lnTo>
                    <a:pt x="3719" y="4"/>
                  </a:lnTo>
                  <a:lnTo>
                    <a:pt x="3778" y="15"/>
                  </a:lnTo>
                  <a:lnTo>
                    <a:pt x="3835" y="34"/>
                  </a:lnTo>
                  <a:lnTo>
                    <a:pt x="3889" y="59"/>
                  </a:lnTo>
                  <a:lnTo>
                    <a:pt x="3939" y="92"/>
                  </a:lnTo>
                  <a:lnTo>
                    <a:pt x="3986" y="128"/>
                  </a:lnTo>
                  <a:lnTo>
                    <a:pt x="4028" y="171"/>
                  </a:lnTo>
                  <a:lnTo>
                    <a:pt x="4064" y="218"/>
                  </a:lnTo>
                  <a:lnTo>
                    <a:pt x="4095" y="268"/>
                  </a:lnTo>
                  <a:lnTo>
                    <a:pt x="4120" y="323"/>
                  </a:lnTo>
                  <a:lnTo>
                    <a:pt x="4137" y="381"/>
                  </a:lnTo>
                  <a:lnTo>
                    <a:pt x="4149" y="443"/>
                  </a:lnTo>
                  <a:lnTo>
                    <a:pt x="4153" y="506"/>
                  </a:lnTo>
                  <a:lnTo>
                    <a:pt x="4153" y="2574"/>
                  </a:lnTo>
                  <a:lnTo>
                    <a:pt x="4312" y="3193"/>
                  </a:lnTo>
                  <a:lnTo>
                    <a:pt x="4326" y="3239"/>
                  </a:lnTo>
                  <a:lnTo>
                    <a:pt x="4337" y="3287"/>
                  </a:lnTo>
                  <a:lnTo>
                    <a:pt x="4340" y="3335"/>
                  </a:lnTo>
                  <a:lnTo>
                    <a:pt x="4337" y="3382"/>
                  </a:lnTo>
                  <a:lnTo>
                    <a:pt x="4328" y="3431"/>
                  </a:lnTo>
                  <a:lnTo>
                    <a:pt x="4313" y="3476"/>
                  </a:lnTo>
                  <a:lnTo>
                    <a:pt x="4292" y="3519"/>
                  </a:lnTo>
                  <a:lnTo>
                    <a:pt x="4266" y="3558"/>
                  </a:lnTo>
                  <a:lnTo>
                    <a:pt x="4234" y="3593"/>
                  </a:lnTo>
                  <a:lnTo>
                    <a:pt x="4200" y="3621"/>
                  </a:lnTo>
                  <a:lnTo>
                    <a:pt x="4163" y="3645"/>
                  </a:lnTo>
                  <a:lnTo>
                    <a:pt x="4122" y="3661"/>
                  </a:lnTo>
                  <a:lnTo>
                    <a:pt x="4079" y="3672"/>
                  </a:lnTo>
                  <a:lnTo>
                    <a:pt x="4034" y="3676"/>
                  </a:lnTo>
                  <a:lnTo>
                    <a:pt x="305" y="3676"/>
                  </a:lnTo>
                  <a:lnTo>
                    <a:pt x="261" y="3672"/>
                  </a:lnTo>
                  <a:lnTo>
                    <a:pt x="218" y="3661"/>
                  </a:lnTo>
                  <a:lnTo>
                    <a:pt x="178" y="3645"/>
                  </a:lnTo>
                  <a:lnTo>
                    <a:pt x="140" y="3621"/>
                  </a:lnTo>
                  <a:lnTo>
                    <a:pt x="106" y="3593"/>
                  </a:lnTo>
                  <a:lnTo>
                    <a:pt x="74" y="3558"/>
                  </a:lnTo>
                  <a:lnTo>
                    <a:pt x="48" y="3519"/>
                  </a:lnTo>
                  <a:lnTo>
                    <a:pt x="26" y="3476"/>
                  </a:lnTo>
                  <a:lnTo>
                    <a:pt x="12" y="3431"/>
                  </a:lnTo>
                  <a:lnTo>
                    <a:pt x="3" y="3382"/>
                  </a:lnTo>
                  <a:lnTo>
                    <a:pt x="0" y="3337"/>
                  </a:lnTo>
                  <a:lnTo>
                    <a:pt x="0" y="3334"/>
                  </a:lnTo>
                  <a:lnTo>
                    <a:pt x="3" y="3287"/>
                  </a:lnTo>
                  <a:lnTo>
                    <a:pt x="13" y="3239"/>
                  </a:lnTo>
                  <a:lnTo>
                    <a:pt x="29" y="3193"/>
                  </a:lnTo>
                  <a:lnTo>
                    <a:pt x="186" y="2574"/>
                  </a:lnTo>
                  <a:lnTo>
                    <a:pt x="186" y="506"/>
                  </a:lnTo>
                  <a:lnTo>
                    <a:pt x="190" y="443"/>
                  </a:lnTo>
                  <a:lnTo>
                    <a:pt x="202" y="381"/>
                  </a:lnTo>
                  <a:lnTo>
                    <a:pt x="221" y="323"/>
                  </a:lnTo>
                  <a:lnTo>
                    <a:pt x="244" y="268"/>
                  </a:lnTo>
                  <a:lnTo>
                    <a:pt x="276" y="218"/>
                  </a:lnTo>
                  <a:lnTo>
                    <a:pt x="312" y="171"/>
                  </a:lnTo>
                  <a:lnTo>
                    <a:pt x="354" y="128"/>
                  </a:lnTo>
                  <a:lnTo>
                    <a:pt x="400" y="92"/>
                  </a:lnTo>
                  <a:lnTo>
                    <a:pt x="450" y="59"/>
                  </a:lnTo>
                  <a:lnTo>
                    <a:pt x="504" y="34"/>
                  </a:lnTo>
                  <a:lnTo>
                    <a:pt x="561" y="15"/>
                  </a:lnTo>
                  <a:lnTo>
                    <a:pt x="621" y="4"/>
                  </a:lnTo>
                  <a:lnTo>
                    <a:pt x="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2620" y="2697"/>
              <a:ext cx="532" cy="205"/>
            </a:xfrm>
            <a:custGeom>
              <a:avLst/>
              <a:gdLst>
                <a:gd name="T0" fmla="*/ 498 w 1063"/>
                <a:gd name="T1" fmla="*/ 0 h 410"/>
                <a:gd name="T2" fmla="*/ 575 w 1063"/>
                <a:gd name="T3" fmla="*/ 1 h 410"/>
                <a:gd name="T4" fmla="*/ 650 w 1063"/>
                <a:gd name="T5" fmla="*/ 9 h 410"/>
                <a:gd name="T6" fmla="*/ 725 w 1063"/>
                <a:gd name="T7" fmla="*/ 24 h 410"/>
                <a:gd name="T8" fmla="*/ 798 w 1063"/>
                <a:gd name="T9" fmla="*/ 45 h 410"/>
                <a:gd name="T10" fmla="*/ 869 w 1063"/>
                <a:gd name="T11" fmla="*/ 74 h 410"/>
                <a:gd name="T12" fmla="*/ 939 w 1063"/>
                <a:gd name="T13" fmla="*/ 110 h 410"/>
                <a:gd name="T14" fmla="*/ 1005 w 1063"/>
                <a:gd name="T15" fmla="*/ 151 h 410"/>
                <a:gd name="T16" fmla="*/ 1028 w 1063"/>
                <a:gd name="T17" fmla="*/ 170 h 410"/>
                <a:gd name="T18" fmla="*/ 1045 w 1063"/>
                <a:gd name="T19" fmla="*/ 194 h 410"/>
                <a:gd name="T20" fmla="*/ 1057 w 1063"/>
                <a:gd name="T21" fmla="*/ 221 h 410"/>
                <a:gd name="T22" fmla="*/ 1063 w 1063"/>
                <a:gd name="T23" fmla="*/ 250 h 410"/>
                <a:gd name="T24" fmla="*/ 1063 w 1063"/>
                <a:gd name="T25" fmla="*/ 280 h 410"/>
                <a:gd name="T26" fmla="*/ 1057 w 1063"/>
                <a:gd name="T27" fmla="*/ 308 h 410"/>
                <a:gd name="T28" fmla="*/ 1044 w 1063"/>
                <a:gd name="T29" fmla="*/ 335 h 410"/>
                <a:gd name="T30" fmla="*/ 1025 w 1063"/>
                <a:gd name="T31" fmla="*/ 358 h 410"/>
                <a:gd name="T32" fmla="*/ 1013 w 1063"/>
                <a:gd name="T33" fmla="*/ 370 h 410"/>
                <a:gd name="T34" fmla="*/ 992 w 1063"/>
                <a:gd name="T35" fmla="*/ 387 h 410"/>
                <a:gd name="T36" fmla="*/ 970 w 1063"/>
                <a:gd name="T37" fmla="*/ 400 h 410"/>
                <a:gd name="T38" fmla="*/ 945 w 1063"/>
                <a:gd name="T39" fmla="*/ 407 h 410"/>
                <a:gd name="T40" fmla="*/ 919 w 1063"/>
                <a:gd name="T41" fmla="*/ 410 h 410"/>
                <a:gd name="T42" fmla="*/ 893 w 1063"/>
                <a:gd name="T43" fmla="*/ 407 h 410"/>
                <a:gd name="T44" fmla="*/ 868 w 1063"/>
                <a:gd name="T45" fmla="*/ 399 h 410"/>
                <a:gd name="T46" fmla="*/ 844 w 1063"/>
                <a:gd name="T47" fmla="*/ 387 h 410"/>
                <a:gd name="T48" fmla="*/ 791 w 1063"/>
                <a:gd name="T49" fmla="*/ 355 h 410"/>
                <a:gd name="T50" fmla="*/ 736 w 1063"/>
                <a:gd name="T51" fmla="*/ 328 h 410"/>
                <a:gd name="T52" fmla="*/ 679 w 1063"/>
                <a:gd name="T53" fmla="*/ 308 h 410"/>
                <a:gd name="T54" fmla="*/ 621 w 1063"/>
                <a:gd name="T55" fmla="*/ 295 h 410"/>
                <a:gd name="T56" fmla="*/ 562 w 1063"/>
                <a:gd name="T57" fmla="*/ 287 h 410"/>
                <a:gd name="T58" fmla="*/ 501 w 1063"/>
                <a:gd name="T59" fmla="*/ 285 h 410"/>
                <a:gd name="T60" fmla="*/ 441 w 1063"/>
                <a:gd name="T61" fmla="*/ 291 h 410"/>
                <a:gd name="T62" fmla="*/ 382 w 1063"/>
                <a:gd name="T63" fmla="*/ 301 h 410"/>
                <a:gd name="T64" fmla="*/ 324 w 1063"/>
                <a:gd name="T65" fmla="*/ 319 h 410"/>
                <a:gd name="T66" fmla="*/ 268 w 1063"/>
                <a:gd name="T67" fmla="*/ 343 h 410"/>
                <a:gd name="T68" fmla="*/ 214 w 1063"/>
                <a:gd name="T69" fmla="*/ 372 h 410"/>
                <a:gd name="T70" fmla="*/ 187 w 1063"/>
                <a:gd name="T71" fmla="*/ 386 h 410"/>
                <a:gd name="T72" fmla="*/ 157 w 1063"/>
                <a:gd name="T73" fmla="*/ 392 h 410"/>
                <a:gd name="T74" fmla="*/ 128 w 1063"/>
                <a:gd name="T75" fmla="*/ 391 h 410"/>
                <a:gd name="T76" fmla="*/ 101 w 1063"/>
                <a:gd name="T77" fmla="*/ 384 h 410"/>
                <a:gd name="T78" fmla="*/ 74 w 1063"/>
                <a:gd name="T79" fmla="*/ 372 h 410"/>
                <a:gd name="T80" fmla="*/ 51 w 1063"/>
                <a:gd name="T81" fmla="*/ 354 h 410"/>
                <a:gd name="T82" fmla="*/ 39 w 1063"/>
                <a:gd name="T83" fmla="*/ 342 h 410"/>
                <a:gd name="T84" fmla="*/ 20 w 1063"/>
                <a:gd name="T85" fmla="*/ 317 h 410"/>
                <a:gd name="T86" fmla="*/ 7 w 1063"/>
                <a:gd name="T87" fmla="*/ 289 h 410"/>
                <a:gd name="T88" fmla="*/ 0 w 1063"/>
                <a:gd name="T89" fmla="*/ 260 h 410"/>
                <a:gd name="T90" fmla="*/ 0 w 1063"/>
                <a:gd name="T91" fmla="*/ 230 h 410"/>
                <a:gd name="T92" fmla="*/ 7 w 1063"/>
                <a:gd name="T93" fmla="*/ 199 h 410"/>
                <a:gd name="T94" fmla="*/ 20 w 1063"/>
                <a:gd name="T95" fmla="*/ 173 h 410"/>
                <a:gd name="T96" fmla="*/ 39 w 1063"/>
                <a:gd name="T97" fmla="*/ 150 h 410"/>
                <a:gd name="T98" fmla="*/ 62 w 1063"/>
                <a:gd name="T99" fmla="*/ 131 h 410"/>
                <a:gd name="T100" fmla="*/ 131 w 1063"/>
                <a:gd name="T101" fmla="*/ 92 h 410"/>
                <a:gd name="T102" fmla="*/ 201 w 1063"/>
                <a:gd name="T103" fmla="*/ 60 h 410"/>
                <a:gd name="T104" fmla="*/ 274 w 1063"/>
                <a:gd name="T105" fmla="*/ 35 h 410"/>
                <a:gd name="T106" fmla="*/ 348 w 1063"/>
                <a:gd name="T107" fmla="*/ 16 h 410"/>
                <a:gd name="T108" fmla="*/ 423 w 1063"/>
                <a:gd name="T109" fmla="*/ 4 h 410"/>
                <a:gd name="T110" fmla="*/ 498 w 1063"/>
                <a:gd name="T111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3" h="410">
                  <a:moveTo>
                    <a:pt x="498" y="0"/>
                  </a:moveTo>
                  <a:lnTo>
                    <a:pt x="575" y="1"/>
                  </a:lnTo>
                  <a:lnTo>
                    <a:pt x="650" y="9"/>
                  </a:lnTo>
                  <a:lnTo>
                    <a:pt x="725" y="24"/>
                  </a:lnTo>
                  <a:lnTo>
                    <a:pt x="798" y="45"/>
                  </a:lnTo>
                  <a:lnTo>
                    <a:pt x="869" y="74"/>
                  </a:lnTo>
                  <a:lnTo>
                    <a:pt x="939" y="110"/>
                  </a:lnTo>
                  <a:lnTo>
                    <a:pt x="1005" y="151"/>
                  </a:lnTo>
                  <a:lnTo>
                    <a:pt x="1028" y="170"/>
                  </a:lnTo>
                  <a:lnTo>
                    <a:pt x="1045" y="194"/>
                  </a:lnTo>
                  <a:lnTo>
                    <a:pt x="1057" y="221"/>
                  </a:lnTo>
                  <a:lnTo>
                    <a:pt x="1063" y="250"/>
                  </a:lnTo>
                  <a:lnTo>
                    <a:pt x="1063" y="280"/>
                  </a:lnTo>
                  <a:lnTo>
                    <a:pt x="1057" y="308"/>
                  </a:lnTo>
                  <a:lnTo>
                    <a:pt x="1044" y="335"/>
                  </a:lnTo>
                  <a:lnTo>
                    <a:pt x="1025" y="358"/>
                  </a:lnTo>
                  <a:lnTo>
                    <a:pt x="1013" y="370"/>
                  </a:lnTo>
                  <a:lnTo>
                    <a:pt x="992" y="387"/>
                  </a:lnTo>
                  <a:lnTo>
                    <a:pt x="970" y="400"/>
                  </a:lnTo>
                  <a:lnTo>
                    <a:pt x="945" y="407"/>
                  </a:lnTo>
                  <a:lnTo>
                    <a:pt x="919" y="410"/>
                  </a:lnTo>
                  <a:lnTo>
                    <a:pt x="893" y="407"/>
                  </a:lnTo>
                  <a:lnTo>
                    <a:pt x="868" y="399"/>
                  </a:lnTo>
                  <a:lnTo>
                    <a:pt x="844" y="387"/>
                  </a:lnTo>
                  <a:lnTo>
                    <a:pt x="791" y="355"/>
                  </a:lnTo>
                  <a:lnTo>
                    <a:pt x="736" y="328"/>
                  </a:lnTo>
                  <a:lnTo>
                    <a:pt x="679" y="308"/>
                  </a:lnTo>
                  <a:lnTo>
                    <a:pt x="621" y="295"/>
                  </a:lnTo>
                  <a:lnTo>
                    <a:pt x="562" y="287"/>
                  </a:lnTo>
                  <a:lnTo>
                    <a:pt x="501" y="285"/>
                  </a:lnTo>
                  <a:lnTo>
                    <a:pt x="441" y="291"/>
                  </a:lnTo>
                  <a:lnTo>
                    <a:pt x="382" y="301"/>
                  </a:lnTo>
                  <a:lnTo>
                    <a:pt x="324" y="319"/>
                  </a:lnTo>
                  <a:lnTo>
                    <a:pt x="268" y="343"/>
                  </a:lnTo>
                  <a:lnTo>
                    <a:pt x="214" y="372"/>
                  </a:lnTo>
                  <a:lnTo>
                    <a:pt x="187" y="386"/>
                  </a:lnTo>
                  <a:lnTo>
                    <a:pt x="157" y="392"/>
                  </a:lnTo>
                  <a:lnTo>
                    <a:pt x="128" y="391"/>
                  </a:lnTo>
                  <a:lnTo>
                    <a:pt x="101" y="384"/>
                  </a:lnTo>
                  <a:lnTo>
                    <a:pt x="74" y="372"/>
                  </a:lnTo>
                  <a:lnTo>
                    <a:pt x="51" y="354"/>
                  </a:lnTo>
                  <a:lnTo>
                    <a:pt x="39" y="342"/>
                  </a:lnTo>
                  <a:lnTo>
                    <a:pt x="20" y="317"/>
                  </a:lnTo>
                  <a:lnTo>
                    <a:pt x="7" y="289"/>
                  </a:lnTo>
                  <a:lnTo>
                    <a:pt x="0" y="260"/>
                  </a:lnTo>
                  <a:lnTo>
                    <a:pt x="0" y="230"/>
                  </a:lnTo>
                  <a:lnTo>
                    <a:pt x="7" y="199"/>
                  </a:lnTo>
                  <a:lnTo>
                    <a:pt x="20" y="173"/>
                  </a:lnTo>
                  <a:lnTo>
                    <a:pt x="39" y="150"/>
                  </a:lnTo>
                  <a:lnTo>
                    <a:pt x="62" y="131"/>
                  </a:lnTo>
                  <a:lnTo>
                    <a:pt x="131" y="92"/>
                  </a:lnTo>
                  <a:lnTo>
                    <a:pt x="201" y="60"/>
                  </a:lnTo>
                  <a:lnTo>
                    <a:pt x="274" y="35"/>
                  </a:lnTo>
                  <a:lnTo>
                    <a:pt x="348" y="16"/>
                  </a:lnTo>
                  <a:lnTo>
                    <a:pt x="423" y="4"/>
                  </a:lnTo>
                  <a:lnTo>
                    <a:pt x="4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423" y="2417"/>
              <a:ext cx="940" cy="285"/>
            </a:xfrm>
            <a:custGeom>
              <a:avLst/>
              <a:gdLst>
                <a:gd name="T0" fmla="*/ 1060 w 1881"/>
                <a:gd name="T1" fmla="*/ 6 h 569"/>
                <a:gd name="T2" fmla="*/ 1250 w 1881"/>
                <a:gd name="T3" fmla="*/ 40 h 569"/>
                <a:gd name="T4" fmla="*/ 1435 w 1881"/>
                <a:gd name="T5" fmla="*/ 99 h 569"/>
                <a:gd name="T6" fmla="*/ 1612 w 1881"/>
                <a:gd name="T7" fmla="*/ 185 h 569"/>
                <a:gd name="T8" fmla="*/ 1778 w 1881"/>
                <a:gd name="T9" fmla="*/ 296 h 569"/>
                <a:gd name="T10" fmla="*/ 1870 w 1881"/>
                <a:gd name="T11" fmla="*/ 378 h 569"/>
                <a:gd name="T12" fmla="*/ 1881 w 1881"/>
                <a:gd name="T13" fmla="*/ 416 h 569"/>
                <a:gd name="T14" fmla="*/ 1873 w 1881"/>
                <a:gd name="T15" fmla="*/ 457 h 569"/>
                <a:gd name="T16" fmla="*/ 1803 w 1881"/>
                <a:gd name="T17" fmla="*/ 530 h 569"/>
                <a:gd name="T18" fmla="*/ 1757 w 1881"/>
                <a:gd name="T19" fmla="*/ 561 h 569"/>
                <a:gd name="T20" fmla="*/ 1703 w 1881"/>
                <a:gd name="T21" fmla="*/ 569 h 569"/>
                <a:gd name="T22" fmla="*/ 1650 w 1881"/>
                <a:gd name="T23" fmla="*/ 556 h 569"/>
                <a:gd name="T24" fmla="*/ 1552 w 1881"/>
                <a:gd name="T25" fmla="*/ 485 h 569"/>
                <a:gd name="T26" fmla="*/ 1396 w 1881"/>
                <a:gd name="T27" fmla="*/ 394 h 569"/>
                <a:gd name="T28" fmla="*/ 1231 w 1881"/>
                <a:gd name="T29" fmla="*/ 331 h 569"/>
                <a:gd name="T30" fmla="*/ 1058 w 1881"/>
                <a:gd name="T31" fmla="*/ 295 h 569"/>
                <a:gd name="T32" fmla="*/ 884 w 1881"/>
                <a:gd name="T33" fmla="*/ 287 h 569"/>
                <a:gd name="T34" fmla="*/ 711 w 1881"/>
                <a:gd name="T35" fmla="*/ 305 h 569"/>
                <a:gd name="T36" fmla="*/ 541 w 1881"/>
                <a:gd name="T37" fmla="*/ 351 h 569"/>
                <a:gd name="T38" fmla="*/ 377 w 1881"/>
                <a:gd name="T39" fmla="*/ 423 h 569"/>
                <a:gd name="T40" fmla="*/ 225 w 1881"/>
                <a:gd name="T41" fmla="*/ 522 h 569"/>
                <a:gd name="T42" fmla="*/ 176 w 1881"/>
                <a:gd name="T43" fmla="*/ 546 h 569"/>
                <a:gd name="T44" fmla="*/ 122 w 1881"/>
                <a:gd name="T45" fmla="*/ 549 h 569"/>
                <a:gd name="T46" fmla="*/ 72 w 1881"/>
                <a:gd name="T47" fmla="*/ 529 h 569"/>
                <a:gd name="T48" fmla="*/ 39 w 1881"/>
                <a:gd name="T49" fmla="*/ 500 h 569"/>
                <a:gd name="T50" fmla="*/ 8 w 1881"/>
                <a:gd name="T51" fmla="*/ 451 h 569"/>
                <a:gd name="T52" fmla="*/ 0 w 1881"/>
                <a:gd name="T53" fmla="*/ 395 h 569"/>
                <a:gd name="T54" fmla="*/ 15 w 1881"/>
                <a:gd name="T55" fmla="*/ 340 h 569"/>
                <a:gd name="T56" fmla="*/ 52 w 1881"/>
                <a:gd name="T57" fmla="*/ 296 h 569"/>
                <a:gd name="T58" fmla="*/ 218 w 1881"/>
                <a:gd name="T59" fmla="*/ 185 h 569"/>
                <a:gd name="T60" fmla="*/ 395 w 1881"/>
                <a:gd name="T61" fmla="*/ 99 h 569"/>
                <a:gd name="T62" fmla="*/ 582 w 1881"/>
                <a:gd name="T63" fmla="*/ 40 h 569"/>
                <a:gd name="T64" fmla="*/ 772 w 1881"/>
                <a:gd name="T65" fmla="*/ 6 h 569"/>
                <a:gd name="T66" fmla="*/ 963 w 1881"/>
                <a:gd name="T6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81" h="569">
                  <a:moveTo>
                    <a:pt x="963" y="0"/>
                  </a:moveTo>
                  <a:lnTo>
                    <a:pt x="1060" y="6"/>
                  </a:lnTo>
                  <a:lnTo>
                    <a:pt x="1155" y="20"/>
                  </a:lnTo>
                  <a:lnTo>
                    <a:pt x="1250" y="40"/>
                  </a:lnTo>
                  <a:lnTo>
                    <a:pt x="1344" y="65"/>
                  </a:lnTo>
                  <a:lnTo>
                    <a:pt x="1435" y="99"/>
                  </a:lnTo>
                  <a:lnTo>
                    <a:pt x="1524" y="138"/>
                  </a:lnTo>
                  <a:lnTo>
                    <a:pt x="1612" y="185"/>
                  </a:lnTo>
                  <a:lnTo>
                    <a:pt x="1697" y="237"/>
                  </a:lnTo>
                  <a:lnTo>
                    <a:pt x="1778" y="296"/>
                  </a:lnTo>
                  <a:lnTo>
                    <a:pt x="1857" y="362"/>
                  </a:lnTo>
                  <a:lnTo>
                    <a:pt x="1870" y="378"/>
                  </a:lnTo>
                  <a:lnTo>
                    <a:pt x="1878" y="396"/>
                  </a:lnTo>
                  <a:lnTo>
                    <a:pt x="1881" y="416"/>
                  </a:lnTo>
                  <a:lnTo>
                    <a:pt x="1880" y="438"/>
                  </a:lnTo>
                  <a:lnTo>
                    <a:pt x="1873" y="457"/>
                  </a:lnTo>
                  <a:lnTo>
                    <a:pt x="1860" y="473"/>
                  </a:lnTo>
                  <a:lnTo>
                    <a:pt x="1803" y="530"/>
                  </a:lnTo>
                  <a:lnTo>
                    <a:pt x="1782" y="548"/>
                  </a:lnTo>
                  <a:lnTo>
                    <a:pt x="1757" y="561"/>
                  </a:lnTo>
                  <a:lnTo>
                    <a:pt x="1730" y="568"/>
                  </a:lnTo>
                  <a:lnTo>
                    <a:pt x="1703" y="569"/>
                  </a:lnTo>
                  <a:lnTo>
                    <a:pt x="1676" y="565"/>
                  </a:lnTo>
                  <a:lnTo>
                    <a:pt x="1650" y="556"/>
                  </a:lnTo>
                  <a:lnTo>
                    <a:pt x="1626" y="540"/>
                  </a:lnTo>
                  <a:lnTo>
                    <a:pt x="1552" y="485"/>
                  </a:lnTo>
                  <a:lnTo>
                    <a:pt x="1476" y="435"/>
                  </a:lnTo>
                  <a:lnTo>
                    <a:pt x="1396" y="394"/>
                  </a:lnTo>
                  <a:lnTo>
                    <a:pt x="1314" y="359"/>
                  </a:lnTo>
                  <a:lnTo>
                    <a:pt x="1231" y="331"/>
                  </a:lnTo>
                  <a:lnTo>
                    <a:pt x="1145" y="309"/>
                  </a:lnTo>
                  <a:lnTo>
                    <a:pt x="1058" y="295"/>
                  </a:lnTo>
                  <a:lnTo>
                    <a:pt x="971" y="288"/>
                  </a:lnTo>
                  <a:lnTo>
                    <a:pt x="884" y="287"/>
                  </a:lnTo>
                  <a:lnTo>
                    <a:pt x="797" y="292"/>
                  </a:lnTo>
                  <a:lnTo>
                    <a:pt x="711" y="305"/>
                  </a:lnTo>
                  <a:lnTo>
                    <a:pt x="625" y="324"/>
                  </a:lnTo>
                  <a:lnTo>
                    <a:pt x="541" y="351"/>
                  </a:lnTo>
                  <a:lnTo>
                    <a:pt x="457" y="383"/>
                  </a:lnTo>
                  <a:lnTo>
                    <a:pt x="377" y="423"/>
                  </a:lnTo>
                  <a:lnTo>
                    <a:pt x="300" y="470"/>
                  </a:lnTo>
                  <a:lnTo>
                    <a:pt x="225" y="522"/>
                  </a:lnTo>
                  <a:lnTo>
                    <a:pt x="201" y="537"/>
                  </a:lnTo>
                  <a:lnTo>
                    <a:pt x="176" y="546"/>
                  </a:lnTo>
                  <a:lnTo>
                    <a:pt x="150" y="550"/>
                  </a:lnTo>
                  <a:lnTo>
                    <a:pt x="122" y="549"/>
                  </a:lnTo>
                  <a:lnTo>
                    <a:pt x="97" y="541"/>
                  </a:lnTo>
                  <a:lnTo>
                    <a:pt x="72" y="529"/>
                  </a:lnTo>
                  <a:lnTo>
                    <a:pt x="51" y="512"/>
                  </a:lnTo>
                  <a:lnTo>
                    <a:pt x="39" y="500"/>
                  </a:lnTo>
                  <a:lnTo>
                    <a:pt x="20" y="477"/>
                  </a:lnTo>
                  <a:lnTo>
                    <a:pt x="8" y="451"/>
                  </a:lnTo>
                  <a:lnTo>
                    <a:pt x="2" y="423"/>
                  </a:lnTo>
                  <a:lnTo>
                    <a:pt x="0" y="395"/>
                  </a:lnTo>
                  <a:lnTo>
                    <a:pt x="4" y="367"/>
                  </a:lnTo>
                  <a:lnTo>
                    <a:pt x="15" y="340"/>
                  </a:lnTo>
                  <a:lnTo>
                    <a:pt x="31" y="316"/>
                  </a:lnTo>
                  <a:lnTo>
                    <a:pt x="52" y="296"/>
                  </a:lnTo>
                  <a:lnTo>
                    <a:pt x="134" y="237"/>
                  </a:lnTo>
                  <a:lnTo>
                    <a:pt x="218" y="185"/>
                  </a:lnTo>
                  <a:lnTo>
                    <a:pt x="306" y="139"/>
                  </a:lnTo>
                  <a:lnTo>
                    <a:pt x="395" y="99"/>
                  </a:lnTo>
                  <a:lnTo>
                    <a:pt x="488" y="67"/>
                  </a:lnTo>
                  <a:lnTo>
                    <a:pt x="582" y="40"/>
                  </a:lnTo>
                  <a:lnTo>
                    <a:pt x="675" y="20"/>
                  </a:lnTo>
                  <a:lnTo>
                    <a:pt x="772" y="6"/>
                  </a:lnTo>
                  <a:lnTo>
                    <a:pt x="867" y="0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2759" y="2964"/>
              <a:ext cx="254" cy="257"/>
            </a:xfrm>
            <a:custGeom>
              <a:avLst/>
              <a:gdLst>
                <a:gd name="T0" fmla="*/ 254 w 507"/>
                <a:gd name="T1" fmla="*/ 0 h 515"/>
                <a:gd name="T2" fmla="*/ 298 w 507"/>
                <a:gd name="T3" fmla="*/ 6 h 515"/>
                <a:gd name="T4" fmla="*/ 342 w 507"/>
                <a:gd name="T5" fmla="*/ 17 h 515"/>
                <a:gd name="T6" fmla="*/ 380 w 507"/>
                <a:gd name="T7" fmla="*/ 37 h 515"/>
                <a:gd name="T8" fmla="*/ 416 w 507"/>
                <a:gd name="T9" fmla="*/ 62 h 515"/>
                <a:gd name="T10" fmla="*/ 446 w 507"/>
                <a:gd name="T11" fmla="*/ 93 h 515"/>
                <a:gd name="T12" fmla="*/ 471 w 507"/>
                <a:gd name="T13" fmla="*/ 128 h 515"/>
                <a:gd name="T14" fmla="*/ 491 w 507"/>
                <a:gd name="T15" fmla="*/ 168 h 515"/>
                <a:gd name="T16" fmla="*/ 502 w 507"/>
                <a:gd name="T17" fmla="*/ 212 h 515"/>
                <a:gd name="T18" fmla="*/ 507 w 507"/>
                <a:gd name="T19" fmla="*/ 258 h 515"/>
                <a:gd name="T20" fmla="*/ 502 w 507"/>
                <a:gd name="T21" fmla="*/ 305 h 515"/>
                <a:gd name="T22" fmla="*/ 491 w 507"/>
                <a:gd name="T23" fmla="*/ 347 h 515"/>
                <a:gd name="T24" fmla="*/ 471 w 507"/>
                <a:gd name="T25" fmla="*/ 388 h 515"/>
                <a:gd name="T26" fmla="*/ 446 w 507"/>
                <a:gd name="T27" fmla="*/ 424 h 515"/>
                <a:gd name="T28" fmla="*/ 416 w 507"/>
                <a:gd name="T29" fmla="*/ 455 h 515"/>
                <a:gd name="T30" fmla="*/ 380 w 507"/>
                <a:gd name="T31" fmla="*/ 480 h 515"/>
                <a:gd name="T32" fmla="*/ 342 w 507"/>
                <a:gd name="T33" fmla="*/ 499 h 515"/>
                <a:gd name="T34" fmla="*/ 298 w 507"/>
                <a:gd name="T35" fmla="*/ 511 h 515"/>
                <a:gd name="T36" fmla="*/ 254 w 507"/>
                <a:gd name="T37" fmla="*/ 515 h 515"/>
                <a:gd name="T38" fmla="*/ 207 w 507"/>
                <a:gd name="T39" fmla="*/ 511 h 515"/>
                <a:gd name="T40" fmla="*/ 165 w 507"/>
                <a:gd name="T41" fmla="*/ 499 h 515"/>
                <a:gd name="T42" fmla="*/ 125 w 507"/>
                <a:gd name="T43" fmla="*/ 480 h 515"/>
                <a:gd name="T44" fmla="*/ 90 w 507"/>
                <a:gd name="T45" fmla="*/ 455 h 515"/>
                <a:gd name="T46" fmla="*/ 59 w 507"/>
                <a:gd name="T47" fmla="*/ 424 h 515"/>
                <a:gd name="T48" fmla="*/ 34 w 507"/>
                <a:gd name="T49" fmla="*/ 388 h 515"/>
                <a:gd name="T50" fmla="*/ 16 w 507"/>
                <a:gd name="T51" fmla="*/ 347 h 515"/>
                <a:gd name="T52" fmla="*/ 4 w 507"/>
                <a:gd name="T53" fmla="*/ 305 h 515"/>
                <a:gd name="T54" fmla="*/ 0 w 507"/>
                <a:gd name="T55" fmla="*/ 258 h 515"/>
                <a:gd name="T56" fmla="*/ 4 w 507"/>
                <a:gd name="T57" fmla="*/ 212 h 515"/>
                <a:gd name="T58" fmla="*/ 16 w 507"/>
                <a:gd name="T59" fmla="*/ 168 h 515"/>
                <a:gd name="T60" fmla="*/ 34 w 507"/>
                <a:gd name="T61" fmla="*/ 128 h 515"/>
                <a:gd name="T62" fmla="*/ 59 w 507"/>
                <a:gd name="T63" fmla="*/ 93 h 515"/>
                <a:gd name="T64" fmla="*/ 90 w 507"/>
                <a:gd name="T65" fmla="*/ 62 h 515"/>
                <a:gd name="T66" fmla="*/ 125 w 507"/>
                <a:gd name="T67" fmla="*/ 37 h 515"/>
                <a:gd name="T68" fmla="*/ 165 w 507"/>
                <a:gd name="T69" fmla="*/ 17 h 515"/>
                <a:gd name="T70" fmla="*/ 207 w 507"/>
                <a:gd name="T71" fmla="*/ 6 h 515"/>
                <a:gd name="T72" fmla="*/ 254 w 507"/>
                <a:gd name="T73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515">
                  <a:moveTo>
                    <a:pt x="254" y="0"/>
                  </a:moveTo>
                  <a:lnTo>
                    <a:pt x="298" y="6"/>
                  </a:lnTo>
                  <a:lnTo>
                    <a:pt x="342" y="17"/>
                  </a:lnTo>
                  <a:lnTo>
                    <a:pt x="380" y="37"/>
                  </a:lnTo>
                  <a:lnTo>
                    <a:pt x="416" y="62"/>
                  </a:lnTo>
                  <a:lnTo>
                    <a:pt x="446" y="93"/>
                  </a:lnTo>
                  <a:lnTo>
                    <a:pt x="471" y="128"/>
                  </a:lnTo>
                  <a:lnTo>
                    <a:pt x="491" y="168"/>
                  </a:lnTo>
                  <a:lnTo>
                    <a:pt x="502" y="212"/>
                  </a:lnTo>
                  <a:lnTo>
                    <a:pt x="507" y="258"/>
                  </a:lnTo>
                  <a:lnTo>
                    <a:pt x="502" y="305"/>
                  </a:lnTo>
                  <a:lnTo>
                    <a:pt x="491" y="347"/>
                  </a:lnTo>
                  <a:lnTo>
                    <a:pt x="471" y="388"/>
                  </a:lnTo>
                  <a:lnTo>
                    <a:pt x="446" y="424"/>
                  </a:lnTo>
                  <a:lnTo>
                    <a:pt x="416" y="455"/>
                  </a:lnTo>
                  <a:lnTo>
                    <a:pt x="380" y="480"/>
                  </a:lnTo>
                  <a:lnTo>
                    <a:pt x="342" y="499"/>
                  </a:lnTo>
                  <a:lnTo>
                    <a:pt x="298" y="511"/>
                  </a:lnTo>
                  <a:lnTo>
                    <a:pt x="254" y="515"/>
                  </a:lnTo>
                  <a:lnTo>
                    <a:pt x="207" y="511"/>
                  </a:lnTo>
                  <a:lnTo>
                    <a:pt x="165" y="499"/>
                  </a:lnTo>
                  <a:lnTo>
                    <a:pt x="125" y="480"/>
                  </a:lnTo>
                  <a:lnTo>
                    <a:pt x="90" y="455"/>
                  </a:lnTo>
                  <a:lnTo>
                    <a:pt x="59" y="424"/>
                  </a:lnTo>
                  <a:lnTo>
                    <a:pt x="34" y="388"/>
                  </a:lnTo>
                  <a:lnTo>
                    <a:pt x="16" y="347"/>
                  </a:lnTo>
                  <a:lnTo>
                    <a:pt x="4" y="305"/>
                  </a:lnTo>
                  <a:lnTo>
                    <a:pt x="0" y="258"/>
                  </a:lnTo>
                  <a:lnTo>
                    <a:pt x="4" y="212"/>
                  </a:lnTo>
                  <a:lnTo>
                    <a:pt x="16" y="168"/>
                  </a:lnTo>
                  <a:lnTo>
                    <a:pt x="34" y="128"/>
                  </a:lnTo>
                  <a:lnTo>
                    <a:pt x="59" y="93"/>
                  </a:lnTo>
                  <a:lnTo>
                    <a:pt x="90" y="62"/>
                  </a:lnTo>
                  <a:lnTo>
                    <a:pt x="125" y="37"/>
                  </a:lnTo>
                  <a:lnTo>
                    <a:pt x="165" y="17"/>
                  </a:lnTo>
                  <a:lnTo>
                    <a:pt x="207" y="6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009367" y="3727176"/>
            <a:ext cx="19374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83588" y="3036110"/>
            <a:ext cx="14440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77140" y="5122814"/>
            <a:ext cx="1556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82425" y="4083933"/>
            <a:ext cx="1513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oup 12"/>
          <p:cNvGrpSpPr>
            <a:grpSpLocks noChangeAspect="1"/>
          </p:cNvGrpSpPr>
          <p:nvPr/>
        </p:nvGrpSpPr>
        <p:grpSpPr bwMode="auto">
          <a:xfrm>
            <a:off x="4168858" y="4430404"/>
            <a:ext cx="562716" cy="561739"/>
            <a:chOff x="2976" y="1295"/>
            <a:chExt cx="1727" cy="1724"/>
          </a:xfrm>
          <a:solidFill>
            <a:schemeClr val="bg1"/>
          </a:solidFill>
        </p:grpSpPr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976" y="2446"/>
              <a:ext cx="574" cy="573"/>
            </a:xfrm>
            <a:custGeom>
              <a:avLst/>
              <a:gdLst>
                <a:gd name="T0" fmla="*/ 822 w 1147"/>
                <a:gd name="T1" fmla="*/ 0 h 1145"/>
                <a:gd name="T2" fmla="*/ 1147 w 1147"/>
                <a:gd name="T3" fmla="*/ 323 h 1145"/>
                <a:gd name="T4" fmla="*/ 391 w 1147"/>
                <a:gd name="T5" fmla="*/ 1078 h 1145"/>
                <a:gd name="T6" fmla="*/ 367 w 1147"/>
                <a:gd name="T7" fmla="*/ 1098 h 1145"/>
                <a:gd name="T8" fmla="*/ 342 w 1147"/>
                <a:gd name="T9" fmla="*/ 1115 h 1145"/>
                <a:gd name="T10" fmla="*/ 316 w 1147"/>
                <a:gd name="T11" fmla="*/ 1128 h 1145"/>
                <a:gd name="T12" fmla="*/ 287 w 1147"/>
                <a:gd name="T13" fmla="*/ 1138 h 1145"/>
                <a:gd name="T14" fmla="*/ 259 w 1147"/>
                <a:gd name="T15" fmla="*/ 1143 h 1145"/>
                <a:gd name="T16" fmla="*/ 229 w 1147"/>
                <a:gd name="T17" fmla="*/ 1145 h 1145"/>
                <a:gd name="T18" fmla="*/ 200 w 1147"/>
                <a:gd name="T19" fmla="*/ 1143 h 1145"/>
                <a:gd name="T20" fmla="*/ 170 w 1147"/>
                <a:gd name="T21" fmla="*/ 1138 h 1145"/>
                <a:gd name="T22" fmla="*/ 143 w 1147"/>
                <a:gd name="T23" fmla="*/ 1128 h 1145"/>
                <a:gd name="T24" fmla="*/ 116 w 1147"/>
                <a:gd name="T25" fmla="*/ 1115 h 1145"/>
                <a:gd name="T26" fmla="*/ 91 w 1147"/>
                <a:gd name="T27" fmla="*/ 1098 h 1145"/>
                <a:gd name="T28" fmla="*/ 66 w 1147"/>
                <a:gd name="T29" fmla="*/ 1078 h 1145"/>
                <a:gd name="T30" fmla="*/ 44 w 1147"/>
                <a:gd name="T31" fmla="*/ 1052 h 1145"/>
                <a:gd name="T32" fmla="*/ 26 w 1147"/>
                <a:gd name="T33" fmla="*/ 1024 h 1145"/>
                <a:gd name="T34" fmla="*/ 14 w 1147"/>
                <a:gd name="T35" fmla="*/ 995 h 1145"/>
                <a:gd name="T36" fmla="*/ 4 w 1147"/>
                <a:gd name="T37" fmla="*/ 963 h 1145"/>
                <a:gd name="T38" fmla="*/ 0 w 1147"/>
                <a:gd name="T39" fmla="*/ 932 h 1145"/>
                <a:gd name="T40" fmla="*/ 0 w 1147"/>
                <a:gd name="T41" fmla="*/ 900 h 1145"/>
                <a:gd name="T42" fmla="*/ 4 w 1147"/>
                <a:gd name="T43" fmla="*/ 868 h 1145"/>
                <a:gd name="T44" fmla="*/ 14 w 1147"/>
                <a:gd name="T45" fmla="*/ 837 h 1145"/>
                <a:gd name="T46" fmla="*/ 26 w 1147"/>
                <a:gd name="T47" fmla="*/ 808 h 1145"/>
                <a:gd name="T48" fmla="*/ 44 w 1147"/>
                <a:gd name="T49" fmla="*/ 780 h 1145"/>
                <a:gd name="T50" fmla="*/ 66 w 1147"/>
                <a:gd name="T51" fmla="*/ 754 h 1145"/>
                <a:gd name="T52" fmla="*/ 822 w 1147"/>
                <a:gd name="T53" fmla="*/ 0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47" h="1145">
                  <a:moveTo>
                    <a:pt x="822" y="0"/>
                  </a:moveTo>
                  <a:lnTo>
                    <a:pt x="1147" y="323"/>
                  </a:lnTo>
                  <a:lnTo>
                    <a:pt x="391" y="1078"/>
                  </a:lnTo>
                  <a:lnTo>
                    <a:pt x="367" y="1098"/>
                  </a:lnTo>
                  <a:lnTo>
                    <a:pt x="342" y="1115"/>
                  </a:lnTo>
                  <a:lnTo>
                    <a:pt x="316" y="1128"/>
                  </a:lnTo>
                  <a:lnTo>
                    <a:pt x="287" y="1138"/>
                  </a:lnTo>
                  <a:lnTo>
                    <a:pt x="259" y="1143"/>
                  </a:lnTo>
                  <a:lnTo>
                    <a:pt x="229" y="1145"/>
                  </a:lnTo>
                  <a:lnTo>
                    <a:pt x="200" y="1143"/>
                  </a:lnTo>
                  <a:lnTo>
                    <a:pt x="170" y="1138"/>
                  </a:lnTo>
                  <a:lnTo>
                    <a:pt x="143" y="1128"/>
                  </a:lnTo>
                  <a:lnTo>
                    <a:pt x="116" y="1115"/>
                  </a:lnTo>
                  <a:lnTo>
                    <a:pt x="91" y="1098"/>
                  </a:lnTo>
                  <a:lnTo>
                    <a:pt x="66" y="1078"/>
                  </a:lnTo>
                  <a:lnTo>
                    <a:pt x="44" y="1052"/>
                  </a:lnTo>
                  <a:lnTo>
                    <a:pt x="26" y="1024"/>
                  </a:lnTo>
                  <a:lnTo>
                    <a:pt x="14" y="995"/>
                  </a:lnTo>
                  <a:lnTo>
                    <a:pt x="4" y="963"/>
                  </a:lnTo>
                  <a:lnTo>
                    <a:pt x="0" y="932"/>
                  </a:lnTo>
                  <a:lnTo>
                    <a:pt x="0" y="900"/>
                  </a:lnTo>
                  <a:lnTo>
                    <a:pt x="4" y="868"/>
                  </a:lnTo>
                  <a:lnTo>
                    <a:pt x="14" y="837"/>
                  </a:lnTo>
                  <a:lnTo>
                    <a:pt x="26" y="808"/>
                  </a:lnTo>
                  <a:lnTo>
                    <a:pt x="44" y="780"/>
                  </a:lnTo>
                  <a:lnTo>
                    <a:pt x="66" y="754"/>
                  </a:lnTo>
                  <a:lnTo>
                    <a:pt x="8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3291" y="1295"/>
              <a:ext cx="1412" cy="1409"/>
            </a:xfrm>
            <a:custGeom>
              <a:avLst/>
              <a:gdLst>
                <a:gd name="T0" fmla="*/ 1999 w 2826"/>
                <a:gd name="T1" fmla="*/ 229 h 2819"/>
                <a:gd name="T2" fmla="*/ 1966 w 2826"/>
                <a:gd name="T3" fmla="*/ 247 h 2819"/>
                <a:gd name="T4" fmla="*/ 2098 w 2826"/>
                <a:gd name="T5" fmla="*/ 1333 h 2819"/>
                <a:gd name="T6" fmla="*/ 2587 w 2826"/>
                <a:gd name="T7" fmla="*/ 840 h 2819"/>
                <a:gd name="T8" fmla="*/ 2597 w 2826"/>
                <a:gd name="T9" fmla="*/ 804 h 2819"/>
                <a:gd name="T10" fmla="*/ 2587 w 2826"/>
                <a:gd name="T11" fmla="*/ 768 h 2819"/>
                <a:gd name="T12" fmla="*/ 2069 w 2826"/>
                <a:gd name="T13" fmla="*/ 247 h 2819"/>
                <a:gd name="T14" fmla="*/ 2037 w 2826"/>
                <a:gd name="T15" fmla="*/ 229 h 2819"/>
                <a:gd name="T16" fmla="*/ 2018 w 2826"/>
                <a:gd name="T17" fmla="*/ 0 h 2819"/>
                <a:gd name="T18" fmla="*/ 2057 w 2826"/>
                <a:gd name="T19" fmla="*/ 2 h 2819"/>
                <a:gd name="T20" fmla="*/ 2132 w 2826"/>
                <a:gd name="T21" fmla="*/ 21 h 2819"/>
                <a:gd name="T22" fmla="*/ 2202 w 2826"/>
                <a:gd name="T23" fmla="*/ 59 h 2819"/>
                <a:gd name="T24" fmla="*/ 2738 w 2826"/>
                <a:gd name="T25" fmla="*/ 591 h 2819"/>
                <a:gd name="T26" fmla="*/ 2786 w 2826"/>
                <a:gd name="T27" fmla="*/ 654 h 2819"/>
                <a:gd name="T28" fmla="*/ 2815 w 2826"/>
                <a:gd name="T29" fmla="*/ 725 h 2819"/>
                <a:gd name="T30" fmla="*/ 2826 w 2826"/>
                <a:gd name="T31" fmla="*/ 804 h 2819"/>
                <a:gd name="T32" fmla="*/ 2815 w 2826"/>
                <a:gd name="T33" fmla="*/ 883 h 2819"/>
                <a:gd name="T34" fmla="*/ 2786 w 2826"/>
                <a:gd name="T35" fmla="*/ 954 h 2819"/>
                <a:gd name="T36" fmla="*/ 2738 w 2826"/>
                <a:gd name="T37" fmla="*/ 1017 h 2819"/>
                <a:gd name="T38" fmla="*/ 2278 w 2826"/>
                <a:gd name="T39" fmla="*/ 1517 h 2819"/>
                <a:gd name="T40" fmla="*/ 2302 w 2826"/>
                <a:gd name="T41" fmla="*/ 1567 h 2819"/>
                <a:gd name="T42" fmla="*/ 2310 w 2826"/>
                <a:gd name="T43" fmla="*/ 1623 h 2819"/>
                <a:gd name="T44" fmla="*/ 2301 w 2826"/>
                <a:gd name="T45" fmla="*/ 1681 h 2819"/>
                <a:gd name="T46" fmla="*/ 2275 w 2826"/>
                <a:gd name="T47" fmla="*/ 1732 h 2819"/>
                <a:gd name="T48" fmla="*/ 1245 w 2826"/>
                <a:gd name="T49" fmla="*/ 2764 h 2819"/>
                <a:gd name="T50" fmla="*/ 1196 w 2826"/>
                <a:gd name="T51" fmla="*/ 2799 h 2819"/>
                <a:gd name="T52" fmla="*/ 1141 w 2826"/>
                <a:gd name="T53" fmla="*/ 2817 h 2819"/>
                <a:gd name="T54" fmla="*/ 1083 w 2826"/>
                <a:gd name="T55" fmla="*/ 2817 h 2819"/>
                <a:gd name="T56" fmla="*/ 1028 w 2826"/>
                <a:gd name="T57" fmla="*/ 2799 h 2819"/>
                <a:gd name="T58" fmla="*/ 980 w 2826"/>
                <a:gd name="T59" fmla="*/ 2764 h 2819"/>
                <a:gd name="T60" fmla="*/ 36 w 2826"/>
                <a:gd name="T61" fmla="*/ 1818 h 2819"/>
                <a:gd name="T62" fmla="*/ 10 w 2826"/>
                <a:gd name="T63" fmla="*/ 1767 h 2819"/>
                <a:gd name="T64" fmla="*/ 0 w 2826"/>
                <a:gd name="T65" fmla="*/ 1709 h 2819"/>
                <a:gd name="T66" fmla="*/ 10 w 2826"/>
                <a:gd name="T67" fmla="*/ 1651 h 2819"/>
                <a:gd name="T68" fmla="*/ 36 w 2826"/>
                <a:gd name="T69" fmla="*/ 1599 h 2819"/>
                <a:gd name="T70" fmla="*/ 1066 w 2826"/>
                <a:gd name="T71" fmla="*/ 567 h 2819"/>
                <a:gd name="T72" fmla="*/ 1115 w 2826"/>
                <a:gd name="T73" fmla="*/ 532 h 2819"/>
                <a:gd name="T74" fmla="*/ 1170 w 2826"/>
                <a:gd name="T75" fmla="*/ 514 h 2819"/>
                <a:gd name="T76" fmla="*/ 1226 w 2826"/>
                <a:gd name="T77" fmla="*/ 514 h 2819"/>
                <a:gd name="T78" fmla="*/ 1279 w 2826"/>
                <a:gd name="T79" fmla="*/ 531 h 2819"/>
                <a:gd name="T80" fmla="*/ 1326 w 2826"/>
                <a:gd name="T81" fmla="*/ 562 h 2819"/>
                <a:gd name="T82" fmla="*/ 1835 w 2826"/>
                <a:gd name="T83" fmla="*/ 59 h 2819"/>
                <a:gd name="T84" fmla="*/ 1903 w 2826"/>
                <a:gd name="T85" fmla="*/ 21 h 2819"/>
                <a:gd name="T86" fmla="*/ 1979 w 2826"/>
                <a:gd name="T87" fmla="*/ 2 h 2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26" h="2819">
                  <a:moveTo>
                    <a:pt x="2018" y="227"/>
                  </a:moveTo>
                  <a:lnTo>
                    <a:pt x="1999" y="229"/>
                  </a:lnTo>
                  <a:lnTo>
                    <a:pt x="1982" y="237"/>
                  </a:lnTo>
                  <a:lnTo>
                    <a:pt x="1966" y="247"/>
                  </a:lnTo>
                  <a:lnTo>
                    <a:pt x="1488" y="724"/>
                  </a:lnTo>
                  <a:lnTo>
                    <a:pt x="2098" y="1333"/>
                  </a:lnTo>
                  <a:lnTo>
                    <a:pt x="2575" y="856"/>
                  </a:lnTo>
                  <a:lnTo>
                    <a:pt x="2587" y="840"/>
                  </a:lnTo>
                  <a:lnTo>
                    <a:pt x="2594" y="823"/>
                  </a:lnTo>
                  <a:lnTo>
                    <a:pt x="2597" y="804"/>
                  </a:lnTo>
                  <a:lnTo>
                    <a:pt x="2594" y="785"/>
                  </a:lnTo>
                  <a:lnTo>
                    <a:pt x="2587" y="768"/>
                  </a:lnTo>
                  <a:lnTo>
                    <a:pt x="2575" y="753"/>
                  </a:lnTo>
                  <a:lnTo>
                    <a:pt x="2069" y="247"/>
                  </a:lnTo>
                  <a:lnTo>
                    <a:pt x="2055" y="237"/>
                  </a:lnTo>
                  <a:lnTo>
                    <a:pt x="2037" y="229"/>
                  </a:lnTo>
                  <a:lnTo>
                    <a:pt x="2018" y="227"/>
                  </a:lnTo>
                  <a:close/>
                  <a:moveTo>
                    <a:pt x="2018" y="0"/>
                  </a:moveTo>
                  <a:lnTo>
                    <a:pt x="2018" y="0"/>
                  </a:lnTo>
                  <a:lnTo>
                    <a:pt x="2057" y="2"/>
                  </a:lnTo>
                  <a:lnTo>
                    <a:pt x="2096" y="10"/>
                  </a:lnTo>
                  <a:lnTo>
                    <a:pt x="2132" y="21"/>
                  </a:lnTo>
                  <a:lnTo>
                    <a:pt x="2168" y="38"/>
                  </a:lnTo>
                  <a:lnTo>
                    <a:pt x="2202" y="59"/>
                  </a:lnTo>
                  <a:lnTo>
                    <a:pt x="2231" y="85"/>
                  </a:lnTo>
                  <a:lnTo>
                    <a:pt x="2738" y="591"/>
                  </a:lnTo>
                  <a:lnTo>
                    <a:pt x="2764" y="620"/>
                  </a:lnTo>
                  <a:lnTo>
                    <a:pt x="2786" y="654"/>
                  </a:lnTo>
                  <a:lnTo>
                    <a:pt x="2803" y="689"/>
                  </a:lnTo>
                  <a:lnTo>
                    <a:pt x="2815" y="725"/>
                  </a:lnTo>
                  <a:lnTo>
                    <a:pt x="2824" y="764"/>
                  </a:lnTo>
                  <a:lnTo>
                    <a:pt x="2826" y="804"/>
                  </a:lnTo>
                  <a:lnTo>
                    <a:pt x="2824" y="844"/>
                  </a:lnTo>
                  <a:lnTo>
                    <a:pt x="2815" y="883"/>
                  </a:lnTo>
                  <a:lnTo>
                    <a:pt x="2803" y="920"/>
                  </a:lnTo>
                  <a:lnTo>
                    <a:pt x="2786" y="954"/>
                  </a:lnTo>
                  <a:lnTo>
                    <a:pt x="2764" y="988"/>
                  </a:lnTo>
                  <a:lnTo>
                    <a:pt x="2738" y="1017"/>
                  </a:lnTo>
                  <a:lnTo>
                    <a:pt x="2260" y="1495"/>
                  </a:lnTo>
                  <a:lnTo>
                    <a:pt x="2278" y="1517"/>
                  </a:lnTo>
                  <a:lnTo>
                    <a:pt x="2291" y="1541"/>
                  </a:lnTo>
                  <a:lnTo>
                    <a:pt x="2302" y="1567"/>
                  </a:lnTo>
                  <a:lnTo>
                    <a:pt x="2308" y="1594"/>
                  </a:lnTo>
                  <a:lnTo>
                    <a:pt x="2310" y="1623"/>
                  </a:lnTo>
                  <a:lnTo>
                    <a:pt x="2308" y="1652"/>
                  </a:lnTo>
                  <a:lnTo>
                    <a:pt x="2301" y="1681"/>
                  </a:lnTo>
                  <a:lnTo>
                    <a:pt x="2290" y="1707"/>
                  </a:lnTo>
                  <a:lnTo>
                    <a:pt x="2275" y="1732"/>
                  </a:lnTo>
                  <a:lnTo>
                    <a:pt x="2256" y="1755"/>
                  </a:lnTo>
                  <a:lnTo>
                    <a:pt x="1245" y="2764"/>
                  </a:lnTo>
                  <a:lnTo>
                    <a:pt x="1222" y="2784"/>
                  </a:lnTo>
                  <a:lnTo>
                    <a:pt x="1196" y="2799"/>
                  </a:lnTo>
                  <a:lnTo>
                    <a:pt x="1170" y="2810"/>
                  </a:lnTo>
                  <a:lnTo>
                    <a:pt x="1141" y="2817"/>
                  </a:lnTo>
                  <a:lnTo>
                    <a:pt x="1113" y="2819"/>
                  </a:lnTo>
                  <a:lnTo>
                    <a:pt x="1083" y="2817"/>
                  </a:lnTo>
                  <a:lnTo>
                    <a:pt x="1056" y="2810"/>
                  </a:lnTo>
                  <a:lnTo>
                    <a:pt x="1028" y="2799"/>
                  </a:lnTo>
                  <a:lnTo>
                    <a:pt x="1003" y="2784"/>
                  </a:lnTo>
                  <a:lnTo>
                    <a:pt x="980" y="2764"/>
                  </a:lnTo>
                  <a:lnTo>
                    <a:pt x="55" y="1841"/>
                  </a:lnTo>
                  <a:lnTo>
                    <a:pt x="36" y="1818"/>
                  </a:lnTo>
                  <a:lnTo>
                    <a:pt x="21" y="1794"/>
                  </a:lnTo>
                  <a:lnTo>
                    <a:pt x="10" y="1767"/>
                  </a:lnTo>
                  <a:lnTo>
                    <a:pt x="2" y="1738"/>
                  </a:lnTo>
                  <a:lnTo>
                    <a:pt x="0" y="1709"/>
                  </a:lnTo>
                  <a:lnTo>
                    <a:pt x="2" y="1680"/>
                  </a:lnTo>
                  <a:lnTo>
                    <a:pt x="10" y="1651"/>
                  </a:lnTo>
                  <a:lnTo>
                    <a:pt x="21" y="1624"/>
                  </a:lnTo>
                  <a:lnTo>
                    <a:pt x="36" y="1599"/>
                  </a:lnTo>
                  <a:lnTo>
                    <a:pt x="55" y="1577"/>
                  </a:lnTo>
                  <a:lnTo>
                    <a:pt x="1066" y="567"/>
                  </a:lnTo>
                  <a:lnTo>
                    <a:pt x="1090" y="548"/>
                  </a:lnTo>
                  <a:lnTo>
                    <a:pt x="1115" y="532"/>
                  </a:lnTo>
                  <a:lnTo>
                    <a:pt x="1142" y="521"/>
                  </a:lnTo>
                  <a:lnTo>
                    <a:pt x="1170" y="514"/>
                  </a:lnTo>
                  <a:lnTo>
                    <a:pt x="1199" y="512"/>
                  </a:lnTo>
                  <a:lnTo>
                    <a:pt x="1226" y="514"/>
                  </a:lnTo>
                  <a:lnTo>
                    <a:pt x="1253" y="520"/>
                  </a:lnTo>
                  <a:lnTo>
                    <a:pt x="1279" y="531"/>
                  </a:lnTo>
                  <a:lnTo>
                    <a:pt x="1303" y="545"/>
                  </a:lnTo>
                  <a:lnTo>
                    <a:pt x="1326" y="562"/>
                  </a:lnTo>
                  <a:lnTo>
                    <a:pt x="1804" y="85"/>
                  </a:lnTo>
                  <a:lnTo>
                    <a:pt x="1835" y="59"/>
                  </a:lnTo>
                  <a:lnTo>
                    <a:pt x="1867" y="38"/>
                  </a:lnTo>
                  <a:lnTo>
                    <a:pt x="1903" y="21"/>
                  </a:lnTo>
                  <a:lnTo>
                    <a:pt x="1940" y="10"/>
                  </a:lnTo>
                  <a:lnTo>
                    <a:pt x="1979" y="2"/>
                  </a:lnTo>
                  <a:lnTo>
                    <a:pt x="20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4172" y="1553"/>
              <a:ext cx="129" cy="129"/>
            </a:xfrm>
            <a:custGeom>
              <a:avLst/>
              <a:gdLst>
                <a:gd name="T0" fmla="*/ 129 w 259"/>
                <a:gd name="T1" fmla="*/ 0 h 258"/>
                <a:gd name="T2" fmla="*/ 154 w 259"/>
                <a:gd name="T3" fmla="*/ 2 h 258"/>
                <a:gd name="T4" fmla="*/ 178 w 259"/>
                <a:gd name="T5" fmla="*/ 10 h 258"/>
                <a:gd name="T6" fmla="*/ 200 w 259"/>
                <a:gd name="T7" fmla="*/ 21 h 258"/>
                <a:gd name="T8" fmla="*/ 221 w 259"/>
                <a:gd name="T9" fmla="*/ 38 h 258"/>
                <a:gd name="T10" fmla="*/ 237 w 259"/>
                <a:gd name="T11" fmla="*/ 58 h 258"/>
                <a:gd name="T12" fmla="*/ 249 w 259"/>
                <a:gd name="T13" fmla="*/ 80 h 258"/>
                <a:gd name="T14" fmla="*/ 256 w 259"/>
                <a:gd name="T15" fmla="*/ 104 h 258"/>
                <a:gd name="T16" fmla="*/ 259 w 259"/>
                <a:gd name="T17" fmla="*/ 129 h 258"/>
                <a:gd name="T18" fmla="*/ 256 w 259"/>
                <a:gd name="T19" fmla="*/ 154 h 258"/>
                <a:gd name="T20" fmla="*/ 249 w 259"/>
                <a:gd name="T21" fmla="*/ 178 h 258"/>
                <a:gd name="T22" fmla="*/ 237 w 259"/>
                <a:gd name="T23" fmla="*/ 200 h 258"/>
                <a:gd name="T24" fmla="*/ 221 w 259"/>
                <a:gd name="T25" fmla="*/ 220 h 258"/>
                <a:gd name="T26" fmla="*/ 200 w 259"/>
                <a:gd name="T27" fmla="*/ 237 h 258"/>
                <a:gd name="T28" fmla="*/ 178 w 259"/>
                <a:gd name="T29" fmla="*/ 248 h 258"/>
                <a:gd name="T30" fmla="*/ 154 w 259"/>
                <a:gd name="T31" fmla="*/ 256 h 258"/>
                <a:gd name="T32" fmla="*/ 129 w 259"/>
                <a:gd name="T33" fmla="*/ 258 h 258"/>
                <a:gd name="T34" fmla="*/ 104 w 259"/>
                <a:gd name="T35" fmla="*/ 256 h 258"/>
                <a:gd name="T36" fmla="*/ 81 w 259"/>
                <a:gd name="T37" fmla="*/ 248 h 258"/>
                <a:gd name="T38" fmla="*/ 58 w 259"/>
                <a:gd name="T39" fmla="*/ 237 h 258"/>
                <a:gd name="T40" fmla="*/ 38 w 259"/>
                <a:gd name="T41" fmla="*/ 220 h 258"/>
                <a:gd name="T42" fmla="*/ 21 w 259"/>
                <a:gd name="T43" fmla="*/ 200 h 258"/>
                <a:gd name="T44" fmla="*/ 10 w 259"/>
                <a:gd name="T45" fmla="*/ 178 h 258"/>
                <a:gd name="T46" fmla="*/ 2 w 259"/>
                <a:gd name="T47" fmla="*/ 154 h 258"/>
                <a:gd name="T48" fmla="*/ 0 w 259"/>
                <a:gd name="T49" fmla="*/ 129 h 258"/>
                <a:gd name="T50" fmla="*/ 2 w 259"/>
                <a:gd name="T51" fmla="*/ 104 h 258"/>
                <a:gd name="T52" fmla="*/ 10 w 259"/>
                <a:gd name="T53" fmla="*/ 80 h 258"/>
                <a:gd name="T54" fmla="*/ 21 w 259"/>
                <a:gd name="T55" fmla="*/ 58 h 258"/>
                <a:gd name="T56" fmla="*/ 38 w 259"/>
                <a:gd name="T57" fmla="*/ 38 h 258"/>
                <a:gd name="T58" fmla="*/ 58 w 259"/>
                <a:gd name="T59" fmla="*/ 21 h 258"/>
                <a:gd name="T60" fmla="*/ 81 w 259"/>
                <a:gd name="T61" fmla="*/ 10 h 258"/>
                <a:gd name="T62" fmla="*/ 104 w 259"/>
                <a:gd name="T63" fmla="*/ 2 h 258"/>
                <a:gd name="T64" fmla="*/ 129 w 259"/>
                <a:gd name="T6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9" h="258">
                  <a:moveTo>
                    <a:pt x="129" y="0"/>
                  </a:moveTo>
                  <a:lnTo>
                    <a:pt x="154" y="2"/>
                  </a:lnTo>
                  <a:lnTo>
                    <a:pt x="178" y="10"/>
                  </a:lnTo>
                  <a:lnTo>
                    <a:pt x="200" y="21"/>
                  </a:lnTo>
                  <a:lnTo>
                    <a:pt x="221" y="38"/>
                  </a:lnTo>
                  <a:lnTo>
                    <a:pt x="237" y="58"/>
                  </a:lnTo>
                  <a:lnTo>
                    <a:pt x="249" y="80"/>
                  </a:lnTo>
                  <a:lnTo>
                    <a:pt x="256" y="104"/>
                  </a:lnTo>
                  <a:lnTo>
                    <a:pt x="259" y="129"/>
                  </a:lnTo>
                  <a:lnTo>
                    <a:pt x="256" y="154"/>
                  </a:lnTo>
                  <a:lnTo>
                    <a:pt x="249" y="178"/>
                  </a:lnTo>
                  <a:lnTo>
                    <a:pt x="237" y="200"/>
                  </a:lnTo>
                  <a:lnTo>
                    <a:pt x="221" y="220"/>
                  </a:lnTo>
                  <a:lnTo>
                    <a:pt x="200" y="237"/>
                  </a:lnTo>
                  <a:lnTo>
                    <a:pt x="178" y="248"/>
                  </a:lnTo>
                  <a:lnTo>
                    <a:pt x="154" y="256"/>
                  </a:lnTo>
                  <a:lnTo>
                    <a:pt x="129" y="258"/>
                  </a:lnTo>
                  <a:lnTo>
                    <a:pt x="104" y="256"/>
                  </a:lnTo>
                  <a:lnTo>
                    <a:pt x="81" y="248"/>
                  </a:lnTo>
                  <a:lnTo>
                    <a:pt x="58" y="237"/>
                  </a:lnTo>
                  <a:lnTo>
                    <a:pt x="38" y="220"/>
                  </a:lnTo>
                  <a:lnTo>
                    <a:pt x="21" y="200"/>
                  </a:lnTo>
                  <a:lnTo>
                    <a:pt x="10" y="178"/>
                  </a:lnTo>
                  <a:lnTo>
                    <a:pt x="2" y="154"/>
                  </a:lnTo>
                  <a:lnTo>
                    <a:pt x="0" y="129"/>
                  </a:lnTo>
                  <a:lnTo>
                    <a:pt x="2" y="104"/>
                  </a:lnTo>
                  <a:lnTo>
                    <a:pt x="10" y="80"/>
                  </a:lnTo>
                  <a:lnTo>
                    <a:pt x="21" y="58"/>
                  </a:lnTo>
                  <a:lnTo>
                    <a:pt x="38" y="38"/>
                  </a:lnTo>
                  <a:lnTo>
                    <a:pt x="58" y="21"/>
                  </a:lnTo>
                  <a:lnTo>
                    <a:pt x="81" y="10"/>
                  </a:lnTo>
                  <a:lnTo>
                    <a:pt x="104" y="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303" y="1684"/>
              <a:ext cx="129" cy="129"/>
            </a:xfrm>
            <a:custGeom>
              <a:avLst/>
              <a:gdLst>
                <a:gd name="T0" fmla="*/ 130 w 258"/>
                <a:gd name="T1" fmla="*/ 0 h 257"/>
                <a:gd name="T2" fmla="*/ 154 w 258"/>
                <a:gd name="T3" fmla="*/ 2 h 257"/>
                <a:gd name="T4" fmla="*/ 178 w 258"/>
                <a:gd name="T5" fmla="*/ 9 h 257"/>
                <a:gd name="T6" fmla="*/ 200 w 258"/>
                <a:gd name="T7" fmla="*/ 21 h 257"/>
                <a:gd name="T8" fmla="*/ 221 w 258"/>
                <a:gd name="T9" fmla="*/ 38 h 257"/>
                <a:gd name="T10" fmla="*/ 237 w 258"/>
                <a:gd name="T11" fmla="*/ 58 h 257"/>
                <a:gd name="T12" fmla="*/ 248 w 258"/>
                <a:gd name="T13" fmla="*/ 80 h 257"/>
                <a:gd name="T14" fmla="*/ 256 w 258"/>
                <a:gd name="T15" fmla="*/ 104 h 257"/>
                <a:gd name="T16" fmla="*/ 258 w 258"/>
                <a:gd name="T17" fmla="*/ 129 h 257"/>
                <a:gd name="T18" fmla="*/ 256 w 258"/>
                <a:gd name="T19" fmla="*/ 153 h 257"/>
                <a:gd name="T20" fmla="*/ 248 w 258"/>
                <a:gd name="T21" fmla="*/ 177 h 257"/>
                <a:gd name="T22" fmla="*/ 237 w 258"/>
                <a:gd name="T23" fmla="*/ 200 h 257"/>
                <a:gd name="T24" fmla="*/ 221 w 258"/>
                <a:gd name="T25" fmla="*/ 220 h 257"/>
                <a:gd name="T26" fmla="*/ 200 w 258"/>
                <a:gd name="T27" fmla="*/ 236 h 257"/>
                <a:gd name="T28" fmla="*/ 178 w 258"/>
                <a:gd name="T29" fmla="*/ 248 h 257"/>
                <a:gd name="T30" fmla="*/ 154 w 258"/>
                <a:gd name="T31" fmla="*/ 255 h 257"/>
                <a:gd name="T32" fmla="*/ 130 w 258"/>
                <a:gd name="T33" fmla="*/ 257 h 257"/>
                <a:gd name="T34" fmla="*/ 104 w 258"/>
                <a:gd name="T35" fmla="*/ 255 h 257"/>
                <a:gd name="T36" fmla="*/ 80 w 258"/>
                <a:gd name="T37" fmla="*/ 248 h 257"/>
                <a:gd name="T38" fmla="*/ 58 w 258"/>
                <a:gd name="T39" fmla="*/ 236 h 257"/>
                <a:gd name="T40" fmla="*/ 38 w 258"/>
                <a:gd name="T41" fmla="*/ 220 h 257"/>
                <a:gd name="T42" fmla="*/ 21 w 258"/>
                <a:gd name="T43" fmla="*/ 200 h 257"/>
                <a:gd name="T44" fmla="*/ 10 w 258"/>
                <a:gd name="T45" fmla="*/ 177 h 257"/>
                <a:gd name="T46" fmla="*/ 2 w 258"/>
                <a:gd name="T47" fmla="*/ 153 h 257"/>
                <a:gd name="T48" fmla="*/ 0 w 258"/>
                <a:gd name="T49" fmla="*/ 129 h 257"/>
                <a:gd name="T50" fmla="*/ 2 w 258"/>
                <a:gd name="T51" fmla="*/ 104 h 257"/>
                <a:gd name="T52" fmla="*/ 10 w 258"/>
                <a:gd name="T53" fmla="*/ 80 h 257"/>
                <a:gd name="T54" fmla="*/ 21 w 258"/>
                <a:gd name="T55" fmla="*/ 58 h 257"/>
                <a:gd name="T56" fmla="*/ 38 w 258"/>
                <a:gd name="T57" fmla="*/ 38 h 257"/>
                <a:gd name="T58" fmla="*/ 58 w 258"/>
                <a:gd name="T59" fmla="*/ 21 h 257"/>
                <a:gd name="T60" fmla="*/ 80 w 258"/>
                <a:gd name="T61" fmla="*/ 9 h 257"/>
                <a:gd name="T62" fmla="*/ 104 w 258"/>
                <a:gd name="T63" fmla="*/ 2 h 257"/>
                <a:gd name="T64" fmla="*/ 130 w 258"/>
                <a:gd name="T6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7">
                  <a:moveTo>
                    <a:pt x="130" y="0"/>
                  </a:moveTo>
                  <a:lnTo>
                    <a:pt x="154" y="2"/>
                  </a:lnTo>
                  <a:lnTo>
                    <a:pt x="178" y="9"/>
                  </a:lnTo>
                  <a:lnTo>
                    <a:pt x="200" y="21"/>
                  </a:lnTo>
                  <a:lnTo>
                    <a:pt x="221" y="38"/>
                  </a:lnTo>
                  <a:lnTo>
                    <a:pt x="237" y="58"/>
                  </a:lnTo>
                  <a:lnTo>
                    <a:pt x="248" y="80"/>
                  </a:lnTo>
                  <a:lnTo>
                    <a:pt x="256" y="104"/>
                  </a:lnTo>
                  <a:lnTo>
                    <a:pt x="258" y="129"/>
                  </a:lnTo>
                  <a:lnTo>
                    <a:pt x="256" y="153"/>
                  </a:lnTo>
                  <a:lnTo>
                    <a:pt x="248" y="177"/>
                  </a:lnTo>
                  <a:lnTo>
                    <a:pt x="237" y="200"/>
                  </a:lnTo>
                  <a:lnTo>
                    <a:pt x="221" y="220"/>
                  </a:lnTo>
                  <a:lnTo>
                    <a:pt x="200" y="236"/>
                  </a:lnTo>
                  <a:lnTo>
                    <a:pt x="178" y="248"/>
                  </a:lnTo>
                  <a:lnTo>
                    <a:pt x="154" y="255"/>
                  </a:lnTo>
                  <a:lnTo>
                    <a:pt x="130" y="257"/>
                  </a:lnTo>
                  <a:lnTo>
                    <a:pt x="104" y="255"/>
                  </a:lnTo>
                  <a:lnTo>
                    <a:pt x="80" y="248"/>
                  </a:lnTo>
                  <a:lnTo>
                    <a:pt x="58" y="236"/>
                  </a:lnTo>
                  <a:lnTo>
                    <a:pt x="38" y="220"/>
                  </a:lnTo>
                  <a:lnTo>
                    <a:pt x="21" y="200"/>
                  </a:lnTo>
                  <a:lnTo>
                    <a:pt x="10" y="177"/>
                  </a:lnTo>
                  <a:lnTo>
                    <a:pt x="2" y="153"/>
                  </a:lnTo>
                  <a:lnTo>
                    <a:pt x="0" y="129"/>
                  </a:lnTo>
                  <a:lnTo>
                    <a:pt x="2" y="104"/>
                  </a:lnTo>
                  <a:lnTo>
                    <a:pt x="10" y="80"/>
                  </a:lnTo>
                  <a:lnTo>
                    <a:pt x="21" y="58"/>
                  </a:lnTo>
                  <a:lnTo>
                    <a:pt x="38" y="38"/>
                  </a:lnTo>
                  <a:lnTo>
                    <a:pt x="58" y="21"/>
                  </a:lnTo>
                  <a:lnTo>
                    <a:pt x="80" y="9"/>
                  </a:lnTo>
                  <a:lnTo>
                    <a:pt x="104" y="2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22"/>
          <p:cNvSpPr>
            <a:spLocks noEditPoints="1"/>
          </p:cNvSpPr>
          <p:nvPr/>
        </p:nvSpPr>
        <p:spPr bwMode="auto">
          <a:xfrm>
            <a:off x="4125496" y="2452221"/>
            <a:ext cx="685900" cy="548803"/>
          </a:xfrm>
          <a:custGeom>
            <a:avLst/>
            <a:gdLst>
              <a:gd name="T0" fmla="*/ 2144 w 3857"/>
              <a:gd name="T1" fmla="*/ 2189 h 2820"/>
              <a:gd name="T2" fmla="*/ 2278 w 3857"/>
              <a:gd name="T3" fmla="*/ 2420 h 2820"/>
              <a:gd name="T4" fmla="*/ 2207 w 3857"/>
              <a:gd name="T5" fmla="*/ 2683 h 2820"/>
              <a:gd name="T6" fmla="*/ 1977 w 3857"/>
              <a:gd name="T7" fmla="*/ 2817 h 2820"/>
              <a:gd name="T8" fmla="*/ 1714 w 3857"/>
              <a:gd name="T9" fmla="*/ 2747 h 2820"/>
              <a:gd name="T10" fmla="*/ 1580 w 3857"/>
              <a:gd name="T11" fmla="*/ 2516 h 2820"/>
              <a:gd name="T12" fmla="*/ 1650 w 3857"/>
              <a:gd name="T13" fmla="*/ 2253 h 2820"/>
              <a:gd name="T14" fmla="*/ 1881 w 3857"/>
              <a:gd name="T15" fmla="*/ 2118 h 2820"/>
              <a:gd name="T16" fmla="*/ 2232 w 3857"/>
              <a:gd name="T17" fmla="*/ 1455 h 2820"/>
              <a:gd name="T18" fmla="*/ 2630 w 3857"/>
              <a:gd name="T19" fmla="*/ 1677 h 2820"/>
              <a:gd name="T20" fmla="*/ 2779 w 3857"/>
              <a:gd name="T21" fmla="*/ 1902 h 2820"/>
              <a:gd name="T22" fmla="*/ 2690 w 3857"/>
              <a:gd name="T23" fmla="*/ 2055 h 2820"/>
              <a:gd name="T24" fmla="*/ 2516 w 3857"/>
              <a:gd name="T25" fmla="*/ 2055 h 2820"/>
              <a:gd name="T26" fmla="*/ 2281 w 3857"/>
              <a:gd name="T27" fmla="*/ 1856 h 2820"/>
              <a:gd name="T28" fmla="*/ 1929 w 3857"/>
              <a:gd name="T29" fmla="*/ 1763 h 2820"/>
              <a:gd name="T30" fmla="*/ 1578 w 3857"/>
              <a:gd name="T31" fmla="*/ 1856 h 2820"/>
              <a:gd name="T32" fmla="*/ 1341 w 3857"/>
              <a:gd name="T33" fmla="*/ 2055 h 2820"/>
              <a:gd name="T34" fmla="*/ 1167 w 3857"/>
              <a:gd name="T35" fmla="*/ 2055 h 2820"/>
              <a:gd name="T36" fmla="*/ 1078 w 3857"/>
              <a:gd name="T37" fmla="*/ 1902 h 2820"/>
              <a:gd name="T38" fmla="*/ 1229 w 3857"/>
              <a:gd name="T39" fmla="*/ 1677 h 2820"/>
              <a:gd name="T40" fmla="*/ 1625 w 3857"/>
              <a:gd name="T41" fmla="*/ 1455 h 2820"/>
              <a:gd name="T42" fmla="*/ 2032 w 3857"/>
              <a:gd name="T43" fmla="*/ 709 h 2820"/>
              <a:gd name="T44" fmla="*/ 2625 w 3857"/>
              <a:gd name="T45" fmla="*/ 849 h 2820"/>
              <a:gd name="T46" fmla="*/ 3134 w 3857"/>
              <a:gd name="T47" fmla="*/ 1185 h 2820"/>
              <a:gd name="T48" fmla="*/ 3318 w 3857"/>
              <a:gd name="T49" fmla="*/ 1449 h 2820"/>
              <a:gd name="T50" fmla="*/ 3229 w 3857"/>
              <a:gd name="T51" fmla="*/ 1602 h 2820"/>
              <a:gd name="T52" fmla="*/ 3055 w 3857"/>
              <a:gd name="T53" fmla="*/ 1603 h 2820"/>
              <a:gd name="T54" fmla="*/ 2726 w 3857"/>
              <a:gd name="T55" fmla="*/ 1307 h 2820"/>
              <a:gd name="T56" fmla="*/ 2212 w 3857"/>
              <a:gd name="T57" fmla="*/ 1086 h 2820"/>
              <a:gd name="T58" fmla="*/ 1645 w 3857"/>
              <a:gd name="T59" fmla="*/ 1086 h 2820"/>
              <a:gd name="T60" fmla="*/ 1131 w 3857"/>
              <a:gd name="T61" fmla="*/ 1307 h 2820"/>
              <a:gd name="T62" fmla="*/ 802 w 3857"/>
              <a:gd name="T63" fmla="*/ 1603 h 2820"/>
              <a:gd name="T64" fmla="*/ 628 w 3857"/>
              <a:gd name="T65" fmla="*/ 1602 h 2820"/>
              <a:gd name="T66" fmla="*/ 539 w 3857"/>
              <a:gd name="T67" fmla="*/ 1449 h 2820"/>
              <a:gd name="T68" fmla="*/ 723 w 3857"/>
              <a:gd name="T69" fmla="*/ 1185 h 2820"/>
              <a:gd name="T70" fmla="*/ 1232 w 3857"/>
              <a:gd name="T71" fmla="*/ 849 h 2820"/>
              <a:gd name="T72" fmla="*/ 1825 w 3857"/>
              <a:gd name="T73" fmla="*/ 709 h 2820"/>
              <a:gd name="T74" fmla="*/ 2434 w 3857"/>
              <a:gd name="T75" fmla="*/ 52 h 2820"/>
              <a:gd name="T76" fmla="*/ 3136 w 3857"/>
              <a:gd name="T77" fmla="*/ 317 h 2820"/>
              <a:gd name="T78" fmla="*/ 3731 w 3857"/>
              <a:gd name="T79" fmla="*/ 787 h 2820"/>
              <a:gd name="T80" fmla="*/ 3855 w 3857"/>
              <a:gd name="T81" fmla="*/ 1026 h 2820"/>
              <a:gd name="T82" fmla="*/ 3741 w 3857"/>
              <a:gd name="T83" fmla="*/ 1162 h 2820"/>
              <a:gd name="T84" fmla="*/ 3569 w 3857"/>
              <a:gd name="T85" fmla="*/ 1132 h 2820"/>
              <a:gd name="T86" fmla="*/ 3118 w 3857"/>
              <a:gd name="T87" fmla="*/ 721 h 2820"/>
              <a:gd name="T88" fmla="*/ 2499 w 3857"/>
              <a:gd name="T89" fmla="*/ 431 h 2820"/>
              <a:gd name="T90" fmla="*/ 1812 w 3857"/>
              <a:gd name="T91" fmla="*/ 355 h 2820"/>
              <a:gd name="T92" fmla="*/ 1142 w 3857"/>
              <a:gd name="T93" fmla="*/ 504 h 2820"/>
              <a:gd name="T94" fmla="*/ 557 w 3857"/>
              <a:gd name="T95" fmla="*/ 861 h 2820"/>
              <a:gd name="T96" fmla="*/ 235 w 3857"/>
              <a:gd name="T97" fmla="*/ 1162 h 2820"/>
              <a:gd name="T98" fmla="*/ 64 w 3857"/>
              <a:gd name="T99" fmla="*/ 1131 h 2820"/>
              <a:gd name="T100" fmla="*/ 2 w 3857"/>
              <a:gd name="T101" fmla="*/ 966 h 2820"/>
              <a:gd name="T102" fmla="*/ 310 w 3857"/>
              <a:gd name="T103" fmla="*/ 609 h 2820"/>
              <a:gd name="T104" fmla="*/ 946 w 3857"/>
              <a:gd name="T105" fmla="*/ 205 h 2820"/>
              <a:gd name="T106" fmla="*/ 1674 w 3857"/>
              <a:gd name="T107" fmla="*/ 13 h 2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57" h="2820">
                <a:moveTo>
                  <a:pt x="1929" y="2115"/>
                </a:moveTo>
                <a:lnTo>
                  <a:pt x="1977" y="2118"/>
                </a:lnTo>
                <a:lnTo>
                  <a:pt x="2022" y="2128"/>
                </a:lnTo>
                <a:lnTo>
                  <a:pt x="2066" y="2143"/>
                </a:lnTo>
                <a:lnTo>
                  <a:pt x="2106" y="2163"/>
                </a:lnTo>
                <a:lnTo>
                  <a:pt x="2144" y="2189"/>
                </a:lnTo>
                <a:lnTo>
                  <a:pt x="2177" y="2218"/>
                </a:lnTo>
                <a:lnTo>
                  <a:pt x="2207" y="2253"/>
                </a:lnTo>
                <a:lnTo>
                  <a:pt x="2232" y="2290"/>
                </a:lnTo>
                <a:lnTo>
                  <a:pt x="2253" y="2331"/>
                </a:lnTo>
                <a:lnTo>
                  <a:pt x="2269" y="2374"/>
                </a:lnTo>
                <a:lnTo>
                  <a:pt x="2278" y="2420"/>
                </a:lnTo>
                <a:lnTo>
                  <a:pt x="2281" y="2468"/>
                </a:lnTo>
                <a:lnTo>
                  <a:pt x="2278" y="2516"/>
                </a:lnTo>
                <a:lnTo>
                  <a:pt x="2269" y="2562"/>
                </a:lnTo>
                <a:lnTo>
                  <a:pt x="2253" y="2605"/>
                </a:lnTo>
                <a:lnTo>
                  <a:pt x="2232" y="2646"/>
                </a:lnTo>
                <a:lnTo>
                  <a:pt x="2207" y="2683"/>
                </a:lnTo>
                <a:lnTo>
                  <a:pt x="2177" y="2717"/>
                </a:lnTo>
                <a:lnTo>
                  <a:pt x="2144" y="2747"/>
                </a:lnTo>
                <a:lnTo>
                  <a:pt x="2106" y="2772"/>
                </a:lnTo>
                <a:lnTo>
                  <a:pt x="2066" y="2793"/>
                </a:lnTo>
                <a:lnTo>
                  <a:pt x="2022" y="2808"/>
                </a:lnTo>
                <a:lnTo>
                  <a:pt x="1977" y="2817"/>
                </a:lnTo>
                <a:lnTo>
                  <a:pt x="1929" y="2820"/>
                </a:lnTo>
                <a:lnTo>
                  <a:pt x="1881" y="2817"/>
                </a:lnTo>
                <a:lnTo>
                  <a:pt x="1835" y="2808"/>
                </a:lnTo>
                <a:lnTo>
                  <a:pt x="1792" y="2793"/>
                </a:lnTo>
                <a:lnTo>
                  <a:pt x="1751" y="2772"/>
                </a:lnTo>
                <a:lnTo>
                  <a:pt x="1714" y="2747"/>
                </a:lnTo>
                <a:lnTo>
                  <a:pt x="1680" y="2717"/>
                </a:lnTo>
                <a:lnTo>
                  <a:pt x="1650" y="2683"/>
                </a:lnTo>
                <a:lnTo>
                  <a:pt x="1625" y="2646"/>
                </a:lnTo>
                <a:lnTo>
                  <a:pt x="1604" y="2605"/>
                </a:lnTo>
                <a:lnTo>
                  <a:pt x="1589" y="2562"/>
                </a:lnTo>
                <a:lnTo>
                  <a:pt x="1580" y="2516"/>
                </a:lnTo>
                <a:lnTo>
                  <a:pt x="1577" y="2468"/>
                </a:lnTo>
                <a:lnTo>
                  <a:pt x="1580" y="2420"/>
                </a:lnTo>
                <a:lnTo>
                  <a:pt x="1589" y="2374"/>
                </a:lnTo>
                <a:lnTo>
                  <a:pt x="1604" y="2331"/>
                </a:lnTo>
                <a:lnTo>
                  <a:pt x="1625" y="2290"/>
                </a:lnTo>
                <a:lnTo>
                  <a:pt x="1650" y="2253"/>
                </a:lnTo>
                <a:lnTo>
                  <a:pt x="1680" y="2218"/>
                </a:lnTo>
                <a:lnTo>
                  <a:pt x="1714" y="2189"/>
                </a:lnTo>
                <a:lnTo>
                  <a:pt x="1751" y="2163"/>
                </a:lnTo>
                <a:lnTo>
                  <a:pt x="1792" y="2143"/>
                </a:lnTo>
                <a:lnTo>
                  <a:pt x="1835" y="2128"/>
                </a:lnTo>
                <a:lnTo>
                  <a:pt x="1881" y="2118"/>
                </a:lnTo>
                <a:lnTo>
                  <a:pt x="1929" y="2115"/>
                </a:lnTo>
                <a:close/>
                <a:moveTo>
                  <a:pt x="1929" y="1411"/>
                </a:moveTo>
                <a:lnTo>
                  <a:pt x="2007" y="1413"/>
                </a:lnTo>
                <a:lnTo>
                  <a:pt x="2084" y="1421"/>
                </a:lnTo>
                <a:lnTo>
                  <a:pt x="2159" y="1436"/>
                </a:lnTo>
                <a:lnTo>
                  <a:pt x="2232" y="1455"/>
                </a:lnTo>
                <a:lnTo>
                  <a:pt x="2305" y="1480"/>
                </a:lnTo>
                <a:lnTo>
                  <a:pt x="2374" y="1509"/>
                </a:lnTo>
                <a:lnTo>
                  <a:pt x="2443" y="1544"/>
                </a:lnTo>
                <a:lnTo>
                  <a:pt x="2507" y="1584"/>
                </a:lnTo>
                <a:lnTo>
                  <a:pt x="2570" y="1628"/>
                </a:lnTo>
                <a:lnTo>
                  <a:pt x="2630" y="1677"/>
                </a:lnTo>
                <a:lnTo>
                  <a:pt x="2685" y="1730"/>
                </a:lnTo>
                <a:lnTo>
                  <a:pt x="2738" y="1789"/>
                </a:lnTo>
                <a:lnTo>
                  <a:pt x="2756" y="1814"/>
                </a:lnTo>
                <a:lnTo>
                  <a:pt x="2769" y="1842"/>
                </a:lnTo>
                <a:lnTo>
                  <a:pt x="2777" y="1872"/>
                </a:lnTo>
                <a:lnTo>
                  <a:pt x="2779" y="1902"/>
                </a:lnTo>
                <a:lnTo>
                  <a:pt x="2777" y="1932"/>
                </a:lnTo>
                <a:lnTo>
                  <a:pt x="2768" y="1961"/>
                </a:lnTo>
                <a:lnTo>
                  <a:pt x="2756" y="1989"/>
                </a:lnTo>
                <a:lnTo>
                  <a:pt x="2738" y="2014"/>
                </a:lnTo>
                <a:lnTo>
                  <a:pt x="2716" y="2037"/>
                </a:lnTo>
                <a:lnTo>
                  <a:pt x="2690" y="2055"/>
                </a:lnTo>
                <a:lnTo>
                  <a:pt x="2662" y="2068"/>
                </a:lnTo>
                <a:lnTo>
                  <a:pt x="2632" y="2075"/>
                </a:lnTo>
                <a:lnTo>
                  <a:pt x="2602" y="2078"/>
                </a:lnTo>
                <a:lnTo>
                  <a:pt x="2572" y="2075"/>
                </a:lnTo>
                <a:lnTo>
                  <a:pt x="2544" y="2068"/>
                </a:lnTo>
                <a:lnTo>
                  <a:pt x="2516" y="2055"/>
                </a:lnTo>
                <a:lnTo>
                  <a:pt x="2491" y="2038"/>
                </a:lnTo>
                <a:lnTo>
                  <a:pt x="2468" y="2015"/>
                </a:lnTo>
                <a:lnTo>
                  <a:pt x="2426" y="1969"/>
                </a:lnTo>
                <a:lnTo>
                  <a:pt x="2380" y="1927"/>
                </a:lnTo>
                <a:lnTo>
                  <a:pt x="2331" y="1890"/>
                </a:lnTo>
                <a:lnTo>
                  <a:pt x="2281" y="1856"/>
                </a:lnTo>
                <a:lnTo>
                  <a:pt x="2226" y="1829"/>
                </a:lnTo>
                <a:lnTo>
                  <a:pt x="2170" y="1806"/>
                </a:lnTo>
                <a:lnTo>
                  <a:pt x="2111" y="1787"/>
                </a:lnTo>
                <a:lnTo>
                  <a:pt x="2052" y="1774"/>
                </a:lnTo>
                <a:lnTo>
                  <a:pt x="1991" y="1765"/>
                </a:lnTo>
                <a:lnTo>
                  <a:pt x="1929" y="1763"/>
                </a:lnTo>
                <a:lnTo>
                  <a:pt x="1866" y="1765"/>
                </a:lnTo>
                <a:lnTo>
                  <a:pt x="1806" y="1774"/>
                </a:lnTo>
                <a:lnTo>
                  <a:pt x="1746" y="1787"/>
                </a:lnTo>
                <a:lnTo>
                  <a:pt x="1687" y="1806"/>
                </a:lnTo>
                <a:lnTo>
                  <a:pt x="1632" y="1829"/>
                </a:lnTo>
                <a:lnTo>
                  <a:pt x="1578" y="1856"/>
                </a:lnTo>
                <a:lnTo>
                  <a:pt x="1526" y="1890"/>
                </a:lnTo>
                <a:lnTo>
                  <a:pt x="1477" y="1927"/>
                </a:lnTo>
                <a:lnTo>
                  <a:pt x="1431" y="1969"/>
                </a:lnTo>
                <a:lnTo>
                  <a:pt x="1389" y="2015"/>
                </a:lnTo>
                <a:lnTo>
                  <a:pt x="1367" y="2038"/>
                </a:lnTo>
                <a:lnTo>
                  <a:pt x="1341" y="2055"/>
                </a:lnTo>
                <a:lnTo>
                  <a:pt x="1314" y="2068"/>
                </a:lnTo>
                <a:lnTo>
                  <a:pt x="1285" y="2075"/>
                </a:lnTo>
                <a:lnTo>
                  <a:pt x="1255" y="2078"/>
                </a:lnTo>
                <a:lnTo>
                  <a:pt x="1225" y="2075"/>
                </a:lnTo>
                <a:lnTo>
                  <a:pt x="1195" y="2068"/>
                </a:lnTo>
                <a:lnTo>
                  <a:pt x="1167" y="2055"/>
                </a:lnTo>
                <a:lnTo>
                  <a:pt x="1142" y="2037"/>
                </a:lnTo>
                <a:lnTo>
                  <a:pt x="1119" y="2014"/>
                </a:lnTo>
                <a:lnTo>
                  <a:pt x="1101" y="1989"/>
                </a:lnTo>
                <a:lnTo>
                  <a:pt x="1089" y="1961"/>
                </a:lnTo>
                <a:lnTo>
                  <a:pt x="1081" y="1932"/>
                </a:lnTo>
                <a:lnTo>
                  <a:pt x="1078" y="1902"/>
                </a:lnTo>
                <a:lnTo>
                  <a:pt x="1081" y="1872"/>
                </a:lnTo>
                <a:lnTo>
                  <a:pt x="1089" y="1842"/>
                </a:lnTo>
                <a:lnTo>
                  <a:pt x="1101" y="1814"/>
                </a:lnTo>
                <a:lnTo>
                  <a:pt x="1119" y="1789"/>
                </a:lnTo>
                <a:lnTo>
                  <a:pt x="1172" y="1730"/>
                </a:lnTo>
                <a:lnTo>
                  <a:pt x="1229" y="1677"/>
                </a:lnTo>
                <a:lnTo>
                  <a:pt x="1287" y="1628"/>
                </a:lnTo>
                <a:lnTo>
                  <a:pt x="1350" y="1584"/>
                </a:lnTo>
                <a:lnTo>
                  <a:pt x="1415" y="1544"/>
                </a:lnTo>
                <a:lnTo>
                  <a:pt x="1483" y="1509"/>
                </a:lnTo>
                <a:lnTo>
                  <a:pt x="1553" y="1480"/>
                </a:lnTo>
                <a:lnTo>
                  <a:pt x="1625" y="1455"/>
                </a:lnTo>
                <a:lnTo>
                  <a:pt x="1699" y="1436"/>
                </a:lnTo>
                <a:lnTo>
                  <a:pt x="1775" y="1421"/>
                </a:lnTo>
                <a:lnTo>
                  <a:pt x="1851" y="1413"/>
                </a:lnTo>
                <a:lnTo>
                  <a:pt x="1929" y="1411"/>
                </a:lnTo>
                <a:close/>
                <a:moveTo>
                  <a:pt x="1929" y="705"/>
                </a:moveTo>
                <a:lnTo>
                  <a:pt x="2032" y="709"/>
                </a:lnTo>
                <a:lnTo>
                  <a:pt x="2135" y="717"/>
                </a:lnTo>
                <a:lnTo>
                  <a:pt x="2236" y="733"/>
                </a:lnTo>
                <a:lnTo>
                  <a:pt x="2336" y="753"/>
                </a:lnTo>
                <a:lnTo>
                  <a:pt x="2434" y="780"/>
                </a:lnTo>
                <a:lnTo>
                  <a:pt x="2532" y="812"/>
                </a:lnTo>
                <a:lnTo>
                  <a:pt x="2625" y="849"/>
                </a:lnTo>
                <a:lnTo>
                  <a:pt x="2718" y="893"/>
                </a:lnTo>
                <a:lnTo>
                  <a:pt x="2807" y="941"/>
                </a:lnTo>
                <a:lnTo>
                  <a:pt x="2893" y="994"/>
                </a:lnTo>
                <a:lnTo>
                  <a:pt x="2977" y="1052"/>
                </a:lnTo>
                <a:lnTo>
                  <a:pt x="3058" y="1116"/>
                </a:lnTo>
                <a:lnTo>
                  <a:pt x="3134" y="1185"/>
                </a:lnTo>
                <a:lnTo>
                  <a:pt x="3208" y="1258"/>
                </a:lnTo>
                <a:lnTo>
                  <a:pt x="3276" y="1335"/>
                </a:lnTo>
                <a:lnTo>
                  <a:pt x="3295" y="1361"/>
                </a:lnTo>
                <a:lnTo>
                  <a:pt x="3309" y="1390"/>
                </a:lnTo>
                <a:lnTo>
                  <a:pt x="3316" y="1419"/>
                </a:lnTo>
                <a:lnTo>
                  <a:pt x="3318" y="1449"/>
                </a:lnTo>
                <a:lnTo>
                  <a:pt x="3316" y="1479"/>
                </a:lnTo>
                <a:lnTo>
                  <a:pt x="3309" y="1508"/>
                </a:lnTo>
                <a:lnTo>
                  <a:pt x="3295" y="1536"/>
                </a:lnTo>
                <a:lnTo>
                  <a:pt x="3278" y="1561"/>
                </a:lnTo>
                <a:lnTo>
                  <a:pt x="3256" y="1584"/>
                </a:lnTo>
                <a:lnTo>
                  <a:pt x="3229" y="1602"/>
                </a:lnTo>
                <a:lnTo>
                  <a:pt x="3202" y="1615"/>
                </a:lnTo>
                <a:lnTo>
                  <a:pt x="3172" y="1622"/>
                </a:lnTo>
                <a:lnTo>
                  <a:pt x="3142" y="1625"/>
                </a:lnTo>
                <a:lnTo>
                  <a:pt x="3112" y="1622"/>
                </a:lnTo>
                <a:lnTo>
                  <a:pt x="3083" y="1615"/>
                </a:lnTo>
                <a:lnTo>
                  <a:pt x="3055" y="1603"/>
                </a:lnTo>
                <a:lnTo>
                  <a:pt x="3030" y="1585"/>
                </a:lnTo>
                <a:lnTo>
                  <a:pt x="3007" y="1563"/>
                </a:lnTo>
                <a:lnTo>
                  <a:pt x="2943" y="1491"/>
                </a:lnTo>
                <a:lnTo>
                  <a:pt x="2875" y="1424"/>
                </a:lnTo>
                <a:lnTo>
                  <a:pt x="2802" y="1363"/>
                </a:lnTo>
                <a:lnTo>
                  <a:pt x="2726" y="1307"/>
                </a:lnTo>
                <a:lnTo>
                  <a:pt x="2647" y="1256"/>
                </a:lnTo>
                <a:lnTo>
                  <a:pt x="2565" y="1210"/>
                </a:lnTo>
                <a:lnTo>
                  <a:pt x="2480" y="1170"/>
                </a:lnTo>
                <a:lnTo>
                  <a:pt x="2393" y="1137"/>
                </a:lnTo>
                <a:lnTo>
                  <a:pt x="2303" y="1109"/>
                </a:lnTo>
                <a:lnTo>
                  <a:pt x="2212" y="1086"/>
                </a:lnTo>
                <a:lnTo>
                  <a:pt x="2118" y="1070"/>
                </a:lnTo>
                <a:lnTo>
                  <a:pt x="2025" y="1061"/>
                </a:lnTo>
                <a:lnTo>
                  <a:pt x="1929" y="1057"/>
                </a:lnTo>
                <a:lnTo>
                  <a:pt x="1834" y="1061"/>
                </a:lnTo>
                <a:lnTo>
                  <a:pt x="1739" y="1070"/>
                </a:lnTo>
                <a:lnTo>
                  <a:pt x="1645" y="1086"/>
                </a:lnTo>
                <a:lnTo>
                  <a:pt x="1554" y="1109"/>
                </a:lnTo>
                <a:lnTo>
                  <a:pt x="1465" y="1137"/>
                </a:lnTo>
                <a:lnTo>
                  <a:pt x="1377" y="1170"/>
                </a:lnTo>
                <a:lnTo>
                  <a:pt x="1292" y="1210"/>
                </a:lnTo>
                <a:lnTo>
                  <a:pt x="1211" y="1256"/>
                </a:lnTo>
                <a:lnTo>
                  <a:pt x="1131" y="1307"/>
                </a:lnTo>
                <a:lnTo>
                  <a:pt x="1056" y="1363"/>
                </a:lnTo>
                <a:lnTo>
                  <a:pt x="984" y="1424"/>
                </a:lnTo>
                <a:lnTo>
                  <a:pt x="915" y="1491"/>
                </a:lnTo>
                <a:lnTo>
                  <a:pt x="850" y="1563"/>
                </a:lnTo>
                <a:lnTo>
                  <a:pt x="827" y="1585"/>
                </a:lnTo>
                <a:lnTo>
                  <a:pt x="802" y="1603"/>
                </a:lnTo>
                <a:lnTo>
                  <a:pt x="775" y="1615"/>
                </a:lnTo>
                <a:lnTo>
                  <a:pt x="746" y="1622"/>
                </a:lnTo>
                <a:lnTo>
                  <a:pt x="716" y="1625"/>
                </a:lnTo>
                <a:lnTo>
                  <a:pt x="686" y="1622"/>
                </a:lnTo>
                <a:lnTo>
                  <a:pt x="656" y="1615"/>
                </a:lnTo>
                <a:lnTo>
                  <a:pt x="628" y="1602"/>
                </a:lnTo>
                <a:lnTo>
                  <a:pt x="602" y="1584"/>
                </a:lnTo>
                <a:lnTo>
                  <a:pt x="580" y="1561"/>
                </a:lnTo>
                <a:lnTo>
                  <a:pt x="562" y="1536"/>
                </a:lnTo>
                <a:lnTo>
                  <a:pt x="550" y="1508"/>
                </a:lnTo>
                <a:lnTo>
                  <a:pt x="542" y="1479"/>
                </a:lnTo>
                <a:lnTo>
                  <a:pt x="539" y="1449"/>
                </a:lnTo>
                <a:lnTo>
                  <a:pt x="542" y="1419"/>
                </a:lnTo>
                <a:lnTo>
                  <a:pt x="550" y="1390"/>
                </a:lnTo>
                <a:lnTo>
                  <a:pt x="562" y="1361"/>
                </a:lnTo>
                <a:lnTo>
                  <a:pt x="581" y="1335"/>
                </a:lnTo>
                <a:lnTo>
                  <a:pt x="650" y="1258"/>
                </a:lnTo>
                <a:lnTo>
                  <a:pt x="723" y="1185"/>
                </a:lnTo>
                <a:lnTo>
                  <a:pt x="800" y="1116"/>
                </a:lnTo>
                <a:lnTo>
                  <a:pt x="880" y="1052"/>
                </a:lnTo>
                <a:lnTo>
                  <a:pt x="964" y="994"/>
                </a:lnTo>
                <a:lnTo>
                  <a:pt x="1051" y="941"/>
                </a:lnTo>
                <a:lnTo>
                  <a:pt x="1141" y="893"/>
                </a:lnTo>
                <a:lnTo>
                  <a:pt x="1232" y="849"/>
                </a:lnTo>
                <a:lnTo>
                  <a:pt x="1327" y="812"/>
                </a:lnTo>
                <a:lnTo>
                  <a:pt x="1423" y="780"/>
                </a:lnTo>
                <a:lnTo>
                  <a:pt x="1522" y="753"/>
                </a:lnTo>
                <a:lnTo>
                  <a:pt x="1621" y="733"/>
                </a:lnTo>
                <a:lnTo>
                  <a:pt x="1722" y="717"/>
                </a:lnTo>
                <a:lnTo>
                  <a:pt x="1825" y="709"/>
                </a:lnTo>
                <a:lnTo>
                  <a:pt x="1929" y="705"/>
                </a:lnTo>
                <a:close/>
                <a:moveTo>
                  <a:pt x="1929" y="0"/>
                </a:moveTo>
                <a:lnTo>
                  <a:pt x="2057" y="3"/>
                </a:lnTo>
                <a:lnTo>
                  <a:pt x="2183" y="13"/>
                </a:lnTo>
                <a:lnTo>
                  <a:pt x="2309" y="30"/>
                </a:lnTo>
                <a:lnTo>
                  <a:pt x="2434" y="52"/>
                </a:lnTo>
                <a:lnTo>
                  <a:pt x="2557" y="81"/>
                </a:lnTo>
                <a:lnTo>
                  <a:pt x="2677" y="116"/>
                </a:lnTo>
                <a:lnTo>
                  <a:pt x="2796" y="158"/>
                </a:lnTo>
                <a:lnTo>
                  <a:pt x="2912" y="205"/>
                </a:lnTo>
                <a:lnTo>
                  <a:pt x="3025" y="258"/>
                </a:lnTo>
                <a:lnTo>
                  <a:pt x="3136" y="317"/>
                </a:lnTo>
                <a:lnTo>
                  <a:pt x="3244" y="382"/>
                </a:lnTo>
                <a:lnTo>
                  <a:pt x="3348" y="451"/>
                </a:lnTo>
                <a:lnTo>
                  <a:pt x="3450" y="527"/>
                </a:lnTo>
                <a:lnTo>
                  <a:pt x="3547" y="609"/>
                </a:lnTo>
                <a:lnTo>
                  <a:pt x="3641" y="694"/>
                </a:lnTo>
                <a:lnTo>
                  <a:pt x="3731" y="787"/>
                </a:lnTo>
                <a:lnTo>
                  <a:pt x="3816" y="883"/>
                </a:lnTo>
                <a:lnTo>
                  <a:pt x="3835" y="908"/>
                </a:lnTo>
                <a:lnTo>
                  <a:pt x="3848" y="937"/>
                </a:lnTo>
                <a:lnTo>
                  <a:pt x="3855" y="966"/>
                </a:lnTo>
                <a:lnTo>
                  <a:pt x="3857" y="996"/>
                </a:lnTo>
                <a:lnTo>
                  <a:pt x="3855" y="1026"/>
                </a:lnTo>
                <a:lnTo>
                  <a:pt x="3847" y="1056"/>
                </a:lnTo>
                <a:lnTo>
                  <a:pt x="3835" y="1084"/>
                </a:lnTo>
                <a:lnTo>
                  <a:pt x="3816" y="1109"/>
                </a:lnTo>
                <a:lnTo>
                  <a:pt x="3795" y="1131"/>
                </a:lnTo>
                <a:lnTo>
                  <a:pt x="3768" y="1149"/>
                </a:lnTo>
                <a:lnTo>
                  <a:pt x="3741" y="1162"/>
                </a:lnTo>
                <a:lnTo>
                  <a:pt x="3712" y="1170"/>
                </a:lnTo>
                <a:lnTo>
                  <a:pt x="3682" y="1173"/>
                </a:lnTo>
                <a:lnTo>
                  <a:pt x="3652" y="1170"/>
                </a:lnTo>
                <a:lnTo>
                  <a:pt x="3622" y="1162"/>
                </a:lnTo>
                <a:lnTo>
                  <a:pt x="3594" y="1150"/>
                </a:lnTo>
                <a:lnTo>
                  <a:pt x="3569" y="1132"/>
                </a:lnTo>
                <a:lnTo>
                  <a:pt x="3546" y="1109"/>
                </a:lnTo>
                <a:lnTo>
                  <a:pt x="3468" y="1021"/>
                </a:lnTo>
                <a:lnTo>
                  <a:pt x="3387" y="938"/>
                </a:lnTo>
                <a:lnTo>
                  <a:pt x="3301" y="861"/>
                </a:lnTo>
                <a:lnTo>
                  <a:pt x="3211" y="788"/>
                </a:lnTo>
                <a:lnTo>
                  <a:pt x="3118" y="721"/>
                </a:lnTo>
                <a:lnTo>
                  <a:pt x="3021" y="658"/>
                </a:lnTo>
                <a:lnTo>
                  <a:pt x="2922" y="602"/>
                </a:lnTo>
                <a:lnTo>
                  <a:pt x="2820" y="550"/>
                </a:lnTo>
                <a:lnTo>
                  <a:pt x="2715" y="504"/>
                </a:lnTo>
                <a:lnTo>
                  <a:pt x="2608" y="465"/>
                </a:lnTo>
                <a:lnTo>
                  <a:pt x="2499" y="431"/>
                </a:lnTo>
                <a:lnTo>
                  <a:pt x="2387" y="403"/>
                </a:lnTo>
                <a:lnTo>
                  <a:pt x="2275" y="381"/>
                </a:lnTo>
                <a:lnTo>
                  <a:pt x="2160" y="365"/>
                </a:lnTo>
                <a:lnTo>
                  <a:pt x="2045" y="355"/>
                </a:lnTo>
                <a:lnTo>
                  <a:pt x="1929" y="353"/>
                </a:lnTo>
                <a:lnTo>
                  <a:pt x="1812" y="355"/>
                </a:lnTo>
                <a:lnTo>
                  <a:pt x="1697" y="365"/>
                </a:lnTo>
                <a:lnTo>
                  <a:pt x="1583" y="381"/>
                </a:lnTo>
                <a:lnTo>
                  <a:pt x="1470" y="403"/>
                </a:lnTo>
                <a:lnTo>
                  <a:pt x="1358" y="431"/>
                </a:lnTo>
                <a:lnTo>
                  <a:pt x="1249" y="465"/>
                </a:lnTo>
                <a:lnTo>
                  <a:pt x="1142" y="504"/>
                </a:lnTo>
                <a:lnTo>
                  <a:pt x="1038" y="550"/>
                </a:lnTo>
                <a:lnTo>
                  <a:pt x="936" y="602"/>
                </a:lnTo>
                <a:lnTo>
                  <a:pt x="836" y="658"/>
                </a:lnTo>
                <a:lnTo>
                  <a:pt x="740" y="721"/>
                </a:lnTo>
                <a:lnTo>
                  <a:pt x="646" y="788"/>
                </a:lnTo>
                <a:lnTo>
                  <a:pt x="557" y="861"/>
                </a:lnTo>
                <a:lnTo>
                  <a:pt x="471" y="939"/>
                </a:lnTo>
                <a:lnTo>
                  <a:pt x="389" y="1022"/>
                </a:lnTo>
                <a:lnTo>
                  <a:pt x="311" y="1110"/>
                </a:lnTo>
                <a:lnTo>
                  <a:pt x="288" y="1132"/>
                </a:lnTo>
                <a:lnTo>
                  <a:pt x="263" y="1150"/>
                </a:lnTo>
                <a:lnTo>
                  <a:pt x="235" y="1162"/>
                </a:lnTo>
                <a:lnTo>
                  <a:pt x="207" y="1170"/>
                </a:lnTo>
                <a:lnTo>
                  <a:pt x="177" y="1173"/>
                </a:lnTo>
                <a:lnTo>
                  <a:pt x="147" y="1170"/>
                </a:lnTo>
                <a:lnTo>
                  <a:pt x="116" y="1162"/>
                </a:lnTo>
                <a:lnTo>
                  <a:pt x="89" y="1149"/>
                </a:lnTo>
                <a:lnTo>
                  <a:pt x="64" y="1131"/>
                </a:lnTo>
                <a:lnTo>
                  <a:pt x="41" y="1109"/>
                </a:lnTo>
                <a:lnTo>
                  <a:pt x="23" y="1084"/>
                </a:lnTo>
                <a:lnTo>
                  <a:pt x="11" y="1056"/>
                </a:lnTo>
                <a:lnTo>
                  <a:pt x="2" y="1026"/>
                </a:lnTo>
                <a:lnTo>
                  <a:pt x="0" y="996"/>
                </a:lnTo>
                <a:lnTo>
                  <a:pt x="2" y="966"/>
                </a:lnTo>
                <a:lnTo>
                  <a:pt x="10" y="937"/>
                </a:lnTo>
                <a:lnTo>
                  <a:pt x="23" y="908"/>
                </a:lnTo>
                <a:lnTo>
                  <a:pt x="41" y="883"/>
                </a:lnTo>
                <a:lnTo>
                  <a:pt x="126" y="787"/>
                </a:lnTo>
                <a:lnTo>
                  <a:pt x="216" y="694"/>
                </a:lnTo>
                <a:lnTo>
                  <a:pt x="310" y="609"/>
                </a:lnTo>
                <a:lnTo>
                  <a:pt x="407" y="527"/>
                </a:lnTo>
                <a:lnTo>
                  <a:pt x="509" y="451"/>
                </a:lnTo>
                <a:lnTo>
                  <a:pt x="614" y="382"/>
                </a:lnTo>
                <a:lnTo>
                  <a:pt x="722" y="317"/>
                </a:lnTo>
                <a:lnTo>
                  <a:pt x="832" y="258"/>
                </a:lnTo>
                <a:lnTo>
                  <a:pt x="946" y="205"/>
                </a:lnTo>
                <a:lnTo>
                  <a:pt x="1062" y="158"/>
                </a:lnTo>
                <a:lnTo>
                  <a:pt x="1180" y="116"/>
                </a:lnTo>
                <a:lnTo>
                  <a:pt x="1302" y="81"/>
                </a:lnTo>
                <a:lnTo>
                  <a:pt x="1424" y="52"/>
                </a:lnTo>
                <a:lnTo>
                  <a:pt x="1548" y="30"/>
                </a:lnTo>
                <a:lnTo>
                  <a:pt x="1674" y="13"/>
                </a:lnTo>
                <a:lnTo>
                  <a:pt x="1800" y="3"/>
                </a:lnTo>
                <a:lnTo>
                  <a:pt x="19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7"/>
          <p:cNvSpPr>
            <a:spLocks noEditPoints="1"/>
          </p:cNvSpPr>
          <p:nvPr/>
        </p:nvSpPr>
        <p:spPr bwMode="auto">
          <a:xfrm>
            <a:off x="5797825" y="3577714"/>
            <a:ext cx="481518" cy="430101"/>
          </a:xfrm>
          <a:custGeom>
            <a:avLst/>
            <a:gdLst>
              <a:gd name="T0" fmla="*/ 1909 w 3673"/>
              <a:gd name="T1" fmla="*/ 1203 h 3700"/>
              <a:gd name="T2" fmla="*/ 2182 w 3673"/>
              <a:gd name="T3" fmla="*/ 1377 h 3700"/>
              <a:gd name="T4" fmla="*/ 2250 w 3673"/>
              <a:gd name="T5" fmla="*/ 1540 h 3700"/>
              <a:gd name="T6" fmla="*/ 2183 w 3673"/>
              <a:gd name="T7" fmla="*/ 1701 h 3700"/>
              <a:gd name="T8" fmla="*/ 2023 w 3673"/>
              <a:gd name="T9" fmla="*/ 1770 h 3700"/>
              <a:gd name="T10" fmla="*/ 1862 w 3673"/>
              <a:gd name="T11" fmla="*/ 1703 h 3700"/>
              <a:gd name="T12" fmla="*/ 1687 w 3673"/>
              <a:gd name="T13" fmla="*/ 1624 h 3700"/>
              <a:gd name="T14" fmla="*/ 1505 w 3673"/>
              <a:gd name="T15" fmla="*/ 1672 h 3700"/>
              <a:gd name="T16" fmla="*/ 1339 w 3673"/>
              <a:gd name="T17" fmla="*/ 1785 h 3700"/>
              <a:gd name="T18" fmla="*/ 545 w 3673"/>
              <a:gd name="T19" fmla="*/ 2577 h 3700"/>
              <a:gd name="T20" fmla="*/ 458 w 3673"/>
              <a:gd name="T21" fmla="*/ 2786 h 3700"/>
              <a:gd name="T22" fmla="*/ 496 w 3673"/>
              <a:gd name="T23" fmla="*/ 3010 h 3700"/>
              <a:gd name="T24" fmla="*/ 650 w 3673"/>
              <a:gd name="T25" fmla="*/ 3181 h 3700"/>
              <a:gd name="T26" fmla="*/ 868 w 3673"/>
              <a:gd name="T27" fmla="*/ 3242 h 3700"/>
              <a:gd name="T28" fmla="*/ 1085 w 3673"/>
              <a:gd name="T29" fmla="*/ 3181 h 3700"/>
              <a:gd name="T30" fmla="*/ 1405 w 3673"/>
              <a:gd name="T31" fmla="*/ 2893 h 3700"/>
              <a:gd name="T32" fmla="*/ 1575 w 3673"/>
              <a:gd name="T33" fmla="*/ 2880 h 3700"/>
              <a:gd name="T34" fmla="*/ 1710 w 3673"/>
              <a:gd name="T35" fmla="*/ 2996 h 3700"/>
              <a:gd name="T36" fmla="*/ 1722 w 3673"/>
              <a:gd name="T37" fmla="*/ 3168 h 3700"/>
              <a:gd name="T38" fmla="*/ 1427 w 3673"/>
              <a:gd name="T39" fmla="*/ 3495 h 3700"/>
              <a:gd name="T40" fmla="*/ 1130 w 3673"/>
              <a:gd name="T41" fmla="*/ 3659 h 3700"/>
              <a:gd name="T42" fmla="*/ 801 w 3673"/>
              <a:gd name="T43" fmla="*/ 3698 h 3700"/>
              <a:gd name="T44" fmla="*/ 479 w 3673"/>
              <a:gd name="T45" fmla="*/ 3609 h 3700"/>
              <a:gd name="T46" fmla="*/ 208 w 3673"/>
              <a:gd name="T47" fmla="*/ 3396 h 3700"/>
              <a:gd name="T48" fmla="*/ 43 w 3673"/>
              <a:gd name="T49" fmla="*/ 3102 h 3700"/>
              <a:gd name="T50" fmla="*/ 3 w 3673"/>
              <a:gd name="T51" fmla="*/ 2763 h 3700"/>
              <a:gd name="T52" fmla="*/ 95 w 3673"/>
              <a:gd name="T53" fmla="*/ 2437 h 3700"/>
              <a:gd name="T54" fmla="*/ 939 w 3673"/>
              <a:gd name="T55" fmla="*/ 1534 h 3700"/>
              <a:gd name="T56" fmla="*/ 1266 w 3673"/>
              <a:gd name="T57" fmla="*/ 1283 h 3700"/>
              <a:gd name="T58" fmla="*/ 1597 w 3673"/>
              <a:gd name="T59" fmla="*/ 1172 h 3700"/>
              <a:gd name="T60" fmla="*/ 2984 w 3673"/>
              <a:gd name="T61" fmla="*/ 24 h 3700"/>
              <a:gd name="T62" fmla="*/ 3301 w 3673"/>
              <a:gd name="T63" fmla="*/ 179 h 3700"/>
              <a:gd name="T64" fmla="*/ 3545 w 3673"/>
              <a:gd name="T65" fmla="*/ 441 h 3700"/>
              <a:gd name="T66" fmla="*/ 3662 w 3673"/>
              <a:gd name="T67" fmla="*/ 757 h 3700"/>
              <a:gd name="T68" fmla="*/ 3648 w 3673"/>
              <a:gd name="T69" fmla="*/ 1098 h 3700"/>
              <a:gd name="T70" fmla="*/ 3508 w 3673"/>
              <a:gd name="T71" fmla="*/ 1404 h 3700"/>
              <a:gd name="T72" fmla="*/ 2552 w 3673"/>
              <a:gd name="T73" fmla="*/ 2361 h 3700"/>
              <a:gd name="T74" fmla="*/ 2206 w 3673"/>
              <a:gd name="T75" fmla="*/ 2548 h 3700"/>
              <a:gd name="T76" fmla="*/ 1881 w 3673"/>
              <a:gd name="T77" fmla="*/ 2567 h 3700"/>
              <a:gd name="T78" fmla="*/ 1596 w 3673"/>
              <a:gd name="T79" fmla="*/ 2439 h 3700"/>
              <a:gd name="T80" fmla="*/ 1434 w 3673"/>
              <a:gd name="T81" fmla="*/ 2256 h 3700"/>
              <a:gd name="T82" fmla="*/ 1447 w 3673"/>
              <a:gd name="T83" fmla="*/ 2084 h 3700"/>
              <a:gd name="T84" fmla="*/ 1581 w 3673"/>
              <a:gd name="T85" fmla="*/ 1968 h 3700"/>
              <a:gd name="T86" fmla="*/ 1752 w 3673"/>
              <a:gd name="T87" fmla="*/ 1980 h 3700"/>
              <a:gd name="T88" fmla="*/ 1845 w 3673"/>
              <a:gd name="T89" fmla="*/ 2056 h 3700"/>
              <a:gd name="T90" fmla="*/ 1931 w 3673"/>
              <a:gd name="T91" fmla="*/ 2107 h 3700"/>
              <a:gd name="T92" fmla="*/ 2059 w 3673"/>
              <a:gd name="T93" fmla="*/ 2113 h 3700"/>
              <a:gd name="T94" fmla="*/ 2235 w 3673"/>
              <a:gd name="T95" fmla="*/ 2028 h 3700"/>
              <a:gd name="T96" fmla="*/ 3128 w 3673"/>
              <a:gd name="T97" fmla="*/ 1149 h 3700"/>
              <a:gd name="T98" fmla="*/ 3215 w 3673"/>
              <a:gd name="T99" fmla="*/ 941 h 3700"/>
              <a:gd name="T100" fmla="*/ 3177 w 3673"/>
              <a:gd name="T101" fmla="*/ 716 h 3700"/>
              <a:gd name="T102" fmla="*/ 3031 w 3673"/>
              <a:gd name="T103" fmla="*/ 548 h 3700"/>
              <a:gd name="T104" fmla="*/ 2838 w 3673"/>
              <a:gd name="T105" fmla="*/ 464 h 3700"/>
              <a:gd name="T106" fmla="*/ 2634 w 3673"/>
              <a:gd name="T107" fmla="*/ 500 h 3700"/>
              <a:gd name="T108" fmla="*/ 2268 w 3673"/>
              <a:gd name="T109" fmla="*/ 834 h 3700"/>
              <a:gd name="T110" fmla="*/ 2098 w 3673"/>
              <a:gd name="T111" fmla="*/ 846 h 3700"/>
              <a:gd name="T112" fmla="*/ 1963 w 3673"/>
              <a:gd name="T113" fmla="*/ 730 h 3700"/>
              <a:gd name="T114" fmla="*/ 1951 w 3673"/>
              <a:gd name="T115" fmla="*/ 558 h 3700"/>
              <a:gd name="T116" fmla="*/ 2292 w 3673"/>
              <a:gd name="T117" fmla="*/ 185 h 3700"/>
              <a:gd name="T118" fmla="*/ 2590 w 3673"/>
              <a:gd name="T119" fmla="*/ 26 h 3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3" h="3700">
                <a:moveTo>
                  <a:pt x="1661" y="1167"/>
                </a:moveTo>
                <a:lnTo>
                  <a:pt x="1725" y="1167"/>
                </a:lnTo>
                <a:lnTo>
                  <a:pt x="1787" y="1173"/>
                </a:lnTo>
                <a:lnTo>
                  <a:pt x="1849" y="1186"/>
                </a:lnTo>
                <a:lnTo>
                  <a:pt x="1909" y="1203"/>
                </a:lnTo>
                <a:lnTo>
                  <a:pt x="1968" y="1227"/>
                </a:lnTo>
                <a:lnTo>
                  <a:pt x="2024" y="1255"/>
                </a:lnTo>
                <a:lnTo>
                  <a:pt x="2079" y="1290"/>
                </a:lnTo>
                <a:lnTo>
                  <a:pt x="2133" y="1331"/>
                </a:lnTo>
                <a:lnTo>
                  <a:pt x="2182" y="1377"/>
                </a:lnTo>
                <a:lnTo>
                  <a:pt x="2207" y="1405"/>
                </a:lnTo>
                <a:lnTo>
                  <a:pt x="2225" y="1437"/>
                </a:lnTo>
                <a:lnTo>
                  <a:pt x="2239" y="1470"/>
                </a:lnTo>
                <a:lnTo>
                  <a:pt x="2247" y="1504"/>
                </a:lnTo>
                <a:lnTo>
                  <a:pt x="2250" y="1540"/>
                </a:lnTo>
                <a:lnTo>
                  <a:pt x="2248" y="1575"/>
                </a:lnTo>
                <a:lnTo>
                  <a:pt x="2240" y="1609"/>
                </a:lnTo>
                <a:lnTo>
                  <a:pt x="2226" y="1642"/>
                </a:lnTo>
                <a:lnTo>
                  <a:pt x="2208" y="1673"/>
                </a:lnTo>
                <a:lnTo>
                  <a:pt x="2183" y="1701"/>
                </a:lnTo>
                <a:lnTo>
                  <a:pt x="2156" y="1726"/>
                </a:lnTo>
                <a:lnTo>
                  <a:pt x="2125" y="1745"/>
                </a:lnTo>
                <a:lnTo>
                  <a:pt x="2092" y="1758"/>
                </a:lnTo>
                <a:lnTo>
                  <a:pt x="2058" y="1766"/>
                </a:lnTo>
                <a:lnTo>
                  <a:pt x="2023" y="1770"/>
                </a:lnTo>
                <a:lnTo>
                  <a:pt x="1988" y="1766"/>
                </a:lnTo>
                <a:lnTo>
                  <a:pt x="1954" y="1760"/>
                </a:lnTo>
                <a:lnTo>
                  <a:pt x="1921" y="1746"/>
                </a:lnTo>
                <a:lnTo>
                  <a:pt x="1891" y="1726"/>
                </a:lnTo>
                <a:lnTo>
                  <a:pt x="1862" y="1703"/>
                </a:lnTo>
                <a:lnTo>
                  <a:pt x="1829" y="1674"/>
                </a:lnTo>
                <a:lnTo>
                  <a:pt x="1795" y="1652"/>
                </a:lnTo>
                <a:lnTo>
                  <a:pt x="1760" y="1638"/>
                </a:lnTo>
                <a:lnTo>
                  <a:pt x="1723" y="1627"/>
                </a:lnTo>
                <a:lnTo>
                  <a:pt x="1687" y="1624"/>
                </a:lnTo>
                <a:lnTo>
                  <a:pt x="1651" y="1625"/>
                </a:lnTo>
                <a:lnTo>
                  <a:pt x="1614" y="1631"/>
                </a:lnTo>
                <a:lnTo>
                  <a:pt x="1578" y="1641"/>
                </a:lnTo>
                <a:lnTo>
                  <a:pt x="1540" y="1655"/>
                </a:lnTo>
                <a:lnTo>
                  <a:pt x="1505" y="1672"/>
                </a:lnTo>
                <a:lnTo>
                  <a:pt x="1469" y="1691"/>
                </a:lnTo>
                <a:lnTo>
                  <a:pt x="1435" y="1713"/>
                </a:lnTo>
                <a:lnTo>
                  <a:pt x="1402" y="1736"/>
                </a:lnTo>
                <a:lnTo>
                  <a:pt x="1370" y="1760"/>
                </a:lnTo>
                <a:lnTo>
                  <a:pt x="1339" y="1785"/>
                </a:lnTo>
                <a:lnTo>
                  <a:pt x="1311" y="1810"/>
                </a:lnTo>
                <a:lnTo>
                  <a:pt x="1284" y="1835"/>
                </a:lnTo>
                <a:lnTo>
                  <a:pt x="1259" y="1859"/>
                </a:lnTo>
                <a:lnTo>
                  <a:pt x="575" y="2543"/>
                </a:lnTo>
                <a:lnTo>
                  <a:pt x="545" y="2577"/>
                </a:lnTo>
                <a:lnTo>
                  <a:pt x="517" y="2615"/>
                </a:lnTo>
                <a:lnTo>
                  <a:pt x="496" y="2655"/>
                </a:lnTo>
                <a:lnTo>
                  <a:pt x="478" y="2697"/>
                </a:lnTo>
                <a:lnTo>
                  <a:pt x="466" y="2740"/>
                </a:lnTo>
                <a:lnTo>
                  <a:pt x="458" y="2786"/>
                </a:lnTo>
                <a:lnTo>
                  <a:pt x="455" y="2832"/>
                </a:lnTo>
                <a:lnTo>
                  <a:pt x="458" y="2879"/>
                </a:lnTo>
                <a:lnTo>
                  <a:pt x="466" y="2923"/>
                </a:lnTo>
                <a:lnTo>
                  <a:pt x="478" y="2968"/>
                </a:lnTo>
                <a:lnTo>
                  <a:pt x="496" y="3010"/>
                </a:lnTo>
                <a:lnTo>
                  <a:pt x="517" y="3050"/>
                </a:lnTo>
                <a:lnTo>
                  <a:pt x="545" y="3087"/>
                </a:lnTo>
                <a:lnTo>
                  <a:pt x="575" y="3121"/>
                </a:lnTo>
                <a:lnTo>
                  <a:pt x="611" y="3153"/>
                </a:lnTo>
                <a:lnTo>
                  <a:pt x="650" y="3181"/>
                </a:lnTo>
                <a:lnTo>
                  <a:pt x="690" y="3202"/>
                </a:lnTo>
                <a:lnTo>
                  <a:pt x="733" y="3219"/>
                </a:lnTo>
                <a:lnTo>
                  <a:pt x="777" y="3232"/>
                </a:lnTo>
                <a:lnTo>
                  <a:pt x="823" y="3240"/>
                </a:lnTo>
                <a:lnTo>
                  <a:pt x="868" y="3242"/>
                </a:lnTo>
                <a:lnTo>
                  <a:pt x="913" y="3240"/>
                </a:lnTo>
                <a:lnTo>
                  <a:pt x="957" y="3232"/>
                </a:lnTo>
                <a:lnTo>
                  <a:pt x="1001" y="3219"/>
                </a:lnTo>
                <a:lnTo>
                  <a:pt x="1044" y="3202"/>
                </a:lnTo>
                <a:lnTo>
                  <a:pt x="1085" y="3181"/>
                </a:lnTo>
                <a:lnTo>
                  <a:pt x="1123" y="3153"/>
                </a:lnTo>
                <a:lnTo>
                  <a:pt x="1159" y="3121"/>
                </a:lnTo>
                <a:lnTo>
                  <a:pt x="1345" y="2936"/>
                </a:lnTo>
                <a:lnTo>
                  <a:pt x="1373" y="2912"/>
                </a:lnTo>
                <a:lnTo>
                  <a:pt x="1405" y="2893"/>
                </a:lnTo>
                <a:lnTo>
                  <a:pt x="1437" y="2879"/>
                </a:lnTo>
                <a:lnTo>
                  <a:pt x="1471" y="2871"/>
                </a:lnTo>
                <a:lnTo>
                  <a:pt x="1506" y="2869"/>
                </a:lnTo>
                <a:lnTo>
                  <a:pt x="1541" y="2872"/>
                </a:lnTo>
                <a:lnTo>
                  <a:pt x="1575" y="2880"/>
                </a:lnTo>
                <a:lnTo>
                  <a:pt x="1608" y="2894"/>
                </a:lnTo>
                <a:lnTo>
                  <a:pt x="1639" y="2912"/>
                </a:lnTo>
                <a:lnTo>
                  <a:pt x="1667" y="2937"/>
                </a:lnTo>
                <a:lnTo>
                  <a:pt x="1691" y="2965"/>
                </a:lnTo>
                <a:lnTo>
                  <a:pt x="1710" y="2996"/>
                </a:lnTo>
                <a:lnTo>
                  <a:pt x="1722" y="3029"/>
                </a:lnTo>
                <a:lnTo>
                  <a:pt x="1730" y="3063"/>
                </a:lnTo>
                <a:lnTo>
                  <a:pt x="1734" y="3099"/>
                </a:lnTo>
                <a:lnTo>
                  <a:pt x="1730" y="3134"/>
                </a:lnTo>
                <a:lnTo>
                  <a:pt x="1722" y="3168"/>
                </a:lnTo>
                <a:lnTo>
                  <a:pt x="1709" y="3201"/>
                </a:lnTo>
                <a:lnTo>
                  <a:pt x="1690" y="3232"/>
                </a:lnTo>
                <a:lnTo>
                  <a:pt x="1666" y="3260"/>
                </a:lnTo>
                <a:lnTo>
                  <a:pt x="1480" y="3447"/>
                </a:lnTo>
                <a:lnTo>
                  <a:pt x="1427" y="3495"/>
                </a:lnTo>
                <a:lnTo>
                  <a:pt x="1373" y="3538"/>
                </a:lnTo>
                <a:lnTo>
                  <a:pt x="1315" y="3576"/>
                </a:lnTo>
                <a:lnTo>
                  <a:pt x="1256" y="3609"/>
                </a:lnTo>
                <a:lnTo>
                  <a:pt x="1193" y="3636"/>
                </a:lnTo>
                <a:lnTo>
                  <a:pt x="1130" y="3659"/>
                </a:lnTo>
                <a:lnTo>
                  <a:pt x="1066" y="3677"/>
                </a:lnTo>
                <a:lnTo>
                  <a:pt x="1000" y="3690"/>
                </a:lnTo>
                <a:lnTo>
                  <a:pt x="933" y="3698"/>
                </a:lnTo>
                <a:lnTo>
                  <a:pt x="867" y="3700"/>
                </a:lnTo>
                <a:lnTo>
                  <a:pt x="801" y="3698"/>
                </a:lnTo>
                <a:lnTo>
                  <a:pt x="734" y="3690"/>
                </a:lnTo>
                <a:lnTo>
                  <a:pt x="669" y="3677"/>
                </a:lnTo>
                <a:lnTo>
                  <a:pt x="605" y="3659"/>
                </a:lnTo>
                <a:lnTo>
                  <a:pt x="541" y="3636"/>
                </a:lnTo>
                <a:lnTo>
                  <a:pt x="479" y="3609"/>
                </a:lnTo>
                <a:lnTo>
                  <a:pt x="419" y="3576"/>
                </a:lnTo>
                <a:lnTo>
                  <a:pt x="362" y="3538"/>
                </a:lnTo>
                <a:lnTo>
                  <a:pt x="307" y="3495"/>
                </a:lnTo>
                <a:lnTo>
                  <a:pt x="254" y="3447"/>
                </a:lnTo>
                <a:lnTo>
                  <a:pt x="208" y="3396"/>
                </a:lnTo>
                <a:lnTo>
                  <a:pt x="165" y="3342"/>
                </a:lnTo>
                <a:lnTo>
                  <a:pt x="128" y="3285"/>
                </a:lnTo>
                <a:lnTo>
                  <a:pt x="95" y="3226"/>
                </a:lnTo>
                <a:lnTo>
                  <a:pt x="65" y="3165"/>
                </a:lnTo>
                <a:lnTo>
                  <a:pt x="43" y="3102"/>
                </a:lnTo>
                <a:lnTo>
                  <a:pt x="25" y="3036"/>
                </a:lnTo>
                <a:lnTo>
                  <a:pt x="11" y="2970"/>
                </a:lnTo>
                <a:lnTo>
                  <a:pt x="3" y="2902"/>
                </a:lnTo>
                <a:lnTo>
                  <a:pt x="0" y="2832"/>
                </a:lnTo>
                <a:lnTo>
                  <a:pt x="3" y="2763"/>
                </a:lnTo>
                <a:lnTo>
                  <a:pt x="11" y="2694"/>
                </a:lnTo>
                <a:lnTo>
                  <a:pt x="25" y="2627"/>
                </a:lnTo>
                <a:lnTo>
                  <a:pt x="43" y="2562"/>
                </a:lnTo>
                <a:lnTo>
                  <a:pt x="65" y="2499"/>
                </a:lnTo>
                <a:lnTo>
                  <a:pt x="95" y="2437"/>
                </a:lnTo>
                <a:lnTo>
                  <a:pt x="128" y="2378"/>
                </a:lnTo>
                <a:lnTo>
                  <a:pt x="165" y="2322"/>
                </a:lnTo>
                <a:lnTo>
                  <a:pt x="208" y="2267"/>
                </a:lnTo>
                <a:lnTo>
                  <a:pt x="254" y="2217"/>
                </a:lnTo>
                <a:lnTo>
                  <a:pt x="939" y="1534"/>
                </a:lnTo>
                <a:lnTo>
                  <a:pt x="1003" y="1473"/>
                </a:lnTo>
                <a:lnTo>
                  <a:pt x="1068" y="1417"/>
                </a:lnTo>
                <a:lnTo>
                  <a:pt x="1133" y="1367"/>
                </a:lnTo>
                <a:lnTo>
                  <a:pt x="1200" y="1322"/>
                </a:lnTo>
                <a:lnTo>
                  <a:pt x="1266" y="1283"/>
                </a:lnTo>
                <a:lnTo>
                  <a:pt x="1332" y="1249"/>
                </a:lnTo>
                <a:lnTo>
                  <a:pt x="1399" y="1222"/>
                </a:lnTo>
                <a:lnTo>
                  <a:pt x="1466" y="1199"/>
                </a:lnTo>
                <a:lnTo>
                  <a:pt x="1531" y="1183"/>
                </a:lnTo>
                <a:lnTo>
                  <a:pt x="1597" y="1172"/>
                </a:lnTo>
                <a:lnTo>
                  <a:pt x="1661" y="1167"/>
                </a:lnTo>
                <a:close/>
                <a:moveTo>
                  <a:pt x="2786" y="0"/>
                </a:moveTo>
                <a:lnTo>
                  <a:pt x="2851" y="2"/>
                </a:lnTo>
                <a:lnTo>
                  <a:pt x="2918" y="10"/>
                </a:lnTo>
                <a:lnTo>
                  <a:pt x="2984" y="24"/>
                </a:lnTo>
                <a:lnTo>
                  <a:pt x="3049" y="44"/>
                </a:lnTo>
                <a:lnTo>
                  <a:pt x="3114" y="70"/>
                </a:lnTo>
                <a:lnTo>
                  <a:pt x="3178" y="100"/>
                </a:lnTo>
                <a:lnTo>
                  <a:pt x="3240" y="137"/>
                </a:lnTo>
                <a:lnTo>
                  <a:pt x="3301" y="179"/>
                </a:lnTo>
                <a:lnTo>
                  <a:pt x="3361" y="227"/>
                </a:lnTo>
                <a:lnTo>
                  <a:pt x="3418" y="279"/>
                </a:lnTo>
                <a:lnTo>
                  <a:pt x="3465" y="330"/>
                </a:lnTo>
                <a:lnTo>
                  <a:pt x="3508" y="384"/>
                </a:lnTo>
                <a:lnTo>
                  <a:pt x="3545" y="441"/>
                </a:lnTo>
                <a:lnTo>
                  <a:pt x="3578" y="500"/>
                </a:lnTo>
                <a:lnTo>
                  <a:pt x="3606" y="562"/>
                </a:lnTo>
                <a:lnTo>
                  <a:pt x="3630" y="625"/>
                </a:lnTo>
                <a:lnTo>
                  <a:pt x="3648" y="690"/>
                </a:lnTo>
                <a:lnTo>
                  <a:pt x="3662" y="757"/>
                </a:lnTo>
                <a:lnTo>
                  <a:pt x="3670" y="825"/>
                </a:lnTo>
                <a:lnTo>
                  <a:pt x="3673" y="894"/>
                </a:lnTo>
                <a:lnTo>
                  <a:pt x="3670" y="963"/>
                </a:lnTo>
                <a:lnTo>
                  <a:pt x="3662" y="1032"/>
                </a:lnTo>
                <a:lnTo>
                  <a:pt x="3648" y="1098"/>
                </a:lnTo>
                <a:lnTo>
                  <a:pt x="3630" y="1164"/>
                </a:lnTo>
                <a:lnTo>
                  <a:pt x="3607" y="1228"/>
                </a:lnTo>
                <a:lnTo>
                  <a:pt x="3578" y="1289"/>
                </a:lnTo>
                <a:lnTo>
                  <a:pt x="3545" y="1347"/>
                </a:lnTo>
                <a:lnTo>
                  <a:pt x="3508" y="1404"/>
                </a:lnTo>
                <a:lnTo>
                  <a:pt x="3465" y="1458"/>
                </a:lnTo>
                <a:lnTo>
                  <a:pt x="3419" y="1509"/>
                </a:lnTo>
                <a:lnTo>
                  <a:pt x="2689" y="2239"/>
                </a:lnTo>
                <a:lnTo>
                  <a:pt x="2621" y="2303"/>
                </a:lnTo>
                <a:lnTo>
                  <a:pt x="2552" y="2361"/>
                </a:lnTo>
                <a:lnTo>
                  <a:pt x="2483" y="2411"/>
                </a:lnTo>
                <a:lnTo>
                  <a:pt x="2414" y="2455"/>
                </a:lnTo>
                <a:lnTo>
                  <a:pt x="2345" y="2493"/>
                </a:lnTo>
                <a:lnTo>
                  <a:pt x="2275" y="2524"/>
                </a:lnTo>
                <a:lnTo>
                  <a:pt x="2206" y="2548"/>
                </a:lnTo>
                <a:lnTo>
                  <a:pt x="2137" y="2565"/>
                </a:lnTo>
                <a:lnTo>
                  <a:pt x="2069" y="2575"/>
                </a:lnTo>
                <a:lnTo>
                  <a:pt x="2001" y="2578"/>
                </a:lnTo>
                <a:lnTo>
                  <a:pt x="1940" y="2575"/>
                </a:lnTo>
                <a:lnTo>
                  <a:pt x="1881" y="2567"/>
                </a:lnTo>
                <a:lnTo>
                  <a:pt x="1822" y="2552"/>
                </a:lnTo>
                <a:lnTo>
                  <a:pt x="1763" y="2533"/>
                </a:lnTo>
                <a:lnTo>
                  <a:pt x="1706" y="2508"/>
                </a:lnTo>
                <a:lnTo>
                  <a:pt x="1650" y="2476"/>
                </a:lnTo>
                <a:lnTo>
                  <a:pt x="1596" y="2439"/>
                </a:lnTo>
                <a:lnTo>
                  <a:pt x="1543" y="2397"/>
                </a:lnTo>
                <a:lnTo>
                  <a:pt x="1491" y="2348"/>
                </a:lnTo>
                <a:lnTo>
                  <a:pt x="1466" y="2321"/>
                </a:lnTo>
                <a:lnTo>
                  <a:pt x="1448" y="2289"/>
                </a:lnTo>
                <a:lnTo>
                  <a:pt x="1434" y="2256"/>
                </a:lnTo>
                <a:lnTo>
                  <a:pt x="1426" y="2222"/>
                </a:lnTo>
                <a:lnTo>
                  <a:pt x="1423" y="2187"/>
                </a:lnTo>
                <a:lnTo>
                  <a:pt x="1425" y="2151"/>
                </a:lnTo>
                <a:lnTo>
                  <a:pt x="1433" y="2117"/>
                </a:lnTo>
                <a:lnTo>
                  <a:pt x="1447" y="2084"/>
                </a:lnTo>
                <a:lnTo>
                  <a:pt x="1465" y="2053"/>
                </a:lnTo>
                <a:lnTo>
                  <a:pt x="1489" y="2025"/>
                </a:lnTo>
                <a:lnTo>
                  <a:pt x="1517" y="2000"/>
                </a:lnTo>
                <a:lnTo>
                  <a:pt x="1548" y="1982"/>
                </a:lnTo>
                <a:lnTo>
                  <a:pt x="1581" y="1968"/>
                </a:lnTo>
                <a:lnTo>
                  <a:pt x="1615" y="1960"/>
                </a:lnTo>
                <a:lnTo>
                  <a:pt x="1650" y="1957"/>
                </a:lnTo>
                <a:lnTo>
                  <a:pt x="1685" y="1960"/>
                </a:lnTo>
                <a:lnTo>
                  <a:pt x="1719" y="1967"/>
                </a:lnTo>
                <a:lnTo>
                  <a:pt x="1752" y="1980"/>
                </a:lnTo>
                <a:lnTo>
                  <a:pt x="1782" y="2000"/>
                </a:lnTo>
                <a:lnTo>
                  <a:pt x="1810" y="2024"/>
                </a:lnTo>
                <a:lnTo>
                  <a:pt x="1821" y="2034"/>
                </a:lnTo>
                <a:lnTo>
                  <a:pt x="1833" y="2044"/>
                </a:lnTo>
                <a:lnTo>
                  <a:pt x="1845" y="2056"/>
                </a:lnTo>
                <a:lnTo>
                  <a:pt x="1859" y="2067"/>
                </a:lnTo>
                <a:lnTo>
                  <a:pt x="1875" y="2078"/>
                </a:lnTo>
                <a:lnTo>
                  <a:pt x="1892" y="2089"/>
                </a:lnTo>
                <a:lnTo>
                  <a:pt x="1911" y="2099"/>
                </a:lnTo>
                <a:lnTo>
                  <a:pt x="1931" y="2107"/>
                </a:lnTo>
                <a:lnTo>
                  <a:pt x="1953" y="2113"/>
                </a:lnTo>
                <a:lnTo>
                  <a:pt x="1977" y="2117"/>
                </a:lnTo>
                <a:lnTo>
                  <a:pt x="2003" y="2119"/>
                </a:lnTo>
                <a:lnTo>
                  <a:pt x="2030" y="2117"/>
                </a:lnTo>
                <a:lnTo>
                  <a:pt x="2059" y="2113"/>
                </a:lnTo>
                <a:lnTo>
                  <a:pt x="2090" y="2105"/>
                </a:lnTo>
                <a:lnTo>
                  <a:pt x="2124" y="2092"/>
                </a:lnTo>
                <a:lnTo>
                  <a:pt x="2159" y="2076"/>
                </a:lnTo>
                <a:lnTo>
                  <a:pt x="2196" y="2054"/>
                </a:lnTo>
                <a:lnTo>
                  <a:pt x="2235" y="2028"/>
                </a:lnTo>
                <a:lnTo>
                  <a:pt x="2277" y="1995"/>
                </a:lnTo>
                <a:lnTo>
                  <a:pt x="2321" y="1958"/>
                </a:lnTo>
                <a:lnTo>
                  <a:pt x="2368" y="1913"/>
                </a:lnTo>
                <a:lnTo>
                  <a:pt x="3098" y="1184"/>
                </a:lnTo>
                <a:lnTo>
                  <a:pt x="3128" y="1149"/>
                </a:lnTo>
                <a:lnTo>
                  <a:pt x="3155" y="1112"/>
                </a:lnTo>
                <a:lnTo>
                  <a:pt x="3177" y="1072"/>
                </a:lnTo>
                <a:lnTo>
                  <a:pt x="3195" y="1030"/>
                </a:lnTo>
                <a:lnTo>
                  <a:pt x="3207" y="986"/>
                </a:lnTo>
                <a:lnTo>
                  <a:pt x="3215" y="941"/>
                </a:lnTo>
                <a:lnTo>
                  <a:pt x="3218" y="894"/>
                </a:lnTo>
                <a:lnTo>
                  <a:pt x="3215" y="848"/>
                </a:lnTo>
                <a:lnTo>
                  <a:pt x="3207" y="803"/>
                </a:lnTo>
                <a:lnTo>
                  <a:pt x="3195" y="759"/>
                </a:lnTo>
                <a:lnTo>
                  <a:pt x="3177" y="716"/>
                </a:lnTo>
                <a:lnTo>
                  <a:pt x="3155" y="677"/>
                </a:lnTo>
                <a:lnTo>
                  <a:pt x="3128" y="640"/>
                </a:lnTo>
                <a:lnTo>
                  <a:pt x="3098" y="605"/>
                </a:lnTo>
                <a:lnTo>
                  <a:pt x="3065" y="575"/>
                </a:lnTo>
                <a:lnTo>
                  <a:pt x="3031" y="548"/>
                </a:lnTo>
                <a:lnTo>
                  <a:pt x="2995" y="524"/>
                </a:lnTo>
                <a:lnTo>
                  <a:pt x="2956" y="502"/>
                </a:lnTo>
                <a:lnTo>
                  <a:pt x="2918" y="485"/>
                </a:lnTo>
                <a:lnTo>
                  <a:pt x="2878" y="473"/>
                </a:lnTo>
                <a:lnTo>
                  <a:pt x="2838" y="464"/>
                </a:lnTo>
                <a:lnTo>
                  <a:pt x="2797" y="460"/>
                </a:lnTo>
                <a:lnTo>
                  <a:pt x="2755" y="461"/>
                </a:lnTo>
                <a:lnTo>
                  <a:pt x="2715" y="468"/>
                </a:lnTo>
                <a:lnTo>
                  <a:pt x="2675" y="482"/>
                </a:lnTo>
                <a:lnTo>
                  <a:pt x="2634" y="500"/>
                </a:lnTo>
                <a:lnTo>
                  <a:pt x="2596" y="526"/>
                </a:lnTo>
                <a:lnTo>
                  <a:pt x="2559" y="559"/>
                </a:lnTo>
                <a:lnTo>
                  <a:pt x="2328" y="790"/>
                </a:lnTo>
                <a:lnTo>
                  <a:pt x="2299" y="814"/>
                </a:lnTo>
                <a:lnTo>
                  <a:pt x="2268" y="834"/>
                </a:lnTo>
                <a:lnTo>
                  <a:pt x="2235" y="847"/>
                </a:lnTo>
                <a:lnTo>
                  <a:pt x="2201" y="854"/>
                </a:lnTo>
                <a:lnTo>
                  <a:pt x="2166" y="858"/>
                </a:lnTo>
                <a:lnTo>
                  <a:pt x="2131" y="854"/>
                </a:lnTo>
                <a:lnTo>
                  <a:pt x="2098" y="846"/>
                </a:lnTo>
                <a:lnTo>
                  <a:pt x="2065" y="833"/>
                </a:lnTo>
                <a:lnTo>
                  <a:pt x="2034" y="814"/>
                </a:lnTo>
                <a:lnTo>
                  <a:pt x="2006" y="789"/>
                </a:lnTo>
                <a:lnTo>
                  <a:pt x="1982" y="761"/>
                </a:lnTo>
                <a:lnTo>
                  <a:pt x="1963" y="730"/>
                </a:lnTo>
                <a:lnTo>
                  <a:pt x="1951" y="697"/>
                </a:lnTo>
                <a:lnTo>
                  <a:pt x="1943" y="663"/>
                </a:lnTo>
                <a:lnTo>
                  <a:pt x="1939" y="628"/>
                </a:lnTo>
                <a:lnTo>
                  <a:pt x="1943" y="592"/>
                </a:lnTo>
                <a:lnTo>
                  <a:pt x="1951" y="558"/>
                </a:lnTo>
                <a:lnTo>
                  <a:pt x="1964" y="525"/>
                </a:lnTo>
                <a:lnTo>
                  <a:pt x="1983" y="494"/>
                </a:lnTo>
                <a:lnTo>
                  <a:pt x="2007" y="466"/>
                </a:lnTo>
                <a:lnTo>
                  <a:pt x="2239" y="234"/>
                </a:lnTo>
                <a:lnTo>
                  <a:pt x="2292" y="185"/>
                </a:lnTo>
                <a:lnTo>
                  <a:pt x="2347" y="141"/>
                </a:lnTo>
                <a:lnTo>
                  <a:pt x="2406" y="104"/>
                </a:lnTo>
                <a:lnTo>
                  <a:pt x="2466" y="73"/>
                </a:lnTo>
                <a:lnTo>
                  <a:pt x="2527" y="47"/>
                </a:lnTo>
                <a:lnTo>
                  <a:pt x="2590" y="26"/>
                </a:lnTo>
                <a:lnTo>
                  <a:pt x="2655" y="11"/>
                </a:lnTo>
                <a:lnTo>
                  <a:pt x="2719" y="3"/>
                </a:lnTo>
                <a:lnTo>
                  <a:pt x="27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413000" y="3401760"/>
            <a:ext cx="36781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This is a sample text. Enter text here.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text here.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5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Decathl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2B5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1675</Words>
  <Application>Microsoft Office PowerPoint</Application>
  <PresentationFormat>Widescreen</PresentationFormat>
  <Paragraphs>202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82</cp:revision>
  <dcterms:created xsi:type="dcterms:W3CDTF">2015-02-02T05:34:47Z</dcterms:created>
  <dcterms:modified xsi:type="dcterms:W3CDTF">2018-12-21T16:09:30Z</dcterms:modified>
</cp:coreProperties>
</file>