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808080"/>
    <a:srgbClr val="4C4CC4"/>
    <a:srgbClr val="333399"/>
    <a:srgbClr val="3EA9F5"/>
    <a:srgbClr val="3366CC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9988" autoAdjust="0"/>
  </p:normalViewPr>
  <p:slideViewPr>
    <p:cSldViewPr snapToGrid="0">
      <p:cViewPr varScale="1">
        <p:scale>
          <a:sx n="64" d="100"/>
          <a:sy n="64" d="100"/>
        </p:scale>
        <p:origin x="7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F26B2-A334-48CB-9EC7-2B5C35AF4E44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52C0D-EA9D-45E2-A905-27ECF9FDA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70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Source: https://pixabay.com/en/coins-pennies-money-currency-cash-912719/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52C0D-EA9D-45E2-A905-27ECF9FDA6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116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Source: https://pixabay.com/en/office-startup-business-home-office-594132/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52C0D-EA9D-45E2-A905-27ECF9FDA6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25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Source: </a:t>
            </a:r>
            <a:r>
              <a:rPr lang="en-US" b="0" dirty="0"/>
              <a:t>https://pixabay.com/en/photos/download/chess-145184_1280.png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52C0D-EA9D-45E2-A905-27ECF9FDA6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632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590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89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89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94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8" y="1122363"/>
            <a:ext cx="9144000" cy="2387600"/>
          </a:xfrm>
        </p:spPr>
        <p:txBody>
          <a:bodyPr anchor="b"/>
          <a:lstStyle>
            <a:lvl1pPr algn="ctr"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8" y="3602038"/>
            <a:ext cx="9144000" cy="1655762"/>
          </a:xfrm>
        </p:spPr>
        <p:txBody>
          <a:bodyPr/>
          <a:lstStyle>
            <a:lvl1pPr marL="0" indent="0" algn="ctr">
              <a:buNone/>
              <a:defRPr sz="2392"/>
            </a:lvl1pPr>
            <a:lvl2pPr marL="456104" indent="0" algn="ctr">
              <a:buNone/>
              <a:defRPr sz="1992"/>
            </a:lvl2pPr>
            <a:lvl3pPr marL="912208" indent="0" algn="ctr">
              <a:buNone/>
              <a:defRPr sz="1792"/>
            </a:lvl3pPr>
            <a:lvl4pPr marL="1368312" indent="0" algn="ctr">
              <a:buNone/>
              <a:defRPr sz="1600"/>
            </a:lvl4pPr>
            <a:lvl5pPr marL="1824416" indent="0" algn="ctr">
              <a:buNone/>
              <a:defRPr sz="1600"/>
            </a:lvl5pPr>
            <a:lvl6pPr marL="2280519" indent="0" algn="ctr">
              <a:buNone/>
              <a:defRPr sz="1600"/>
            </a:lvl6pPr>
            <a:lvl7pPr marL="2736624" indent="0" algn="ctr">
              <a:buNone/>
              <a:defRPr sz="1600"/>
            </a:lvl7pPr>
            <a:lvl8pPr marL="3192727" indent="0" algn="ctr">
              <a:buNone/>
              <a:defRPr sz="1600"/>
            </a:lvl8pPr>
            <a:lvl9pPr marL="364883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877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42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54"/>
            <a:ext cx="10515600" cy="2852737"/>
          </a:xfrm>
        </p:spPr>
        <p:txBody>
          <a:bodyPr anchor="b"/>
          <a:lstStyle>
            <a:lvl1pPr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79"/>
            <a:ext cx="10515600" cy="1500187"/>
          </a:xfrm>
        </p:spPr>
        <p:txBody>
          <a:bodyPr/>
          <a:lstStyle>
            <a:lvl1pPr marL="0" indent="0">
              <a:buNone/>
              <a:defRPr sz="2392">
                <a:solidFill>
                  <a:schemeClr val="tx1">
                    <a:tint val="75000"/>
                  </a:schemeClr>
                </a:solidFill>
              </a:defRPr>
            </a:lvl1pPr>
            <a:lvl2pPr marL="456104" indent="0">
              <a:buNone/>
              <a:defRPr sz="1992">
                <a:solidFill>
                  <a:schemeClr val="tx1">
                    <a:tint val="75000"/>
                  </a:schemeClr>
                </a:solidFill>
              </a:defRPr>
            </a:lvl2pPr>
            <a:lvl3pPr marL="912208" indent="0">
              <a:buNone/>
              <a:defRPr sz="1792">
                <a:solidFill>
                  <a:schemeClr val="tx1">
                    <a:tint val="75000"/>
                  </a:schemeClr>
                </a:solidFill>
              </a:defRPr>
            </a:lvl3pPr>
            <a:lvl4pPr marL="13683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44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05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66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2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88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61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8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0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6" y="1681163"/>
            <a:ext cx="5157787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6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32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17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3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7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41"/>
            <a:ext cx="6172200" cy="4873625"/>
          </a:xfrm>
        </p:spPr>
        <p:txBody>
          <a:bodyPr/>
          <a:lstStyle>
            <a:lvl1pPr>
              <a:defRPr sz="3192"/>
            </a:lvl1pPr>
            <a:lvl2pPr>
              <a:defRPr sz="2792"/>
            </a:lvl2pPr>
            <a:lvl3pPr>
              <a:defRPr sz="2392"/>
            </a:lvl3pPr>
            <a:lvl4pPr>
              <a:defRPr sz="1992"/>
            </a:lvl4pPr>
            <a:lvl5pPr>
              <a:defRPr sz="1992"/>
            </a:lvl5pPr>
            <a:lvl6pPr>
              <a:defRPr sz="1992"/>
            </a:lvl6pPr>
            <a:lvl7pPr>
              <a:defRPr sz="1992"/>
            </a:lvl7pPr>
            <a:lvl8pPr>
              <a:defRPr sz="1992"/>
            </a:lvl8pPr>
            <a:lvl9pPr>
              <a:defRPr sz="1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6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89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7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41"/>
            <a:ext cx="6172200" cy="4873625"/>
          </a:xfrm>
        </p:spPr>
        <p:txBody>
          <a:bodyPr/>
          <a:lstStyle>
            <a:lvl1pPr marL="0" indent="0">
              <a:buNone/>
              <a:defRPr sz="3192"/>
            </a:lvl1pPr>
            <a:lvl2pPr marL="456104" indent="0">
              <a:buNone/>
              <a:defRPr sz="2792"/>
            </a:lvl2pPr>
            <a:lvl3pPr marL="912208" indent="0">
              <a:buNone/>
              <a:defRPr sz="2392"/>
            </a:lvl3pPr>
            <a:lvl4pPr marL="1368312" indent="0">
              <a:buNone/>
              <a:defRPr sz="1992"/>
            </a:lvl4pPr>
            <a:lvl5pPr marL="1824416" indent="0">
              <a:buNone/>
              <a:defRPr sz="1992"/>
            </a:lvl5pPr>
            <a:lvl6pPr marL="2280519" indent="0">
              <a:buNone/>
              <a:defRPr sz="1992"/>
            </a:lvl6pPr>
            <a:lvl7pPr marL="2736624" indent="0">
              <a:buNone/>
              <a:defRPr sz="1992"/>
            </a:lvl7pPr>
            <a:lvl8pPr marL="3192727" indent="0">
              <a:buNone/>
              <a:defRPr sz="1992"/>
            </a:lvl8pPr>
            <a:lvl9pPr marL="3648831" indent="0">
              <a:buNone/>
              <a:defRPr sz="199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6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288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67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078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50"/>
            <a:ext cx="5932223" cy="711081"/>
          </a:xfrm>
        </p:spPr>
        <p:txBody>
          <a:bodyPr>
            <a:normAutofit/>
          </a:bodyPr>
          <a:lstStyle>
            <a:lvl1pPr algn="ctr">
              <a:defRPr sz="3592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601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 defTabSz="1218987"/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60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0418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671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767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360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0237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784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" y="6245267"/>
            <a:ext cx="12192000" cy="6118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399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9440654" y="6420416"/>
            <a:ext cx="1723549" cy="261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1100" b="1" dirty="0">
                <a:solidFill>
                  <a:prstClr val="whit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Presentation Title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11154869" y="6440638"/>
            <a:ext cx="224082" cy="221098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8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id-ID" sz="2399">
                <a:solidFill>
                  <a:prstClr val="black"/>
                </a:solidFill>
              </a:endParaRPr>
            </a:p>
          </p:txBody>
        </p:sp>
        <p:sp>
          <p:nvSpPr>
            <p:cNvPr id="9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id-ID" sz="2399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11646174" y="6440638"/>
            <a:ext cx="224082" cy="221098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11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id-ID" sz="2399">
                <a:solidFill>
                  <a:prstClr val="black"/>
                </a:solidFill>
              </a:endParaRPr>
            </a:p>
          </p:txBody>
        </p:sp>
        <p:sp>
          <p:nvSpPr>
            <p:cNvPr id="12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987"/>
              <a:endParaRPr lang="id-ID" sz="2399">
                <a:solidFill>
                  <a:prstClr val="black"/>
                </a:solidFill>
              </a:endParaRP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11202730" y="6323774"/>
            <a:ext cx="491305" cy="420448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77736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8327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24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30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131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15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718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4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6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68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CF14B-2803-492F-8958-8EDD28B417D2}" type="datetimeFigureOut">
              <a:rPr lang="en-US" smtClean="0"/>
              <a:t>9/6/2019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36822-2815-4A98-B8E1-2BBE0B69F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2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9/6/2019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6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5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2208" rtl="0" eaLnBrk="1" latinLnBrk="0" hangingPunct="1">
        <a:lnSpc>
          <a:spcPct val="90000"/>
        </a:lnSpc>
        <a:spcBef>
          <a:spcPct val="0"/>
        </a:spcBef>
        <a:buNone/>
        <a:defRPr sz="4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52" indent="-228052" algn="l" defTabSz="91220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2" kern="1200">
          <a:solidFill>
            <a:schemeClr val="tx1"/>
          </a:solidFill>
          <a:latin typeface="+mn-lt"/>
          <a:ea typeface="+mn-ea"/>
          <a:cs typeface="+mn-cs"/>
        </a:defRPr>
      </a:lvl1pPr>
      <a:lvl2pPr marL="684156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2" kern="1200">
          <a:solidFill>
            <a:schemeClr val="tx1"/>
          </a:solidFill>
          <a:latin typeface="+mn-lt"/>
          <a:ea typeface="+mn-ea"/>
          <a:cs typeface="+mn-cs"/>
        </a:defRPr>
      </a:lvl2pPr>
      <a:lvl3pPr marL="1140260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3pPr>
      <a:lvl4pPr marL="1596364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2052468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508572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964675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420779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876883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1pPr>
      <a:lvl2pPr marL="45610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2pPr>
      <a:lvl3pPr marL="912208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3pPr>
      <a:lvl4pPr marL="1368312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1824416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280519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73662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192727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648831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9/6/2019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19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flipH="1">
            <a:off x="5969330" y="2"/>
            <a:ext cx="6222670" cy="4572000"/>
          </a:xfrm>
          <a:prstGeom prst="parallelogram">
            <a:avLst>
              <a:gd name="adj" fmla="val 47338"/>
            </a:avLst>
          </a:prstGeom>
          <a:solidFill>
            <a:srgbClr val="80808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0844" y="3422097"/>
            <a:ext cx="9496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Title Goes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844" y="4690612"/>
            <a:ext cx="8196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Subtitle Goes Here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843" y="5289443"/>
            <a:ext cx="819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641854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597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418" r="4555"/>
          <a:stretch/>
        </p:blipFill>
        <p:spPr>
          <a:xfrm>
            <a:off x="1" y="0"/>
            <a:ext cx="586641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7097" y="2714627"/>
            <a:ext cx="6858001" cy="14287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16925" y="700644"/>
            <a:ext cx="4405745" cy="124690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spc="-300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13" name="Right Triangle 12"/>
          <p:cNvSpPr/>
          <p:nvPr/>
        </p:nvSpPr>
        <p:spPr>
          <a:xfrm flipV="1">
            <a:off x="5860473" y="1947553"/>
            <a:ext cx="362197" cy="391886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531429" y="1068779"/>
            <a:ext cx="731520" cy="73152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531429" y="2122714"/>
            <a:ext cx="731520" cy="73152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531429" y="3176649"/>
            <a:ext cx="731520" cy="73152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531429" y="4230584"/>
            <a:ext cx="731520" cy="73152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531429" y="5284519"/>
            <a:ext cx="731520" cy="73152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10202" y="1111077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10202" y="2165308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10202" y="3222369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10202" y="4273178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10202" y="5325175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50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 txBox="1">
            <a:spLocks/>
          </p:cNvSpPr>
          <p:nvPr/>
        </p:nvSpPr>
        <p:spPr>
          <a:xfrm>
            <a:off x="4245036" y="1688071"/>
            <a:ext cx="3200791" cy="2254538"/>
          </a:xfrm>
          <a:prstGeom prst="rect">
            <a:avLst/>
          </a:prstGeom>
        </p:spPr>
      </p:sp>
      <p:sp>
        <p:nvSpPr>
          <p:cNvPr id="9" name="Rectangle 8"/>
          <p:cNvSpPr/>
          <p:nvPr/>
        </p:nvSpPr>
        <p:spPr>
          <a:xfrm>
            <a:off x="0" y="0"/>
            <a:ext cx="12192000" cy="31707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47730" y="705362"/>
            <a:ext cx="9496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5897" y="2144053"/>
            <a:ext cx="3170712" cy="2237941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picture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10644" y="2144053"/>
            <a:ext cx="3170712" cy="2237941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picture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35391" y="2144053"/>
            <a:ext cx="3170712" cy="2237941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picture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56612" y="4799130"/>
            <a:ext cx="8478776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706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3346" y="2006927"/>
            <a:ext cx="2719450" cy="1615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product photo</a:t>
            </a:r>
          </a:p>
        </p:txBody>
      </p:sp>
      <p:sp>
        <p:nvSpPr>
          <p:cNvPr id="8" name="Rectangle 7"/>
          <p:cNvSpPr/>
          <p:nvPr/>
        </p:nvSpPr>
        <p:spPr>
          <a:xfrm>
            <a:off x="3305299" y="2006927"/>
            <a:ext cx="2719450" cy="16150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product photo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67252" y="2006927"/>
            <a:ext cx="2719450" cy="16150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product photo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029205" y="2006927"/>
            <a:ext cx="2719450" cy="16150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Enter product photo</a:t>
            </a:r>
          </a:p>
        </p:txBody>
      </p:sp>
      <p:sp>
        <p:nvSpPr>
          <p:cNvPr id="5" name="Rectangle 4"/>
          <p:cNvSpPr/>
          <p:nvPr/>
        </p:nvSpPr>
        <p:spPr>
          <a:xfrm>
            <a:off x="443346" y="3621972"/>
            <a:ext cx="2719450" cy="6650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7" name="Rectangle 6"/>
          <p:cNvSpPr/>
          <p:nvPr/>
        </p:nvSpPr>
        <p:spPr>
          <a:xfrm>
            <a:off x="3305299" y="3621972"/>
            <a:ext cx="2719450" cy="6650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9" name="Rectangle 8"/>
          <p:cNvSpPr/>
          <p:nvPr/>
        </p:nvSpPr>
        <p:spPr>
          <a:xfrm>
            <a:off x="6167252" y="3621972"/>
            <a:ext cx="2719450" cy="66501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029205" y="3621972"/>
            <a:ext cx="2719450" cy="6650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3346" y="4542747"/>
            <a:ext cx="2719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305299" y="4542747"/>
            <a:ext cx="2719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167252" y="4542747"/>
            <a:ext cx="2719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029205" y="4542747"/>
            <a:ext cx="2719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347730" y="503482"/>
            <a:ext cx="9496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Products</a:t>
            </a:r>
          </a:p>
        </p:txBody>
      </p:sp>
    </p:spTree>
    <p:extLst>
      <p:ext uri="{BB962C8B-B14F-4D97-AF65-F5344CB8AC3E}">
        <p14:creationId xmlns:p14="http://schemas.microsoft.com/office/powerpoint/2010/main" val="325366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3965" y="794948"/>
            <a:ext cx="9496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Services</a:t>
            </a:r>
          </a:p>
        </p:txBody>
      </p:sp>
      <p:sp>
        <p:nvSpPr>
          <p:cNvPr id="4" name="Oval 3"/>
          <p:cNvSpPr/>
          <p:nvPr/>
        </p:nvSpPr>
        <p:spPr>
          <a:xfrm>
            <a:off x="789592" y="2422566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4618" y="2556601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53965" y="3722553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4618" y="3856587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53965" y="5022541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34619" y="5156575"/>
            <a:ext cx="413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nip Diagonal Corner Rectangle 22"/>
          <p:cNvSpPr/>
          <p:nvPr/>
        </p:nvSpPr>
        <p:spPr>
          <a:xfrm>
            <a:off x="6662057" y="4495352"/>
            <a:ext cx="4892634" cy="988545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nip Diagonal Corner Rectangle 23"/>
          <p:cNvSpPr/>
          <p:nvPr/>
        </p:nvSpPr>
        <p:spPr>
          <a:xfrm flipH="1">
            <a:off x="6662057" y="3074006"/>
            <a:ext cx="4892634" cy="988545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Snip Diagonal Corner Rectangle 24"/>
          <p:cNvSpPr/>
          <p:nvPr/>
        </p:nvSpPr>
        <p:spPr>
          <a:xfrm>
            <a:off x="6662057" y="1652659"/>
            <a:ext cx="4892634" cy="988545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</a:t>
            </a:r>
          </a:p>
          <a:p>
            <a:pPr algn="ctr"/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desired text here.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2057" y="0"/>
            <a:ext cx="855024" cy="16526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0699667" y="5483897"/>
            <a:ext cx="855024" cy="13741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662056" y="4062551"/>
            <a:ext cx="855024" cy="44036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0699667" y="2637421"/>
            <a:ext cx="855024" cy="44036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695" y="2632808"/>
            <a:ext cx="4381995" cy="21967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056" y="4058645"/>
            <a:ext cx="4381995" cy="21518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696" y="5487025"/>
            <a:ext cx="4381995" cy="46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8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-1"/>
            <a:ext cx="12192000" cy="37526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347730" y="705362"/>
            <a:ext cx="9496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Description</a:t>
            </a:r>
          </a:p>
        </p:txBody>
      </p:sp>
      <p:sp>
        <p:nvSpPr>
          <p:cNvPr id="17" name="Isosceles Triangle 16"/>
          <p:cNvSpPr/>
          <p:nvPr/>
        </p:nvSpPr>
        <p:spPr>
          <a:xfrm rot="5400000">
            <a:off x="10175174" y="3431374"/>
            <a:ext cx="1223160" cy="612767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098864" y="3126177"/>
            <a:ext cx="1472541" cy="1223159"/>
          </a:xfrm>
          <a:prstGeom prst="rect">
            <a:avLst/>
          </a:prstGeom>
          <a:solidFill>
            <a:schemeClr val="bg1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5165" y="3126177"/>
            <a:ext cx="1472541" cy="1223159"/>
          </a:xfrm>
          <a:prstGeom prst="rect">
            <a:avLst/>
          </a:prstGeom>
          <a:solidFill>
            <a:schemeClr val="bg1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851466" y="3126177"/>
            <a:ext cx="1472541" cy="1223159"/>
          </a:xfrm>
          <a:prstGeom prst="rect">
            <a:avLst/>
          </a:prstGeom>
          <a:solidFill>
            <a:schemeClr val="bg1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5" name="Rectangle 4"/>
          <p:cNvSpPr/>
          <p:nvPr/>
        </p:nvSpPr>
        <p:spPr>
          <a:xfrm>
            <a:off x="6727767" y="3126177"/>
            <a:ext cx="1472541" cy="1223159"/>
          </a:xfrm>
          <a:prstGeom prst="rect">
            <a:avLst/>
          </a:prstGeom>
          <a:solidFill>
            <a:schemeClr val="bg1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6" name="Rectangle 5"/>
          <p:cNvSpPr/>
          <p:nvPr/>
        </p:nvSpPr>
        <p:spPr>
          <a:xfrm>
            <a:off x="8604068" y="3126177"/>
            <a:ext cx="1472541" cy="1223159"/>
          </a:xfrm>
          <a:prstGeom prst="rect">
            <a:avLst/>
          </a:prstGeom>
          <a:solidFill>
            <a:schemeClr val="bg1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7" name="Oval 6"/>
          <p:cNvSpPr/>
          <p:nvPr/>
        </p:nvSpPr>
        <p:spPr>
          <a:xfrm>
            <a:off x="2453245" y="3417716"/>
            <a:ext cx="640080" cy="64008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29546" y="3417716"/>
            <a:ext cx="640080" cy="64008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082148" y="3417716"/>
            <a:ext cx="640080" cy="64008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05847" y="3417716"/>
            <a:ext cx="640080" cy="64008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hevron 10"/>
          <p:cNvSpPr/>
          <p:nvPr/>
        </p:nvSpPr>
        <p:spPr>
          <a:xfrm>
            <a:off x="2636718" y="3583377"/>
            <a:ext cx="320634" cy="30875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4513019" y="3583377"/>
            <a:ext cx="320634" cy="30875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6389320" y="3583377"/>
            <a:ext cx="320634" cy="30875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8265621" y="3583377"/>
            <a:ext cx="320634" cy="30875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958449" y="3417716"/>
            <a:ext cx="640080" cy="64008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evron 15"/>
          <p:cNvSpPr/>
          <p:nvPr/>
        </p:nvSpPr>
        <p:spPr>
          <a:xfrm>
            <a:off x="10135983" y="3583377"/>
            <a:ext cx="320634" cy="30875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72641" y="4495104"/>
            <a:ext cx="2375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5243" y="4495104"/>
            <a:ext cx="2375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521334A5-A5C2-44C4-A6D6-3FE66BCA80A0}"/>
              </a:ext>
            </a:extLst>
          </p:cNvPr>
          <p:cNvSpPr/>
          <p:nvPr/>
        </p:nvSpPr>
        <p:spPr>
          <a:xfrm>
            <a:off x="4776156" y="2010618"/>
            <a:ext cx="2375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2368A905-EFBE-4CE0-9BCE-A4D3922801EC}"/>
              </a:ext>
            </a:extLst>
          </p:cNvPr>
          <p:cNvSpPr/>
          <p:nvPr/>
        </p:nvSpPr>
        <p:spPr>
          <a:xfrm>
            <a:off x="8604068" y="2010618"/>
            <a:ext cx="2375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969B3C4A-9AB0-477F-8D75-6FBBB17F69B7}"/>
              </a:ext>
            </a:extLst>
          </p:cNvPr>
          <p:cNvSpPr/>
          <p:nvPr/>
        </p:nvSpPr>
        <p:spPr>
          <a:xfrm>
            <a:off x="1098864" y="2010618"/>
            <a:ext cx="2375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251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12192000" cy="374072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8556" y="890649"/>
            <a:ext cx="7901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1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</a:t>
            </a:r>
            <a:r>
              <a:rPr lang="en-US" sz="6000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2" r="49891" b="29118"/>
          <a:stretch/>
        </p:blipFill>
        <p:spPr>
          <a:xfrm>
            <a:off x="6685808" y="952233"/>
            <a:ext cx="5244935" cy="27884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8556" y="2060691"/>
            <a:ext cx="6024748" cy="1294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This is a sample text. Insert your desired text here. This is a sample text.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8556" y="4263242"/>
            <a:ext cx="914400" cy="914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pc="-15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556" y="5350128"/>
            <a:ext cx="3002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85355" y="4227755"/>
            <a:ext cx="19356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kern="0" spc="-1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Strategy Item Name</a:t>
            </a:r>
            <a:endParaRPr lang="en-US" sz="2800" spc="-15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469081" y="4263242"/>
            <a:ext cx="914400" cy="91440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pc="-150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69081" y="5350128"/>
            <a:ext cx="3002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35880" y="4227755"/>
            <a:ext cx="19356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kern="0" spc="-15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Strategy Item Name</a:t>
            </a:r>
            <a:endParaRPr lang="en-US" sz="2800" spc="-15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8419606" y="4263242"/>
            <a:ext cx="914400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pc="-150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419606" y="5350128"/>
            <a:ext cx="3002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486405" y="4227755"/>
            <a:ext cx="19356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kern="0" spc="-150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Strategy Item Name</a:t>
            </a:r>
            <a:endParaRPr lang="en-US" sz="2800" spc="-15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199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5475" y="890649"/>
            <a:ext cx="7901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-15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4245358"/>
            <a:ext cx="1219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807193" y="3742438"/>
            <a:ext cx="1003300" cy="1005840"/>
          </a:xfrm>
          <a:prstGeom prst="ellipse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pc="-15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en-US" sz="20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326576" y="3742438"/>
            <a:ext cx="1003300" cy="100584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pc="-15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en-US" sz="20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6845959" y="3742438"/>
            <a:ext cx="1003300" cy="100584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pc="-15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n-US" sz="20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9365343" y="3742438"/>
            <a:ext cx="1003300" cy="100584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pc="-15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en-US" sz="20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65497" y="4993640"/>
            <a:ext cx="1933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04264" y="4993640"/>
            <a:ext cx="1933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84880" y="4999371"/>
            <a:ext cx="1933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23647" y="4993640"/>
            <a:ext cx="1933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38333" y="2542969"/>
            <a:ext cx="21581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Section </a:t>
            </a:r>
          </a:p>
          <a:p>
            <a:pPr algn="ctr"/>
            <a:r>
              <a:rPr lang="en-US" sz="2800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  <a:endParaRPr lang="en-US" sz="28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57716" y="2537238"/>
            <a:ext cx="21581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dirty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Section </a:t>
            </a:r>
          </a:p>
          <a:p>
            <a:pPr algn="ctr"/>
            <a:r>
              <a:rPr lang="en-US" sz="2800" kern="0" dirty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Title</a:t>
            </a:r>
            <a:endParaRPr lang="en-US" sz="2800" dirty="0">
              <a:ln>
                <a:solidFill>
                  <a:schemeClr val="accent6"/>
                </a:solidFill>
              </a:ln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77099" y="2542969"/>
            <a:ext cx="21581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Section </a:t>
            </a:r>
          </a:p>
          <a:p>
            <a:pPr algn="ctr"/>
            <a:r>
              <a:rPr lang="en-US" sz="2800" kern="0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  <a:endParaRPr lang="en-US" sz="28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796482" y="2541762"/>
            <a:ext cx="21581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kern="0" dirty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Section </a:t>
            </a:r>
          </a:p>
          <a:p>
            <a:pPr algn="ctr"/>
            <a:r>
              <a:rPr lang="en-US" sz="2800" kern="0" dirty="0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Title</a:t>
            </a:r>
            <a:endParaRPr lang="en-US" sz="2800" dirty="0">
              <a:ln>
                <a:solidFill>
                  <a:schemeClr val="accent5"/>
                </a:solidFill>
              </a:ln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224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8003" y="9650"/>
            <a:ext cx="12112872" cy="68269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endParaRPr lang="es-UY" sz="237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714" y="4643151"/>
            <a:ext cx="2821391" cy="6056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2375" b="1" dirty="0">
                <a:solidFill>
                  <a:prstClr val="white"/>
                </a:solidFill>
              </a:rPr>
              <a:t>SUBSCRIBE NOW</a:t>
            </a:r>
            <a:endParaRPr lang="es-UY" sz="237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1824" y="4031080"/>
            <a:ext cx="1832702" cy="73813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40" tIns="45420" rIns="90840" bIns="45420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237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897" y="3362691"/>
            <a:ext cx="4129389" cy="3363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11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3452" y="726048"/>
            <a:ext cx="4296479" cy="355560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516" y="5331505"/>
            <a:ext cx="2532652" cy="302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1902" y="4842446"/>
            <a:ext cx="4691139" cy="902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1914" y="4462536"/>
            <a:ext cx="5878410" cy="367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111">
              <a:defRPr/>
            </a:pPr>
            <a:r>
              <a:rPr lang="en-US" sz="177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" y="6106537"/>
            <a:ext cx="12112872" cy="6715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165" y="1851406"/>
            <a:ext cx="5554861" cy="1360052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7839">
              <a:defRPr/>
            </a:pPr>
            <a:endParaRPr lang="es-UY" sz="237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378" y="778640"/>
            <a:ext cx="2773725" cy="5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799" y="2013072"/>
            <a:ext cx="3601607" cy="825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7839">
              <a:defRPr/>
            </a:pPr>
            <a:r>
              <a:rPr lang="en-US" sz="3175" b="1" kern="0" dirty="0">
                <a:solidFill>
                  <a:prstClr val="white"/>
                </a:solidFill>
              </a:rPr>
              <a:t>FREEBUNDLE15</a:t>
            </a:r>
            <a:endParaRPr lang="es-UY" sz="237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313" y="1384520"/>
            <a:ext cx="4996560" cy="33644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50666" y="890749"/>
            <a:ext cx="3932299" cy="22985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64" tIns="45432" rIns="90864" bIns="45432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81477" y="2752355"/>
            <a:ext cx="524832" cy="459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1330">
              <a:defRPr/>
            </a:pPr>
            <a:r>
              <a:rPr lang="en-GB" sz="2379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79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40882" y="2312461"/>
            <a:ext cx="268310" cy="36815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1212058">
              <a:defRPr/>
            </a:pPr>
            <a:endParaRPr lang="en-IN" sz="2381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22643" y="949303"/>
            <a:ext cx="1984888" cy="2171123"/>
            <a:chOff x="6662056" y="0"/>
            <a:chExt cx="4892635" cy="6858000"/>
          </a:xfrm>
        </p:grpSpPr>
        <p:sp>
          <p:nvSpPr>
            <p:cNvPr id="91" name="Snip Diagonal Corner Rectangle 90"/>
            <p:cNvSpPr/>
            <p:nvPr/>
          </p:nvSpPr>
          <p:spPr>
            <a:xfrm>
              <a:off x="6662057" y="4495352"/>
              <a:ext cx="4892634" cy="98854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90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This is a sample text. Insert your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desired text here.</a:t>
              </a:r>
            </a:p>
          </p:txBody>
        </p:sp>
        <p:sp>
          <p:nvSpPr>
            <p:cNvPr id="92" name="Snip Diagonal Corner Rectangle 91"/>
            <p:cNvSpPr/>
            <p:nvPr/>
          </p:nvSpPr>
          <p:spPr>
            <a:xfrm flipH="1">
              <a:off x="6662057" y="3074006"/>
              <a:ext cx="4892634" cy="98854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22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This is a sample text. Insert your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desired text here.</a:t>
              </a:r>
            </a:p>
          </p:txBody>
        </p:sp>
        <p:sp>
          <p:nvSpPr>
            <p:cNvPr id="93" name="Snip Diagonal Corner Rectangle 92"/>
            <p:cNvSpPr/>
            <p:nvPr/>
          </p:nvSpPr>
          <p:spPr>
            <a:xfrm>
              <a:off x="6662057" y="1652659"/>
              <a:ext cx="4892634" cy="98854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EF8F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This is a sample text. Insert your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desired text here.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6662057" y="0"/>
              <a:ext cx="855024" cy="1652659"/>
            </a:xfrm>
            <a:prstGeom prst="rect">
              <a:avLst/>
            </a:prstGeom>
            <a:solidFill>
              <a:srgbClr val="0090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0699667" y="5483897"/>
              <a:ext cx="855024" cy="1374103"/>
            </a:xfrm>
            <a:prstGeom prst="rect">
              <a:avLst/>
            </a:prstGeom>
            <a:solidFill>
              <a:srgbClr val="03426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662056" y="4062551"/>
              <a:ext cx="855024" cy="440367"/>
            </a:xfrm>
            <a:prstGeom prst="rect">
              <a:avLst/>
            </a:prstGeom>
            <a:solidFill>
              <a:srgbClr val="C0223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0699667" y="2637421"/>
              <a:ext cx="855024" cy="440367"/>
            </a:xfrm>
            <a:prstGeom prst="rect">
              <a:avLst/>
            </a:prstGeom>
            <a:solidFill>
              <a:srgbClr val="EF8F2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26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arket-colors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34265"/>
      </a:accent1>
      <a:accent2>
        <a:srgbClr val="C02230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Map">
      <a:dk1>
        <a:sysClr val="windowText" lastClr="000000"/>
      </a:dk1>
      <a:lt1>
        <a:sysClr val="window" lastClr="FFFFFF"/>
      </a:lt1>
      <a:dk2>
        <a:srgbClr val="240D58"/>
      </a:dk2>
      <a:lt2>
        <a:srgbClr val="EEECE1"/>
      </a:lt2>
      <a:accent1>
        <a:srgbClr val="45209D"/>
      </a:accent1>
      <a:accent2>
        <a:srgbClr val="34DFCB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687</Words>
  <Application>Microsoft Office PowerPoint</Application>
  <PresentationFormat>Widescreen</PresentationFormat>
  <Paragraphs>116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Farjana Jaman</dc:creator>
  <cp:lastModifiedBy>Fatima Hafeez</cp:lastModifiedBy>
  <cp:revision>36</cp:revision>
  <dcterms:created xsi:type="dcterms:W3CDTF">2015-10-22T14:04:39Z</dcterms:created>
  <dcterms:modified xsi:type="dcterms:W3CDTF">2019-09-06T18:40:52Z</dcterms:modified>
</cp:coreProperties>
</file>