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74" r:id="rId1"/>
    <p:sldMasterId id="2147483799" r:id="rId2"/>
    <p:sldMasterId id="2147483823" r:id="rId3"/>
  </p:sldMasterIdLst>
  <p:notesMasterIdLst>
    <p:notesMasterId r:id="rId14"/>
  </p:notesMasterIdLst>
  <p:handoutMasterIdLst>
    <p:handoutMasterId r:id="rId15"/>
  </p:handoutMasterIdLst>
  <p:sldIdLst>
    <p:sldId id="857" r:id="rId4"/>
    <p:sldId id="938" r:id="rId5"/>
    <p:sldId id="939" r:id="rId6"/>
    <p:sldId id="940" r:id="rId7"/>
    <p:sldId id="941" r:id="rId8"/>
    <p:sldId id="942" r:id="rId9"/>
    <p:sldId id="943" r:id="rId10"/>
    <p:sldId id="944" r:id="rId11"/>
    <p:sldId id="945" r:id="rId12"/>
    <p:sldId id="859" r:id="rId13"/>
  </p:sldIdLst>
  <p:sldSz cx="12192000" cy="6858000"/>
  <p:notesSz cx="6797675" cy="9926638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8023"/>
    <a:srgbClr val="80C885"/>
    <a:srgbClr val="6B9FD5"/>
    <a:srgbClr val="6BA0D5"/>
    <a:srgbClr val="2A5699"/>
    <a:srgbClr val="4F81BD"/>
    <a:srgbClr val="741202"/>
    <a:srgbClr val="D9D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404" autoAdjust="0"/>
  </p:normalViewPr>
  <p:slideViewPr>
    <p:cSldViewPr>
      <p:cViewPr varScale="1">
        <p:scale>
          <a:sx n="68" d="100"/>
          <a:sy n="68" d="100"/>
        </p:scale>
        <p:origin x="588" y="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6400" cy="496412"/>
          </a:xfrm>
          <a:prstGeom prst="rect">
            <a:avLst/>
          </a:prstGeom>
        </p:spPr>
        <p:txBody>
          <a:bodyPr vert="horz" lIns="92141" tIns="46073" rIns="92141" bIns="46073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412"/>
          </a:xfrm>
          <a:prstGeom prst="rect">
            <a:avLst/>
          </a:prstGeom>
        </p:spPr>
        <p:txBody>
          <a:bodyPr vert="horz" lIns="92141" tIns="46073" rIns="92141" bIns="46073" rtlCol="0"/>
          <a:lstStyle>
            <a:lvl1pPr algn="r">
              <a:defRPr sz="1200"/>
            </a:lvl1pPr>
          </a:lstStyle>
          <a:p>
            <a:fld id="{1D0945D4-7C2D-4A13-B38A-E12CB1D577C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28630"/>
            <a:ext cx="2946400" cy="496411"/>
          </a:xfrm>
          <a:prstGeom prst="rect">
            <a:avLst/>
          </a:prstGeom>
        </p:spPr>
        <p:txBody>
          <a:bodyPr vert="horz" lIns="92141" tIns="46073" rIns="92141" bIns="46073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630"/>
            <a:ext cx="2946400" cy="496411"/>
          </a:xfrm>
          <a:prstGeom prst="rect">
            <a:avLst/>
          </a:prstGeom>
        </p:spPr>
        <p:txBody>
          <a:bodyPr vert="horz" lIns="92141" tIns="46073" rIns="92141" bIns="46073" rtlCol="0" anchor="b"/>
          <a:lstStyle>
            <a:lvl1pPr algn="r">
              <a:defRPr sz="1200"/>
            </a:lvl1pPr>
          </a:lstStyle>
          <a:p>
            <a:fld id="{204A9269-D6D7-48C4-9470-0116AF9D5FB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348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2141" tIns="46073" rIns="92141" bIns="460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2141" tIns="46073" rIns="92141" bIns="46073" rtlCol="0"/>
          <a:lstStyle>
            <a:lvl1pPr algn="r">
              <a:defRPr sz="1200"/>
            </a:lvl1pPr>
          </a:lstStyle>
          <a:p>
            <a:fld id="{CB34B744-44EE-4F42-B972-C0B75A3BE042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41" tIns="46073" rIns="92141" bIns="460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92141" tIns="46073" rIns="92141" bIns="460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2141" tIns="46073" rIns="92141" bIns="460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2141" tIns="46073" rIns="92141" bIns="46073" rtlCol="0" anchor="b"/>
          <a:lstStyle>
            <a:lvl1pPr algn="r">
              <a:defRPr sz="1200"/>
            </a:lvl1pPr>
          </a:lstStyle>
          <a:p>
            <a:fld id="{B3EBCF5C-793D-4E2E-8A58-2738429E75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48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BCF5C-793D-4E2E-8A58-2738429E75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53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BCF5C-793D-4E2E-8A58-2738429E752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8.jpe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8884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7301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5442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F019-4F7B-4D31-9D1A-762E4322E3E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3F8B-4788-43D9-B19C-7CDD71F539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924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F019-4F7B-4D31-9D1A-762E4322E3E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3F8B-4788-43D9-B19C-7CDD71F539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0363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87488" y="5470192"/>
            <a:ext cx="96010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 www.education.gov.za</a:t>
            </a:r>
          </a:p>
          <a:p>
            <a:pPr algn="ctr"/>
            <a:r>
              <a:rPr lang="en-Z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Centre: 0800 202 933 | callcentre@dbe.gov.za</a:t>
            </a:r>
          </a:p>
          <a:p>
            <a:pPr algn="ctr"/>
            <a:r>
              <a:rPr lang="en-Z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Twitter: @DBE_SA | Facebook: DBE SA</a:t>
            </a:r>
          </a:p>
          <a:p>
            <a:pPr algn="ctr"/>
            <a:endParaRPr lang="en-ZA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ENDING MESSAGE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14966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n-ZA" sz="2400" b="1" dirty="0">
                <a:solidFill>
                  <a:srgbClr val="DB6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 OF THE PRESENTATION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 OF PRESENTATION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99611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12800" y="838203"/>
            <a:ext cx="11379200" cy="4571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800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328" y="6237313"/>
            <a:ext cx="1961952" cy="59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93312" y="6268990"/>
            <a:ext cx="719403" cy="589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slide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29184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n-ZA" sz="2400" b="1" dirty="0">
                <a:solidFill>
                  <a:srgbClr val="DB6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 OF THE PRESENTATION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 OF PRESENTATION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59781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12800" y="838203"/>
            <a:ext cx="11379200" cy="4571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800" dirty="0">
              <a:solidFill>
                <a:prstClr val="white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328" y="6237313"/>
            <a:ext cx="1961952" cy="59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93312" y="6268990"/>
            <a:ext cx="719403" cy="589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slide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77443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229200"/>
            <a:ext cx="12192000" cy="1628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800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1487488" y="5470192"/>
            <a:ext cx="96010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 www.education.gov.za</a:t>
            </a:r>
          </a:p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Centre: 0800 202 933 | callcentre@dbe.gov.za</a:t>
            </a:r>
          </a:p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Twitter: @DBE_SA | Facebook: DBE SA</a:t>
            </a:r>
          </a:p>
          <a:p>
            <a:pPr algn="ctr"/>
            <a:endParaRPr lang="en-ZA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1" y="2"/>
            <a:ext cx="12192001" cy="1303651"/>
            <a:chOff x="0" y="1"/>
            <a:chExt cx="9144001" cy="1303651"/>
          </a:xfrm>
        </p:grpSpPr>
        <p:pic>
          <p:nvPicPr>
            <p:cNvPr id="4" name="Picture 2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 w="63500" cmpd="tri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" name="Straight Connector 4"/>
            <p:cNvCxnSpPr/>
            <p:nvPr userDrawn="1"/>
          </p:nvCxnSpPr>
          <p:spPr>
            <a:xfrm>
              <a:off x="0" y="1303652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ENDING MESSAGE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88428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562600"/>
            <a:ext cx="12192000" cy="1265238"/>
            <a:chOff x="0" y="5562600"/>
            <a:chExt cx="9144000" cy="1264494"/>
          </a:xfrm>
        </p:grpSpPr>
        <p:pic>
          <p:nvPicPr>
            <p:cNvPr id="5" name="Picture 3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992639"/>
              <a:ext cx="2057400" cy="834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5801" y="5950586"/>
              <a:ext cx="761999" cy="831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11"/>
            <p:cNvGrpSpPr>
              <a:grpSpLocks/>
            </p:cNvGrpSpPr>
            <p:nvPr userDrawn="1"/>
          </p:nvGrpSpPr>
          <p:grpSpPr bwMode="auto">
            <a:xfrm>
              <a:off x="0" y="5562600"/>
              <a:ext cx="9144000" cy="228466"/>
              <a:chOff x="0" y="5334000"/>
              <a:chExt cx="9144000" cy="22846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0" y="5334000"/>
                <a:ext cx="89916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  <a:alpha val="8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077200" y="5334000"/>
                <a:ext cx="10668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286000" y="5334000"/>
                <a:ext cx="11430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5052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610100" y="5334000"/>
                <a:ext cx="11430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7531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6" name="Group 1"/>
          <p:cNvGrpSpPr>
            <a:grpSpLocks/>
          </p:cNvGrpSpPr>
          <p:nvPr userDrawn="1"/>
        </p:nvGrpSpPr>
        <p:grpSpPr bwMode="auto">
          <a:xfrm>
            <a:off x="0" y="0"/>
            <a:ext cx="12192000" cy="1303338"/>
            <a:chOff x="0" y="1"/>
            <a:chExt cx="9144001" cy="1303651"/>
          </a:xfrm>
        </p:grpSpPr>
        <p:pic>
          <p:nvPicPr>
            <p:cNvPr id="17" name="Picture 2"/>
            <p:cNvPicPr>
              <a:picLocks noChangeAspect="1" noChangeArrowheads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" name="Straight Connector 17"/>
            <p:cNvCxnSpPr/>
            <p:nvPr userDrawn="1"/>
          </p:nvCxnSpPr>
          <p:spPr>
            <a:xfrm>
              <a:off x="0" y="-969496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2080" y="3573017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979681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n-ZA" sz="2400" b="1" dirty="0">
                <a:solidFill>
                  <a:srgbClr val="DB6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 OF THE PRESENTATION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 OF PRESENTATION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9693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14401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12800" y="838204"/>
            <a:ext cx="11379200" cy="4571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800">
              <a:solidFill>
                <a:prstClr val="white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328" y="6237329"/>
            <a:ext cx="1961952" cy="59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93315" y="6269006"/>
            <a:ext cx="719403" cy="589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slide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3200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87491" y="5470192"/>
            <a:ext cx="96010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 www.education.gov.za</a:t>
            </a:r>
          </a:p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Centre: 0800 202 933 | callcentre@dbe.gov.za</a:t>
            </a:r>
          </a:p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witter: @DBE_SA | Facebook: DBE SA</a:t>
            </a:r>
          </a:p>
          <a:p>
            <a:pPr algn="ctr"/>
            <a:endParaRPr lang="en-ZA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ENDING MESSAGE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89881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562600"/>
            <a:ext cx="12192000" cy="1265238"/>
            <a:chOff x="0" y="5562600"/>
            <a:chExt cx="9144000" cy="1264494"/>
          </a:xfrm>
        </p:grpSpPr>
        <p:pic>
          <p:nvPicPr>
            <p:cNvPr id="5" name="Picture 3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992639"/>
              <a:ext cx="2057400" cy="834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5801" y="5950586"/>
              <a:ext cx="761999" cy="831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11"/>
            <p:cNvGrpSpPr>
              <a:grpSpLocks/>
            </p:cNvGrpSpPr>
            <p:nvPr userDrawn="1"/>
          </p:nvGrpSpPr>
          <p:grpSpPr bwMode="auto">
            <a:xfrm>
              <a:off x="0" y="5562600"/>
              <a:ext cx="9144000" cy="228466"/>
              <a:chOff x="0" y="5334000"/>
              <a:chExt cx="9144000" cy="22846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0" y="5334000"/>
                <a:ext cx="89916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  <a:alpha val="8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077200" y="5334000"/>
                <a:ext cx="10668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286000" y="5334000"/>
                <a:ext cx="11430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5052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610100" y="5334000"/>
                <a:ext cx="11430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7531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6" name="Group 1"/>
          <p:cNvGrpSpPr>
            <a:grpSpLocks/>
          </p:cNvGrpSpPr>
          <p:nvPr userDrawn="1"/>
        </p:nvGrpSpPr>
        <p:grpSpPr bwMode="auto">
          <a:xfrm>
            <a:off x="0" y="0"/>
            <a:ext cx="12192000" cy="1303338"/>
            <a:chOff x="0" y="1"/>
            <a:chExt cx="9144001" cy="1303651"/>
          </a:xfrm>
        </p:grpSpPr>
        <p:pic>
          <p:nvPicPr>
            <p:cNvPr id="17" name="Picture 2"/>
            <p:cNvPicPr>
              <a:picLocks noChangeAspect="1" noChangeArrowheads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" name="Straight Connector 17"/>
            <p:cNvCxnSpPr/>
            <p:nvPr userDrawn="1"/>
          </p:nvCxnSpPr>
          <p:spPr>
            <a:xfrm>
              <a:off x="0" y="-36584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84110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2800" y="838200"/>
            <a:ext cx="11379200" cy="460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 sz="1800" dirty="0">
              <a:solidFill>
                <a:prstClr val="white"/>
              </a:solidFill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72" y="6237288"/>
            <a:ext cx="1962151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94017" y="6269038"/>
            <a:ext cx="719667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84363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229248"/>
            <a:ext cx="12192000" cy="162877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 sz="1800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488017" y="5470548"/>
            <a:ext cx="9601200" cy="16303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 dirty="0">
                <a:solidFill>
                  <a:prstClr val="white"/>
                </a:solidFill>
              </a:rPr>
              <a:t>Website: www.education.gov.za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 dirty="0">
                <a:solidFill>
                  <a:prstClr val="white"/>
                </a:solidFill>
              </a:rPr>
              <a:t>Call Centre: 0800 202 933 | callcentre@dbe.gov.za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 dirty="0">
                <a:solidFill>
                  <a:prstClr val="white"/>
                </a:solidFill>
              </a:rPr>
              <a:t>Twitter: @DBE_SA | Facebook: DBE SA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ZA" altLang="en-US" sz="2000" b="1" dirty="0">
              <a:solidFill>
                <a:prstClr val="white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ZA" altLang="en-US" sz="2000" b="1" dirty="0">
              <a:solidFill>
                <a:prstClr val="white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0" y="0"/>
            <a:ext cx="12192000" cy="1303338"/>
            <a:chOff x="0" y="1"/>
            <a:chExt cx="9144001" cy="1303651"/>
          </a:xfrm>
        </p:grpSpPr>
        <p:pic>
          <p:nvPicPr>
            <p:cNvPr id="7" name="Picture 2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" name="Straight Connector 7"/>
            <p:cNvCxnSpPr/>
            <p:nvPr userDrawn="1"/>
          </p:nvCxnSpPr>
          <p:spPr>
            <a:xfrm>
              <a:off x="0" y="-36584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722222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n-ZA" sz="2400" b="1" dirty="0">
                <a:solidFill>
                  <a:srgbClr val="DB6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 OF THE PRESENTATION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0" y="5562600"/>
            <a:ext cx="12192000" cy="1264494"/>
            <a:chOff x="0" y="5562600"/>
            <a:chExt cx="9144000" cy="1264494"/>
          </a:xfrm>
        </p:grpSpPr>
        <p:pic>
          <p:nvPicPr>
            <p:cNvPr id="10" name="Picture 3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76200" y="5992639"/>
              <a:ext cx="2057400" cy="8344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4"/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8305801" y="5950586"/>
              <a:ext cx="761999" cy="8318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2" name="Group 11"/>
            <p:cNvGrpSpPr/>
            <p:nvPr userDrawn="1"/>
          </p:nvGrpSpPr>
          <p:grpSpPr>
            <a:xfrm>
              <a:off x="0" y="5562600"/>
              <a:ext cx="9144000" cy="228600"/>
              <a:chOff x="0" y="5334000"/>
              <a:chExt cx="9144000" cy="2286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0" y="5334000"/>
                <a:ext cx="8991599" cy="228600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3000" y="5334000"/>
                <a:ext cx="1143000" cy="228600"/>
              </a:xfrm>
              <a:prstGeom prst="rect">
                <a:avLst/>
              </a:prstGeom>
              <a:solidFill>
                <a:schemeClr val="accent2">
                  <a:lumMod val="50000"/>
                  <a:alpha val="8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077201" y="5334000"/>
                <a:ext cx="1066799" cy="2286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286000" y="5334000"/>
                <a:ext cx="1143000" cy="228600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505200" y="5334000"/>
                <a:ext cx="1143000" cy="2286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610100" y="5334000"/>
                <a:ext cx="1143000" cy="228600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753100" y="5334000"/>
                <a:ext cx="1143000" cy="2286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sz="180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2" name="Group 1"/>
          <p:cNvGrpSpPr/>
          <p:nvPr userDrawn="1"/>
        </p:nvGrpSpPr>
        <p:grpSpPr>
          <a:xfrm>
            <a:off x="1" y="2"/>
            <a:ext cx="12192001" cy="1303651"/>
            <a:chOff x="0" y="1"/>
            <a:chExt cx="9144001" cy="1303651"/>
          </a:xfrm>
        </p:grpSpPr>
        <p:pic>
          <p:nvPicPr>
            <p:cNvPr id="7" name="Picture 2"/>
            <p:cNvPicPr>
              <a:picLocks noChangeAspect="1" noChangeArrowheads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 w="63500" cmpd="tri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20" name="Straight Connector 19"/>
            <p:cNvCxnSpPr/>
            <p:nvPr userDrawn="1"/>
          </p:nvCxnSpPr>
          <p:spPr>
            <a:xfrm>
              <a:off x="0" y="1303652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 OF PRESENTATION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680108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12800" y="838203"/>
            <a:ext cx="11379200" cy="4571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800">
              <a:solidFill>
                <a:prstClr val="white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328" y="6237313"/>
            <a:ext cx="1961952" cy="59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93312" y="6268990"/>
            <a:ext cx="719403" cy="589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of slide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16161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229200"/>
            <a:ext cx="12192000" cy="1628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80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1487488" y="5470192"/>
            <a:ext cx="96010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 www.education.gov.za</a:t>
            </a:r>
          </a:p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Centre: 0800 202 933 | callcentre@dbe.gov.za</a:t>
            </a:r>
          </a:p>
          <a:p>
            <a:pPr algn="ctr"/>
            <a:r>
              <a:rPr lang="en-ZA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Twitter: @DBE_SA | Facebook: DBE SA</a:t>
            </a:r>
          </a:p>
          <a:p>
            <a:pPr algn="ctr"/>
            <a:endParaRPr lang="en-ZA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1" y="2"/>
            <a:ext cx="12192001" cy="1303651"/>
            <a:chOff x="0" y="1"/>
            <a:chExt cx="9144001" cy="1303651"/>
          </a:xfrm>
        </p:grpSpPr>
        <p:pic>
          <p:nvPicPr>
            <p:cNvPr id="4" name="Picture 2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 w="63500" cmpd="tri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" name="Straight Connector 4"/>
            <p:cNvCxnSpPr/>
            <p:nvPr userDrawn="1"/>
          </p:nvCxnSpPr>
          <p:spPr>
            <a:xfrm>
              <a:off x="0" y="1303652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ENDING MESSAGE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41279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562600"/>
            <a:ext cx="12192000" cy="1265238"/>
            <a:chOff x="0" y="5562600"/>
            <a:chExt cx="9144000" cy="1264494"/>
          </a:xfrm>
        </p:grpSpPr>
        <p:pic>
          <p:nvPicPr>
            <p:cNvPr id="5" name="Picture 3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3448"/>
            <a:stretch>
              <a:fillRect/>
            </a:stretch>
          </p:blipFill>
          <p:spPr bwMode="auto">
            <a:xfrm>
              <a:off x="76200" y="5992639"/>
              <a:ext cx="2057400" cy="8344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Picture 4"/>
            <p:cNvSpPr>
              <a:spLocks noChangeAspect="1" noChangeArrowheads="1"/>
            </p:cNvSpPr>
            <p:nvPr userDrawn="1"/>
          </p:nvSpPr>
          <p:spPr bwMode="auto">
            <a:xfrm>
              <a:off x="8305801" y="5950586"/>
              <a:ext cx="761999" cy="8318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ZA" altLang="en-US" sz="1800">
                <a:solidFill>
                  <a:prstClr val="black"/>
                </a:solidFill>
              </a:endParaRPr>
            </a:p>
          </p:txBody>
        </p:sp>
        <p:grpSp>
          <p:nvGrpSpPr>
            <p:cNvPr id="7" name="Group 9"/>
            <p:cNvGrpSpPr>
              <a:grpSpLocks/>
            </p:cNvGrpSpPr>
            <p:nvPr userDrawn="1"/>
          </p:nvGrpSpPr>
          <p:grpSpPr bwMode="auto">
            <a:xfrm>
              <a:off x="0" y="5562600"/>
              <a:ext cx="9144000" cy="228600"/>
              <a:chOff x="0" y="5334000"/>
              <a:chExt cx="9144000" cy="2286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0" y="5334000"/>
                <a:ext cx="8991600" cy="228465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5334000"/>
                <a:ext cx="1143000" cy="228465"/>
              </a:xfrm>
              <a:prstGeom prst="rect">
                <a:avLst/>
              </a:prstGeom>
              <a:solidFill>
                <a:schemeClr val="accent2">
                  <a:lumMod val="50000"/>
                  <a:alpha val="8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077200" y="5334000"/>
                <a:ext cx="1066800" cy="228465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286000" y="5334000"/>
                <a:ext cx="1143000" cy="228465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505200" y="5334000"/>
                <a:ext cx="1143000" cy="228465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610100" y="5334000"/>
                <a:ext cx="1143000" cy="228465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753100" y="5334000"/>
                <a:ext cx="1143000" cy="228465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6" name="Group 17"/>
          <p:cNvGrpSpPr>
            <a:grpSpLocks/>
          </p:cNvGrpSpPr>
          <p:nvPr userDrawn="1"/>
        </p:nvGrpSpPr>
        <p:grpSpPr bwMode="auto">
          <a:xfrm>
            <a:off x="0" y="0"/>
            <a:ext cx="12192000" cy="1303338"/>
            <a:chOff x="0" y="1"/>
            <a:chExt cx="9144001" cy="1303651"/>
          </a:xfrm>
        </p:grpSpPr>
        <p:sp>
          <p:nvSpPr>
            <p:cNvPr id="17" name="Picture 2"/>
            <p:cNvSpPr>
              <a:spLocks noChangeAspect="1" noChangeArrowheads="1"/>
            </p:cNvSpPr>
            <p:nvPr userDrawn="1"/>
          </p:nvSpPr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ZA" altLang="en-US" sz="1800">
                <a:solidFill>
                  <a:prstClr val="black"/>
                </a:solidFill>
              </a:endParaRPr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>
              <a:off x="0" y="1304858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086950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2800" y="838200"/>
            <a:ext cx="11379200" cy="460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 sz="1800">
              <a:solidFill>
                <a:prstClr val="white"/>
              </a:solidFill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448"/>
          <a:stretch>
            <a:fillRect/>
          </a:stretch>
        </p:blipFill>
        <p:spPr bwMode="auto">
          <a:xfrm>
            <a:off x="46567" y="6237288"/>
            <a:ext cx="1962151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icture 4"/>
          <p:cNvSpPr>
            <a:spLocks noChangeAspect="1" noChangeArrowheads="1"/>
          </p:cNvSpPr>
          <p:nvPr userDrawn="1"/>
        </p:nvSpPr>
        <p:spPr bwMode="auto">
          <a:xfrm>
            <a:off x="11394017" y="6269038"/>
            <a:ext cx="719667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ZA" altLang="en-US" sz="1800">
              <a:solidFill>
                <a:prstClr val="black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038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70741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229226"/>
            <a:ext cx="12192000" cy="162877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 sz="180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488017" y="5470526"/>
            <a:ext cx="96012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>
                <a:solidFill>
                  <a:srgbClr val="FFFFFF"/>
                </a:solidFill>
              </a:rPr>
              <a:t>Website: www.education.gov.za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>
                <a:solidFill>
                  <a:srgbClr val="FFFFFF"/>
                </a:solidFill>
              </a:rPr>
              <a:t>Call Centre: 0800 202 933 | callcentre@dbe.gov.za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>
                <a:solidFill>
                  <a:srgbClr val="FFFFFF"/>
                </a:solidFill>
              </a:rPr>
              <a:t>Twitter: @DBE_SA | Facebook: DBE SA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ZA" altLang="en-US" sz="2000" b="1">
              <a:solidFill>
                <a:srgbClr val="FFFF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ZA" altLang="en-US" sz="2000" b="1">
              <a:solidFill>
                <a:srgbClr val="FFFFFF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0" y="0"/>
            <a:ext cx="12192000" cy="1303338"/>
            <a:chOff x="0" y="1"/>
            <a:chExt cx="9144001" cy="1303651"/>
          </a:xfrm>
        </p:grpSpPr>
        <p:sp>
          <p:nvSpPr>
            <p:cNvPr id="7" name="Picture 2"/>
            <p:cNvSpPr>
              <a:spLocks noChangeAspect="1" noChangeArrowheads="1"/>
            </p:cNvSpPr>
            <p:nvPr userDrawn="1"/>
          </p:nvSpPr>
          <p:spPr bwMode="auto">
            <a:xfrm>
              <a:off x="1" y="1"/>
              <a:ext cx="9144000" cy="13036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ZA" altLang="en-US" sz="1800">
                <a:solidFill>
                  <a:prstClr val="black"/>
                </a:solidFill>
              </a:endParaRPr>
            </a:p>
          </p:txBody>
        </p:sp>
        <p:cxnSp>
          <p:nvCxnSpPr>
            <p:cNvPr id="8" name="Straight Connector 7"/>
            <p:cNvCxnSpPr/>
            <p:nvPr userDrawn="1"/>
          </p:nvCxnSpPr>
          <p:spPr>
            <a:xfrm>
              <a:off x="0" y="1304858"/>
              <a:ext cx="9144001" cy="0"/>
            </a:xfrm>
            <a:prstGeom prst="line">
              <a:avLst/>
            </a:prstGeom>
            <a:ln w="50800">
              <a:solidFill>
                <a:srgbClr val="D9D5BD"/>
              </a:solidFill>
            </a:ln>
            <a:effectLst>
              <a:glow rad="101600">
                <a:schemeClr val="bg2">
                  <a:lumMod val="90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153666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2800" y="838200"/>
            <a:ext cx="11379200" cy="460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ZA" sz="1800">
              <a:solidFill>
                <a:prstClr val="white"/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67" y="6237288"/>
            <a:ext cx="1962151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94017" y="6269038"/>
            <a:ext cx="719667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546593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2800" y="838200"/>
            <a:ext cx="11379200" cy="460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ZA" sz="1800">
              <a:solidFill>
                <a:prstClr val="white"/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67" y="6237288"/>
            <a:ext cx="1962151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94017" y="6269038"/>
            <a:ext cx="719667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56715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562600"/>
            <a:ext cx="12192000" cy="1265238"/>
            <a:chOff x="0" y="5562600"/>
            <a:chExt cx="9144000" cy="1264494"/>
          </a:xfrm>
        </p:grpSpPr>
        <p:pic>
          <p:nvPicPr>
            <p:cNvPr id="5" name="Picture 3"/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992639"/>
              <a:ext cx="2057400" cy="834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/>
            <p:cNvPicPr>
              <a:picLocks noChangeAspect="1" noChangeArrowheads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5801" y="5950586"/>
              <a:ext cx="761999" cy="831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11"/>
            <p:cNvGrpSpPr>
              <a:grpSpLocks/>
            </p:cNvGrpSpPr>
            <p:nvPr userDrawn="1"/>
          </p:nvGrpSpPr>
          <p:grpSpPr bwMode="auto">
            <a:xfrm>
              <a:off x="0" y="5562600"/>
              <a:ext cx="9144000" cy="228466"/>
              <a:chOff x="0" y="5334000"/>
              <a:chExt cx="9144000" cy="22846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0" y="5334000"/>
                <a:ext cx="89916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  <a:alpha val="8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077200" y="5334000"/>
                <a:ext cx="10668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286000" y="5334000"/>
                <a:ext cx="11430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5052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610100" y="5334000"/>
                <a:ext cx="1143000" cy="228466"/>
              </a:xfrm>
              <a:prstGeom prst="rect">
                <a:avLst/>
              </a:prstGeom>
              <a:solidFill>
                <a:srgbClr val="DB6D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753100" y="5334000"/>
                <a:ext cx="1143000" cy="228466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ZA" sz="1800" dirty="0">
                  <a:solidFill>
                    <a:prstClr val="white"/>
                  </a:solidFill>
                </a:endParaRPr>
              </a:p>
            </p:txBody>
          </p:sp>
        </p:grpSp>
      </p:grp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03338"/>
          </a:xfrm>
          <a:prstGeom prst="rect">
            <a:avLst/>
          </a:prstGeom>
          <a:noFill/>
          <a:ln w="63500" cmpd="tri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2080" y="3573016"/>
            <a:ext cx="8534400" cy="1008112"/>
          </a:xfrm>
        </p:spPr>
        <p:txBody>
          <a:bodyPr>
            <a:normAutofit/>
          </a:bodyPr>
          <a:lstStyle>
            <a:lvl1pPr marL="0" indent="0" algn="ctr">
              <a:buNone/>
              <a:defRPr sz="2400" b="0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31371" y="1916832"/>
            <a:ext cx="10972800" cy="1143000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515094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2800" y="838200"/>
            <a:ext cx="11379200" cy="460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B6D29"/>
              </a:gs>
            </a:gsLst>
            <a:lin ang="0" scaled="1"/>
            <a:tileRect/>
          </a:gradFill>
          <a:ln w="25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 sz="1800" dirty="0">
              <a:solidFill>
                <a:prstClr val="white"/>
              </a:solidFill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67" y="6237288"/>
            <a:ext cx="1962151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94017" y="6269038"/>
            <a:ext cx="719667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3392" y="44624"/>
            <a:ext cx="10972800" cy="72157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74120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219812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229226"/>
            <a:ext cx="12192000" cy="162877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 sz="1800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488017" y="5470526"/>
            <a:ext cx="9601200" cy="16303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>
                <a:solidFill>
                  <a:prstClr val="white"/>
                </a:solidFill>
              </a:rPr>
              <a:t>Website: www.education.gov.za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>
                <a:solidFill>
                  <a:prstClr val="white"/>
                </a:solidFill>
              </a:rPr>
              <a:t>Call Centre: 0800 202 933 | callcentre@dbe.gov.za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ZA" altLang="en-US" sz="2000" b="1">
                <a:solidFill>
                  <a:prstClr val="white"/>
                </a:solidFill>
              </a:rPr>
              <a:t>Twitter: @DBE_SA | Facebook: DBE SA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ZA" altLang="en-US" sz="2000" b="1">
              <a:solidFill>
                <a:prstClr val="white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ZA" altLang="en-US" sz="2000" b="1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03338"/>
          </a:xfrm>
          <a:prstGeom prst="rect">
            <a:avLst/>
          </a:prstGeom>
          <a:noFill/>
          <a:ln w="63500" cmpd="tri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502024"/>
            <a:ext cx="109728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562877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8884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7301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501759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204254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3748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830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1470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084495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8904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520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177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1176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046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2225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769600" cy="4873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400" b="1">
                <a:solidFill>
                  <a:srgbClr val="00A9A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914401"/>
            <a:ext cx="10972800" cy="5211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19172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62316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1142999"/>
          </a:xfrm>
          <a:prstGeom prst="rect">
            <a:avLst/>
          </a:prstGeom>
        </p:spPr>
        <p:txBody>
          <a:bodyPr lIns="80147" tIns="40074" rIns="80147" bIns="40074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4"/>
          </a:xfrm>
          <a:prstGeom prst="rect">
            <a:avLst/>
          </a:prstGeom>
        </p:spPr>
        <p:txBody>
          <a:bodyPr lIns="80147" tIns="40074" rIns="80147" bIns="40074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lIns="80147" tIns="40074" rIns="80147" bIns="40074"/>
          <a:lstStyle/>
          <a:p>
            <a:fld id="{BF7728E7-6E26-40D4-A17C-14CFCABBBE11}" type="datetimeFigureOut">
              <a:rPr lang="en-US" smtClean="0">
                <a:solidFill>
                  <a:prstClr val="black"/>
                </a:solidFill>
              </a:rPr>
              <a:pPr/>
              <a:t>7/21/2025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1" y="6356354"/>
            <a:ext cx="3860800" cy="365125"/>
          </a:xfrm>
          <a:prstGeom prst="rect">
            <a:avLst/>
          </a:prstGeom>
        </p:spPr>
        <p:txBody>
          <a:bodyPr lIns="80147" tIns="40074" rIns="80147" bIns="40074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lIns="80147" tIns="40074" rIns="80147" bIns="40074"/>
          <a:lstStyle/>
          <a:p>
            <a:fld id="{6434ABD1-81A3-44C0-ADD6-DB07EAD19A4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92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637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2025/07/21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328" y="6237313"/>
            <a:ext cx="1961952" cy="59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74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F019-4F7B-4D31-9D1A-762E4322E3E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3F8B-4788-43D9-B19C-7CDD71F539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492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F019-4F7B-4D31-9D1A-762E4322E3E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3F8B-4788-43D9-B19C-7CDD71F539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503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F019-4F7B-4D31-9D1A-762E4322E3E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3F8B-4788-43D9-B19C-7CDD71F539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527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0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AF019-4F7B-4D31-9D1A-762E4322E3E6}" type="datetimeFigureOut">
              <a:rPr lang="en-ZA" smtClean="0"/>
              <a:pPr/>
              <a:t>2025/07/21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53F8B-4788-43D9-B19C-7CDD71F539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102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649" r:id="rId13"/>
    <p:sldLayoutId id="2147483654" r:id="rId14"/>
    <p:sldLayoutId id="2147483764" r:id="rId15"/>
    <p:sldLayoutId id="2147483766" r:id="rId16"/>
    <p:sldLayoutId id="2147483767" r:id="rId17"/>
    <p:sldLayoutId id="2147483768" r:id="rId18"/>
    <p:sldLayoutId id="2147483705" r:id="rId19"/>
    <p:sldLayoutId id="2147483707" r:id="rId20"/>
    <p:sldLayoutId id="2147483708" r:id="rId21"/>
    <p:sldLayoutId id="2147483770" r:id="rId22"/>
    <p:sldLayoutId id="2147483772" r:id="rId23"/>
    <p:sldLayoutId id="2147483773" r:id="rId24"/>
    <p:sldLayoutId id="2147483710" r:id="rId25"/>
    <p:sldLayoutId id="2147483712" r:id="rId26"/>
    <p:sldLayoutId id="2147483713" r:id="rId27"/>
    <p:sldLayoutId id="2147483721" r:id="rId28"/>
    <p:sldLayoutId id="2147483723" r:id="rId29"/>
    <p:sldLayoutId id="2147483724" r:id="rId30"/>
    <p:sldLayoutId id="2147483736" r:id="rId31"/>
    <p:sldLayoutId id="2147483742" r:id="rId32"/>
    <p:sldLayoutId id="2147483759" r:id="rId33"/>
    <p:sldLayoutId id="2147483761" r:id="rId34"/>
    <p:sldLayoutId id="2147483762" r:id="rId3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91D56-F3D6-4C57-902C-021CF4EA8EF7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2025/07/21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0AE55-7E06-4976-960B-3D98813CB3CF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4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pt2p2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3" y="0"/>
            <a:ext cx="121886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3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7.xml"/><Relationship Id="rId1" Type="http://schemas.openxmlformats.org/officeDocument/2006/relationships/tags" Target="../tags/tag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3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5.png"/><Relationship Id="rId10" Type="http://schemas.openxmlformats.org/officeDocument/2006/relationships/image" Target="../media/image31.png"/><Relationship Id="rId4" Type="http://schemas.openxmlformats.org/officeDocument/2006/relationships/image" Target="../media/image24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3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8.png"/><Relationship Id="rId5" Type="http://schemas.openxmlformats.org/officeDocument/2006/relationships/image" Target="../media/image25.png"/><Relationship Id="rId10" Type="http://schemas.openxmlformats.org/officeDocument/2006/relationships/image" Target="../media/image37.png"/><Relationship Id="rId4" Type="http://schemas.openxmlformats.org/officeDocument/2006/relationships/image" Target="../media/image24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D0CA0-4CFA-CD0F-3E89-119972D7DCB4}"/>
              </a:ext>
            </a:extLst>
          </p:cNvPr>
          <p:cNvSpPr txBox="1">
            <a:spLocks/>
          </p:cNvSpPr>
          <p:nvPr/>
        </p:nvSpPr>
        <p:spPr>
          <a:xfrm>
            <a:off x="609600" y="347031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/>
              <a:t>https://sasoldbeedustream.co.za/</a:t>
            </a:r>
            <a:endParaRPr lang="en-ZA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C2E7A1-0186-65E8-8AA0-E70A2E7A7D31}"/>
              </a:ext>
            </a:extLst>
          </p:cNvPr>
          <p:cNvSpPr/>
          <p:nvPr/>
        </p:nvSpPr>
        <p:spPr>
          <a:xfrm>
            <a:off x="1991544" y="3470312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68C1B3-5EF7-49C4-AFD8-8CDC70508FD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669" y="501892"/>
            <a:ext cx="2204327" cy="14401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6443F5-959B-71DD-C16B-8BD116674ED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577" y="1874836"/>
            <a:ext cx="2442055" cy="15954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0E6E21-4A47-C159-1632-5778B7E2217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8008" y="4177125"/>
            <a:ext cx="2204327" cy="14401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A78ABB-EC16-2A07-AE82-ED6629469295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5800" y="369099"/>
            <a:ext cx="2802572" cy="1831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2EF6F98-2EBE-210D-7141-0B6D2BA99F9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094" y="4613312"/>
            <a:ext cx="1329582" cy="8686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A4973AF-BFC9-1F0D-4A9C-20377C66151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4232" y="2200112"/>
            <a:ext cx="3693675" cy="2413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80492" y="2200113"/>
            <a:ext cx="11031016" cy="238620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ZA" sz="5400" b="1" dirty="0" err="1">
                <a:solidFill>
                  <a:srgbClr val="D78023"/>
                </a:solidFill>
              </a:rPr>
              <a:t>DBECloud</a:t>
            </a:r>
            <a:r>
              <a:rPr lang="en-ZA" sz="5400" b="1" dirty="0">
                <a:solidFill>
                  <a:srgbClr val="D78023"/>
                </a:solidFill>
              </a:rPr>
              <a:t> </a:t>
            </a:r>
            <a:br>
              <a:rPr lang="en-ZA" sz="5400" b="1" dirty="0">
                <a:solidFill>
                  <a:srgbClr val="D78023"/>
                </a:solidFill>
              </a:rPr>
            </a:br>
            <a:r>
              <a:rPr lang="en-ZA" sz="5400" b="1" dirty="0">
                <a:solidFill>
                  <a:srgbClr val="D78023"/>
                </a:solidFill>
              </a:rPr>
              <a:t>Content Organization</a:t>
            </a:r>
            <a:br>
              <a:rPr lang="en-ZA" sz="5400" b="1" dirty="0">
                <a:solidFill>
                  <a:srgbClr val="D78023"/>
                </a:solidFill>
              </a:rPr>
            </a:br>
            <a:r>
              <a:rPr lang="en-ZA" sz="5400" b="1" dirty="0">
                <a:solidFill>
                  <a:srgbClr val="D78023"/>
                </a:solidFill>
              </a:rPr>
              <a:t>Course format</a:t>
            </a:r>
            <a:br>
              <a:rPr lang="en-ZA" sz="5400" b="1" dirty="0">
                <a:solidFill>
                  <a:srgbClr val="D78023"/>
                </a:solidFill>
              </a:rPr>
            </a:br>
            <a:endParaRPr lang="en-ZA" sz="5400" b="1" dirty="0">
              <a:solidFill>
                <a:srgbClr val="D7802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11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75073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48850-D6E6-BA3D-6258-32521F36D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491A819-4279-57F8-5246-EF44BE4F599B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C93B65-5FB8-8DCE-2D95-E5CD6C081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945D823-9AA2-4598-D910-26D1F58FA7C9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434F5F-F3C0-4445-E3BB-0219953A2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FCE0FB9-009D-BA0F-997F-D3A32395FD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136786" y="1013656"/>
            <a:ext cx="3024746" cy="3382224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4F16545A-FA6D-EB4C-1B60-9AD852D5EC1E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047CC0A-A9BE-2332-3882-863A4063B9CC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3F6384A-3878-467E-3872-E96FD704893F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B4B65953-44E6-575A-5888-483ABBE5E7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82707ED-8624-CF40-0586-B41822E2D6A1}"/>
              </a:ext>
            </a:extLst>
          </p:cNvPr>
          <p:cNvSpPr txBox="1"/>
          <p:nvPr/>
        </p:nvSpPr>
        <p:spPr>
          <a:xfrm>
            <a:off x="2135560" y="653749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Curriculum content organization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76C6079-3226-26C0-50A7-57A59CCD80CD}"/>
              </a:ext>
            </a:extLst>
          </p:cNvPr>
          <p:cNvSpPr/>
          <p:nvPr/>
        </p:nvSpPr>
        <p:spPr>
          <a:xfrm>
            <a:off x="2650834" y="1700106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Categories</a:t>
            </a:r>
            <a:endParaRPr lang="en-ZA" sz="2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9C68052-5A06-F8BE-AA3A-2555F12AC8AD}"/>
              </a:ext>
            </a:extLst>
          </p:cNvPr>
          <p:cNvSpPr/>
          <p:nvPr/>
        </p:nvSpPr>
        <p:spPr>
          <a:xfrm>
            <a:off x="2650833" y="3254215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Subcategories</a:t>
            </a:r>
            <a:endParaRPr lang="en-ZA" sz="2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FD4D7F9-FED7-C565-9574-5F9F0ED8C4C8}"/>
              </a:ext>
            </a:extLst>
          </p:cNvPr>
          <p:cNvSpPr/>
          <p:nvPr/>
        </p:nvSpPr>
        <p:spPr>
          <a:xfrm>
            <a:off x="2650832" y="4771967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Courses</a:t>
            </a:r>
            <a:endParaRPr lang="en-ZA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C6B0406-C5F7-474D-8359-C63E9EC11FA0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3914259" y="2627807"/>
            <a:ext cx="1" cy="6264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6F8228-3889-E403-33C7-B3242027F7A4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flipH="1">
            <a:off x="3914258" y="4181916"/>
            <a:ext cx="1" cy="590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0DFC8BCF-19A3-07F8-6BE1-1067DA5B742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792" r="19352"/>
          <a:stretch/>
        </p:blipFill>
        <p:spPr>
          <a:xfrm>
            <a:off x="1038823" y="3086042"/>
            <a:ext cx="1473391" cy="1264045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D8E7B89-4368-51DF-D1DE-FCC9912F7F72}"/>
              </a:ext>
            </a:extLst>
          </p:cNvPr>
          <p:cNvSpPr/>
          <p:nvPr/>
        </p:nvSpPr>
        <p:spPr>
          <a:xfrm>
            <a:off x="8263105" y="1700106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School</a:t>
            </a:r>
            <a:endParaRPr lang="en-ZA" sz="2400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BF4BD1F-ACCD-1451-4F63-F961170FE3AF}"/>
              </a:ext>
            </a:extLst>
          </p:cNvPr>
          <p:cNvSpPr/>
          <p:nvPr/>
        </p:nvSpPr>
        <p:spPr>
          <a:xfrm>
            <a:off x="8263104" y="3254215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Grades</a:t>
            </a:r>
            <a:endParaRPr lang="en-ZA" sz="24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3583D4E-7D69-A5FF-FE8A-AC24DAA8D452}"/>
              </a:ext>
            </a:extLst>
          </p:cNvPr>
          <p:cNvSpPr/>
          <p:nvPr/>
        </p:nvSpPr>
        <p:spPr>
          <a:xfrm>
            <a:off x="8263103" y="4771967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Subjects</a:t>
            </a:r>
            <a:endParaRPr lang="en-ZA" sz="24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CDBF8A3-3F28-C3F7-A687-04408A6615C9}"/>
              </a:ext>
            </a:extLst>
          </p:cNvPr>
          <p:cNvCxnSpPr>
            <a:stCxn id="20" idx="2"/>
            <a:endCxn id="24" idx="0"/>
          </p:cNvCxnSpPr>
          <p:nvPr/>
        </p:nvCxnSpPr>
        <p:spPr>
          <a:xfrm flipH="1">
            <a:off x="9526530" y="2627807"/>
            <a:ext cx="1" cy="6264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1184A64-A2AD-62BE-1922-3DE0FDC2ACB6}"/>
              </a:ext>
            </a:extLst>
          </p:cNvPr>
          <p:cNvCxnSpPr>
            <a:stCxn id="24" idx="2"/>
            <a:endCxn id="25" idx="0"/>
          </p:cNvCxnSpPr>
          <p:nvPr/>
        </p:nvCxnSpPr>
        <p:spPr>
          <a:xfrm flipH="1">
            <a:off x="9526529" y="4181916"/>
            <a:ext cx="1" cy="590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0F35255F-2838-2150-8772-8BAB9510F9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8068" y="3035423"/>
            <a:ext cx="1314664" cy="131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5494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1F78C-FDED-796A-F473-D83F3350B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3483B7C-3960-4C05-A23D-99B401798638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ED05BF-B2B7-AA1B-98FB-3670FAA3C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410D05A-EE99-0DE3-6FA3-74C5DC38DB0E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FC567D-3AD7-115F-BC5E-780A01F73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055FB14D-7413-30FC-B367-49CE0FC3CC49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BF6D026-27B2-3118-9A85-7A3B1B94C989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D1E46ED-144E-4F8A-3644-3FFACBDB4419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6452BCD8-5219-3BC9-0201-0B9A0B0694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479AA54-4F9E-DB15-D6E0-73932FEE17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7268" y="-897992"/>
            <a:ext cx="1055006" cy="104792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C4BC2A7-BB49-40F6-A680-FF392495F586}"/>
              </a:ext>
            </a:extLst>
          </p:cNvPr>
          <p:cNvSpPr txBox="1"/>
          <p:nvPr/>
        </p:nvSpPr>
        <p:spPr>
          <a:xfrm>
            <a:off x="2590064" y="649040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Curriculum content organization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42D8485-3745-6D91-DCF2-EFA033F87216}"/>
              </a:ext>
            </a:extLst>
          </p:cNvPr>
          <p:cNvSpPr/>
          <p:nvPr/>
        </p:nvSpPr>
        <p:spPr>
          <a:xfrm>
            <a:off x="-2880692" y="1700106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Categories</a:t>
            </a:r>
            <a:endParaRPr lang="en-ZA" sz="2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180EBF0-FFFC-6ECB-FA6B-7911E4CCEC32}"/>
              </a:ext>
            </a:extLst>
          </p:cNvPr>
          <p:cNvSpPr/>
          <p:nvPr/>
        </p:nvSpPr>
        <p:spPr>
          <a:xfrm>
            <a:off x="-2880693" y="3254215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Subcategories</a:t>
            </a:r>
            <a:endParaRPr lang="en-ZA" sz="2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F4F921C-4529-4BFC-0B3B-891217078994}"/>
              </a:ext>
            </a:extLst>
          </p:cNvPr>
          <p:cNvSpPr/>
          <p:nvPr/>
        </p:nvSpPr>
        <p:spPr>
          <a:xfrm>
            <a:off x="-2880694" y="4771967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Courses</a:t>
            </a:r>
            <a:endParaRPr lang="en-ZA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55A0B7-4CC0-9BD9-6FA8-AAE43ABD0C12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-1617267" y="2627807"/>
            <a:ext cx="1" cy="6264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BDB3A9B-F063-68E4-4AE5-7BAA457077BC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flipH="1">
            <a:off x="-1617268" y="4181916"/>
            <a:ext cx="1" cy="590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B7467CE6-B9B2-89AE-93CA-251E86C7DD4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E6BA90B-617D-9369-A55E-BFA0851142D5}"/>
              </a:ext>
            </a:extLst>
          </p:cNvPr>
          <p:cNvSpPr/>
          <p:nvPr/>
        </p:nvSpPr>
        <p:spPr>
          <a:xfrm>
            <a:off x="4832576" y="-1387188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School</a:t>
            </a:r>
            <a:endParaRPr lang="en-ZA" sz="2400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9AFBA38-649D-234F-84AB-0C71DCAE881A}"/>
              </a:ext>
            </a:extLst>
          </p:cNvPr>
          <p:cNvSpPr/>
          <p:nvPr/>
        </p:nvSpPr>
        <p:spPr>
          <a:xfrm>
            <a:off x="4832573" y="-534868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Grades</a:t>
            </a:r>
            <a:endParaRPr lang="en-ZA" sz="24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AF7DA18-6438-1918-CCA4-3892B303C64D}"/>
              </a:ext>
            </a:extLst>
          </p:cNvPr>
          <p:cNvSpPr/>
          <p:nvPr/>
        </p:nvSpPr>
        <p:spPr>
          <a:xfrm>
            <a:off x="4832574" y="1684673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Subjects</a:t>
            </a:r>
            <a:endParaRPr lang="en-ZA" sz="24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E8EAEA8-CCDF-EA2E-E1DF-EF3C4EB56C77}"/>
              </a:ext>
            </a:extLst>
          </p:cNvPr>
          <p:cNvCxnSpPr>
            <a:stCxn id="20" idx="2"/>
            <a:endCxn id="24" idx="0"/>
          </p:cNvCxnSpPr>
          <p:nvPr/>
        </p:nvCxnSpPr>
        <p:spPr>
          <a:xfrm flipH="1" flipV="1">
            <a:off x="6095999" y="-534868"/>
            <a:ext cx="3" cy="753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4910B0A-109A-CD0A-C5ED-AFE89CD73B15}"/>
              </a:ext>
            </a:extLst>
          </p:cNvPr>
          <p:cNvCxnSpPr>
            <a:stCxn id="24" idx="2"/>
            <a:endCxn id="25" idx="0"/>
          </p:cNvCxnSpPr>
          <p:nvPr/>
        </p:nvCxnSpPr>
        <p:spPr>
          <a:xfrm>
            <a:off x="6095999" y="392833"/>
            <a:ext cx="1" cy="12918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E99B591A-101A-A1BC-B396-319A4A20D0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339" y="1633882"/>
            <a:ext cx="1314664" cy="1314664"/>
          </a:xfrm>
          <a:prstGeom prst="rect">
            <a:avLst/>
          </a:prstGeom>
        </p:spPr>
      </p:pic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CDB635E-6FDC-E42D-F7BF-4B56DA48F6CB}"/>
              </a:ext>
            </a:extLst>
          </p:cNvPr>
          <p:cNvSpPr/>
          <p:nvPr/>
        </p:nvSpPr>
        <p:spPr>
          <a:xfrm>
            <a:off x="1326639" y="3532093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1</a:t>
            </a:r>
            <a:endParaRPr lang="en-ZA" sz="2400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91CA92C0-72EF-F17E-CB9C-5D92486BD497}"/>
              </a:ext>
            </a:extLst>
          </p:cNvPr>
          <p:cNvSpPr/>
          <p:nvPr/>
        </p:nvSpPr>
        <p:spPr>
          <a:xfrm>
            <a:off x="3776139" y="3532092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2</a:t>
            </a:r>
            <a:endParaRPr lang="en-ZA" sz="2400" dirty="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A4852D7F-130A-A9BA-8C6E-93B2DF6863CB}"/>
              </a:ext>
            </a:extLst>
          </p:cNvPr>
          <p:cNvSpPr/>
          <p:nvPr/>
        </p:nvSpPr>
        <p:spPr>
          <a:xfrm>
            <a:off x="6258277" y="3532091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3</a:t>
            </a:r>
            <a:endParaRPr lang="en-ZA" sz="2400" dirty="0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1E31764-6517-DFF8-F91D-77107C97A2EC}"/>
              </a:ext>
            </a:extLst>
          </p:cNvPr>
          <p:cNvSpPr/>
          <p:nvPr/>
        </p:nvSpPr>
        <p:spPr>
          <a:xfrm>
            <a:off x="8773466" y="3532090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4</a:t>
            </a:r>
            <a:endParaRPr lang="en-ZA" sz="2400" dirty="0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868151A-19BF-54AB-3FA6-0541F1A35AD3}"/>
              </a:ext>
            </a:extLst>
          </p:cNvPr>
          <p:cNvCxnSpPr>
            <a:stCxn id="25" idx="2"/>
            <a:endCxn id="34" idx="0"/>
          </p:cNvCxnSpPr>
          <p:nvPr/>
        </p:nvCxnSpPr>
        <p:spPr>
          <a:xfrm flipH="1">
            <a:off x="2379172" y="2612374"/>
            <a:ext cx="3716828" cy="9197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DB89370-2AD0-F5EC-5A5B-C211C07E4B89}"/>
              </a:ext>
            </a:extLst>
          </p:cNvPr>
          <p:cNvCxnSpPr>
            <a:cxnSpLocks/>
            <a:stCxn id="25" idx="2"/>
            <a:endCxn id="35" idx="0"/>
          </p:cNvCxnSpPr>
          <p:nvPr/>
        </p:nvCxnSpPr>
        <p:spPr>
          <a:xfrm flipH="1">
            <a:off x="4828672" y="2612374"/>
            <a:ext cx="1267328" cy="9197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BCA0365-3D9F-054B-862F-3B4C6C6E1F34}"/>
              </a:ext>
            </a:extLst>
          </p:cNvPr>
          <p:cNvCxnSpPr>
            <a:cxnSpLocks/>
            <a:stCxn id="25" idx="2"/>
            <a:endCxn id="36" idx="0"/>
          </p:cNvCxnSpPr>
          <p:nvPr/>
        </p:nvCxnSpPr>
        <p:spPr>
          <a:xfrm>
            <a:off x="6096000" y="2612374"/>
            <a:ext cx="1214810" cy="9197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B765679-85FB-FBCB-7517-FB1DE69CDFD5}"/>
              </a:ext>
            </a:extLst>
          </p:cNvPr>
          <p:cNvCxnSpPr>
            <a:cxnSpLocks/>
            <a:stCxn id="25" idx="2"/>
            <a:endCxn id="37" idx="0"/>
          </p:cNvCxnSpPr>
          <p:nvPr/>
        </p:nvCxnSpPr>
        <p:spPr>
          <a:xfrm>
            <a:off x="6096000" y="2612374"/>
            <a:ext cx="3729999" cy="9197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6096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21B37-EF8C-26CD-0829-592086350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2C164A1-BE84-B4F1-F4D0-1B9AF0363D87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D6DF99-C12E-DB1E-81FB-842FC3AA9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5FFC056-293D-1356-9976-537C67BB88D9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20D380-3230-A32E-E96D-6BB3A0104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DC4880B-7915-15BF-01C9-E4DD43BA05C0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104538A-339A-D54A-2C77-66BF7EAE76F7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0FBFC7A-2D13-9667-AAE8-922458E40128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8EBC11F8-F667-92F6-883F-CFD4E9160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460445E-6ABC-81B0-8E99-E0E21C90EA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7268" y="-897992"/>
            <a:ext cx="1055006" cy="104792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A9905B8A-A7CE-2F01-A502-2E4CD58173CF}"/>
              </a:ext>
            </a:extLst>
          </p:cNvPr>
          <p:cNvSpPr txBox="1"/>
          <p:nvPr/>
        </p:nvSpPr>
        <p:spPr>
          <a:xfrm>
            <a:off x="2590064" y="649040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Curriculum content organization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B449AA7-DE92-4238-7F42-F02A894C2014}"/>
              </a:ext>
            </a:extLst>
          </p:cNvPr>
          <p:cNvSpPr/>
          <p:nvPr/>
        </p:nvSpPr>
        <p:spPr>
          <a:xfrm>
            <a:off x="-2880692" y="1700106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Categories</a:t>
            </a:r>
            <a:endParaRPr lang="en-ZA" sz="2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35B24C5-3B99-F8DA-D937-002D762FA641}"/>
              </a:ext>
            </a:extLst>
          </p:cNvPr>
          <p:cNvSpPr/>
          <p:nvPr/>
        </p:nvSpPr>
        <p:spPr>
          <a:xfrm>
            <a:off x="-2880693" y="3254215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Subcategories</a:t>
            </a:r>
            <a:endParaRPr lang="en-ZA" sz="2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878C2B9-EACC-63D0-FB2B-D98BCAFFA26B}"/>
              </a:ext>
            </a:extLst>
          </p:cNvPr>
          <p:cNvSpPr/>
          <p:nvPr/>
        </p:nvSpPr>
        <p:spPr>
          <a:xfrm>
            <a:off x="-2880694" y="4771967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Courses</a:t>
            </a:r>
            <a:endParaRPr lang="en-ZA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B9A1D3A-CBE1-98C4-9964-24FDDFC0BB82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-1617267" y="2627807"/>
            <a:ext cx="1" cy="6264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D4E0D3-82D8-4368-A294-D7B0B0A0DC3F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flipH="1">
            <a:off x="-1617268" y="4181916"/>
            <a:ext cx="1" cy="590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E92B9E34-E2FE-A719-9AE1-B2B7059CB6A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E3D0734-16FB-521C-7936-8D4B8306DCBC}"/>
              </a:ext>
            </a:extLst>
          </p:cNvPr>
          <p:cNvSpPr/>
          <p:nvPr/>
        </p:nvSpPr>
        <p:spPr>
          <a:xfrm>
            <a:off x="4832572" y="-2691680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School</a:t>
            </a:r>
            <a:endParaRPr lang="en-ZA" sz="2400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B30CEAD-4E82-6113-3AC1-CF3665DE5C14}"/>
              </a:ext>
            </a:extLst>
          </p:cNvPr>
          <p:cNvSpPr/>
          <p:nvPr/>
        </p:nvSpPr>
        <p:spPr>
          <a:xfrm>
            <a:off x="4832571" y="-1261816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Grades</a:t>
            </a:r>
            <a:endParaRPr lang="en-ZA" sz="24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A8EC9AC-3914-E052-1BED-8BFB02C42116}"/>
              </a:ext>
            </a:extLst>
          </p:cNvPr>
          <p:cNvSpPr/>
          <p:nvPr/>
        </p:nvSpPr>
        <p:spPr>
          <a:xfrm>
            <a:off x="8596707" y="-300027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Subjects</a:t>
            </a:r>
            <a:endParaRPr lang="en-ZA" sz="24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8858E91-A5DF-1090-0183-8DB05A8042DA}"/>
              </a:ext>
            </a:extLst>
          </p:cNvPr>
          <p:cNvCxnSpPr>
            <a:stCxn id="20" idx="2"/>
            <a:endCxn id="24" idx="0"/>
          </p:cNvCxnSpPr>
          <p:nvPr/>
        </p:nvCxnSpPr>
        <p:spPr>
          <a:xfrm flipH="1">
            <a:off x="6095997" y="-1763979"/>
            <a:ext cx="1" cy="5021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673100D-28B6-9D93-CE7A-3C9CB9B55BB3}"/>
              </a:ext>
            </a:extLst>
          </p:cNvPr>
          <p:cNvCxnSpPr>
            <a:stCxn id="24" idx="2"/>
            <a:endCxn id="25" idx="0"/>
          </p:cNvCxnSpPr>
          <p:nvPr/>
        </p:nvCxnSpPr>
        <p:spPr>
          <a:xfrm>
            <a:off x="6095997" y="-334115"/>
            <a:ext cx="3764136" cy="340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2B3D97CE-0EF5-81E2-DF73-FEE491F161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339" y="1633882"/>
            <a:ext cx="1314664" cy="1314664"/>
          </a:xfrm>
          <a:prstGeom prst="rect">
            <a:avLst/>
          </a:prstGeom>
        </p:spPr>
      </p:pic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1D9F5D17-24A7-7946-11CB-E2CAB94C36EA}"/>
              </a:ext>
            </a:extLst>
          </p:cNvPr>
          <p:cNvSpPr/>
          <p:nvPr/>
        </p:nvSpPr>
        <p:spPr>
          <a:xfrm>
            <a:off x="5090772" y="1547393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1</a:t>
            </a:r>
            <a:endParaRPr lang="en-ZA" sz="2400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7202D58-1131-0DC1-BDF3-C5D3D4860420}"/>
              </a:ext>
            </a:extLst>
          </p:cNvPr>
          <p:cNvSpPr/>
          <p:nvPr/>
        </p:nvSpPr>
        <p:spPr>
          <a:xfrm>
            <a:off x="7540272" y="1547392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2</a:t>
            </a:r>
            <a:endParaRPr lang="en-ZA" sz="2400" dirty="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E1008F54-6CA6-AD89-EF83-CC45D70EEBF6}"/>
              </a:ext>
            </a:extLst>
          </p:cNvPr>
          <p:cNvSpPr/>
          <p:nvPr/>
        </p:nvSpPr>
        <p:spPr>
          <a:xfrm>
            <a:off x="10022410" y="1547391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3</a:t>
            </a:r>
            <a:endParaRPr lang="en-ZA" sz="2400" dirty="0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B6D5F87-26EE-8F93-5D47-FD76D65A114A}"/>
              </a:ext>
            </a:extLst>
          </p:cNvPr>
          <p:cNvSpPr/>
          <p:nvPr/>
        </p:nvSpPr>
        <p:spPr>
          <a:xfrm>
            <a:off x="12537599" y="1547390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4</a:t>
            </a:r>
            <a:endParaRPr lang="en-ZA" sz="2400" dirty="0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64EF01A-0B9C-F2F5-F6BF-6D0C9A7DFEF4}"/>
              </a:ext>
            </a:extLst>
          </p:cNvPr>
          <p:cNvCxnSpPr>
            <a:stCxn id="25" idx="2"/>
            <a:endCxn id="34" idx="0"/>
          </p:cNvCxnSpPr>
          <p:nvPr/>
        </p:nvCxnSpPr>
        <p:spPr>
          <a:xfrm flipH="1">
            <a:off x="6143305" y="627674"/>
            <a:ext cx="3716828" cy="9197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3590C42-A3CC-591F-BEB7-51CE8752BC2F}"/>
              </a:ext>
            </a:extLst>
          </p:cNvPr>
          <p:cNvCxnSpPr>
            <a:cxnSpLocks/>
            <a:stCxn id="25" idx="2"/>
            <a:endCxn id="35" idx="0"/>
          </p:cNvCxnSpPr>
          <p:nvPr/>
        </p:nvCxnSpPr>
        <p:spPr>
          <a:xfrm flipH="1">
            <a:off x="8592805" y="627674"/>
            <a:ext cx="1267328" cy="9197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9773EC6-B30F-DA34-9B15-31F6735F1889}"/>
              </a:ext>
            </a:extLst>
          </p:cNvPr>
          <p:cNvCxnSpPr>
            <a:cxnSpLocks/>
            <a:stCxn id="25" idx="2"/>
            <a:endCxn id="36" idx="0"/>
          </p:cNvCxnSpPr>
          <p:nvPr/>
        </p:nvCxnSpPr>
        <p:spPr>
          <a:xfrm>
            <a:off x="9860133" y="627674"/>
            <a:ext cx="1214810" cy="9197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319EC34-E2CA-7520-A5FA-CA7B99EFD70B}"/>
              </a:ext>
            </a:extLst>
          </p:cNvPr>
          <p:cNvCxnSpPr>
            <a:cxnSpLocks/>
            <a:stCxn id="25" idx="2"/>
            <a:endCxn id="37" idx="0"/>
          </p:cNvCxnSpPr>
          <p:nvPr/>
        </p:nvCxnSpPr>
        <p:spPr>
          <a:xfrm>
            <a:off x="9860133" y="627674"/>
            <a:ext cx="3729999" cy="9197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70FD20B-268D-3FB7-354A-85B8CE22F62B}"/>
              </a:ext>
            </a:extLst>
          </p:cNvPr>
          <p:cNvSpPr/>
          <p:nvPr/>
        </p:nvSpPr>
        <p:spPr>
          <a:xfrm>
            <a:off x="1085058" y="3866834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1</a:t>
            </a:r>
            <a:endParaRPr lang="en-ZA" sz="2400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0456986-B88C-0DD4-FC11-94758BFC5CB5}"/>
              </a:ext>
            </a:extLst>
          </p:cNvPr>
          <p:cNvSpPr/>
          <p:nvPr/>
        </p:nvSpPr>
        <p:spPr>
          <a:xfrm>
            <a:off x="3653504" y="3844266"/>
            <a:ext cx="2105066" cy="92770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2</a:t>
            </a:r>
            <a:endParaRPr lang="en-ZA" sz="240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48134A9-A11F-C5B1-9997-C082760DE38E}"/>
              </a:ext>
            </a:extLst>
          </p:cNvPr>
          <p:cNvSpPr/>
          <p:nvPr/>
        </p:nvSpPr>
        <p:spPr>
          <a:xfrm>
            <a:off x="6448685" y="3844266"/>
            <a:ext cx="2105066" cy="92770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3</a:t>
            </a:r>
            <a:endParaRPr lang="en-ZA" sz="2400" dirty="0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AD7257C6-6A00-0FDD-BB99-6BFCCEEA381D}"/>
              </a:ext>
            </a:extLst>
          </p:cNvPr>
          <p:cNvSpPr/>
          <p:nvPr/>
        </p:nvSpPr>
        <p:spPr>
          <a:xfrm>
            <a:off x="9243866" y="3823833"/>
            <a:ext cx="2105066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4</a:t>
            </a:r>
            <a:endParaRPr lang="en-ZA" sz="2400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643B2EA-0389-1536-C951-50D2A0A802DD}"/>
              </a:ext>
            </a:extLst>
          </p:cNvPr>
          <p:cNvCxnSpPr>
            <a:stCxn id="34" idx="2"/>
            <a:endCxn id="38" idx="0"/>
          </p:cNvCxnSpPr>
          <p:nvPr/>
        </p:nvCxnSpPr>
        <p:spPr>
          <a:xfrm>
            <a:off x="6143305" y="2475094"/>
            <a:ext cx="4153094" cy="1348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5F0B068-49DE-3167-D3D2-E0B063675A61}"/>
              </a:ext>
            </a:extLst>
          </p:cNvPr>
          <p:cNvCxnSpPr>
            <a:stCxn id="34" idx="2"/>
            <a:endCxn id="32" idx="0"/>
          </p:cNvCxnSpPr>
          <p:nvPr/>
        </p:nvCxnSpPr>
        <p:spPr>
          <a:xfrm>
            <a:off x="6143305" y="2475094"/>
            <a:ext cx="1357913" cy="1369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F4A93A7-2703-44B5-F37A-206902FA1955}"/>
              </a:ext>
            </a:extLst>
          </p:cNvPr>
          <p:cNvCxnSpPr>
            <a:stCxn id="34" idx="2"/>
            <a:endCxn id="29" idx="0"/>
          </p:cNvCxnSpPr>
          <p:nvPr/>
        </p:nvCxnSpPr>
        <p:spPr>
          <a:xfrm flipH="1">
            <a:off x="4706037" y="2475094"/>
            <a:ext cx="1437268" cy="1369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81169AF-6C03-DCAF-CFA5-9A372585DA47}"/>
              </a:ext>
            </a:extLst>
          </p:cNvPr>
          <p:cNvCxnSpPr>
            <a:stCxn id="34" idx="2"/>
            <a:endCxn id="26" idx="0"/>
          </p:cNvCxnSpPr>
          <p:nvPr/>
        </p:nvCxnSpPr>
        <p:spPr>
          <a:xfrm flipH="1">
            <a:off x="2137591" y="2475094"/>
            <a:ext cx="4005714" cy="1391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F0279032-8B97-F4B7-DFD6-4DCB4F27E676}"/>
              </a:ext>
            </a:extLst>
          </p:cNvPr>
          <p:cNvSpPr/>
          <p:nvPr/>
        </p:nvSpPr>
        <p:spPr>
          <a:xfrm>
            <a:off x="4691385" y="5271565"/>
            <a:ext cx="279024" cy="2814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78120DF-9DE5-B9CE-1ED1-E4288CB7BC68}"/>
              </a:ext>
            </a:extLst>
          </p:cNvPr>
          <p:cNvSpPr/>
          <p:nvPr/>
        </p:nvSpPr>
        <p:spPr>
          <a:xfrm>
            <a:off x="5358032" y="5271565"/>
            <a:ext cx="279024" cy="28141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E7290F1-2092-B578-2C18-629523DE029C}"/>
              </a:ext>
            </a:extLst>
          </p:cNvPr>
          <p:cNvSpPr/>
          <p:nvPr/>
        </p:nvSpPr>
        <p:spPr>
          <a:xfrm>
            <a:off x="6024679" y="5271565"/>
            <a:ext cx="279024" cy="2814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8463E4B6-9DCE-51A8-C5DF-AA2A4B91BFE5}"/>
              </a:ext>
            </a:extLst>
          </p:cNvPr>
          <p:cNvSpPr/>
          <p:nvPr/>
        </p:nvSpPr>
        <p:spPr>
          <a:xfrm>
            <a:off x="6691326" y="5271565"/>
            <a:ext cx="279024" cy="28141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1494586-20CF-50FC-A295-55BA5D133969}"/>
              </a:ext>
            </a:extLst>
          </p:cNvPr>
          <p:cNvSpPr/>
          <p:nvPr/>
        </p:nvSpPr>
        <p:spPr>
          <a:xfrm>
            <a:off x="7357973" y="5271565"/>
            <a:ext cx="279024" cy="2814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6888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FD5BB-AB45-F9C6-DE6C-AF9397ECC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B85EC4-B429-8E84-B42C-FF09A2B7070F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A2F1D7-0801-6967-BD99-CE1A2676A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B589803-165B-5ABF-8C37-FA723B5145BA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12E387-4053-D745-B3DD-C195FDECA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914B79E0-02EB-0C41-D8F2-17453B082B85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B24A6F5-F9A0-A641-E211-9363E0CC27BB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94CC5-FEA6-B24C-A4C8-FAB7BEB21678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A66A9C31-B29F-B4BA-46F9-DFDBE42E9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A2C7347-0897-78C4-D0AC-8685D11CAD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7268" y="-897992"/>
            <a:ext cx="1055006" cy="104792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9870AE6-493E-D615-0E30-B4977BC0E1A6}"/>
              </a:ext>
            </a:extLst>
          </p:cNvPr>
          <p:cNvSpPr txBox="1"/>
          <p:nvPr/>
        </p:nvSpPr>
        <p:spPr>
          <a:xfrm>
            <a:off x="2590064" y="649040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Curriculum content organization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FD988B0-EDDB-5D05-368C-F6B2D0126D24}"/>
              </a:ext>
            </a:extLst>
          </p:cNvPr>
          <p:cNvSpPr/>
          <p:nvPr/>
        </p:nvSpPr>
        <p:spPr>
          <a:xfrm>
            <a:off x="-2880692" y="1700106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Categories</a:t>
            </a:r>
            <a:endParaRPr lang="en-ZA" sz="2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F9B853F-2557-EF54-ABE9-FC64F02732A1}"/>
              </a:ext>
            </a:extLst>
          </p:cNvPr>
          <p:cNvSpPr/>
          <p:nvPr/>
        </p:nvSpPr>
        <p:spPr>
          <a:xfrm>
            <a:off x="-2880693" y="3254215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Subcategories</a:t>
            </a:r>
            <a:endParaRPr lang="en-ZA" sz="2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F5A6E4A-848D-BA00-FE53-9A1EA4A34747}"/>
              </a:ext>
            </a:extLst>
          </p:cNvPr>
          <p:cNvSpPr/>
          <p:nvPr/>
        </p:nvSpPr>
        <p:spPr>
          <a:xfrm>
            <a:off x="-2880694" y="4771967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Courses</a:t>
            </a:r>
            <a:endParaRPr lang="en-ZA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544BE5-D3BA-348F-CFB8-688853B305FC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-1617267" y="2627807"/>
            <a:ext cx="1" cy="6264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DD1D922-183B-A2BB-1371-5901785005D6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flipH="1">
            <a:off x="-1617268" y="4181916"/>
            <a:ext cx="1" cy="590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EC326BEC-8FAD-12C7-D7E3-A342D18BD6B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9864D6A-609B-9D8D-C6FE-4337B611D371}"/>
              </a:ext>
            </a:extLst>
          </p:cNvPr>
          <p:cNvSpPr/>
          <p:nvPr/>
        </p:nvSpPr>
        <p:spPr>
          <a:xfrm>
            <a:off x="4842519" y="-4118289"/>
            <a:ext cx="2526851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School</a:t>
            </a:r>
            <a:endParaRPr lang="en-ZA" sz="2400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D860BCD-3BBF-6BC7-C465-AC735E6ECC51}"/>
              </a:ext>
            </a:extLst>
          </p:cNvPr>
          <p:cNvSpPr/>
          <p:nvPr/>
        </p:nvSpPr>
        <p:spPr>
          <a:xfrm>
            <a:off x="4842519" y="-2726738"/>
            <a:ext cx="2526851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Grades</a:t>
            </a:r>
            <a:endParaRPr lang="en-ZA" sz="24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E82E871-276E-F3B3-4665-120235D15C36}"/>
              </a:ext>
            </a:extLst>
          </p:cNvPr>
          <p:cNvSpPr/>
          <p:nvPr/>
        </p:nvSpPr>
        <p:spPr>
          <a:xfrm>
            <a:off x="8632796" y="-3653223"/>
            <a:ext cx="2526851" cy="9277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Subjects</a:t>
            </a:r>
            <a:endParaRPr lang="en-ZA" sz="24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8AC2721-B5CF-925E-592F-32E543FB1593}"/>
              </a:ext>
            </a:extLst>
          </p:cNvPr>
          <p:cNvCxnSpPr>
            <a:stCxn id="20" idx="2"/>
            <a:endCxn id="24" idx="0"/>
          </p:cNvCxnSpPr>
          <p:nvPr/>
        </p:nvCxnSpPr>
        <p:spPr>
          <a:xfrm>
            <a:off x="6105945" y="-3190588"/>
            <a:ext cx="0" cy="4638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EE0DC39-40BE-E436-41CF-C46B6A418401}"/>
              </a:ext>
            </a:extLst>
          </p:cNvPr>
          <p:cNvCxnSpPr>
            <a:stCxn id="24" idx="2"/>
            <a:endCxn id="25" idx="0"/>
          </p:cNvCxnSpPr>
          <p:nvPr/>
        </p:nvCxnSpPr>
        <p:spPr>
          <a:xfrm flipV="1">
            <a:off x="6105945" y="-3653223"/>
            <a:ext cx="3790277" cy="18541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9215F25F-1FF4-16D6-CF4F-D8473E6E54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339" y="1633882"/>
            <a:ext cx="1314664" cy="1314664"/>
          </a:xfrm>
          <a:prstGeom prst="rect">
            <a:avLst/>
          </a:prstGeom>
        </p:spPr>
      </p:pic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CEF42FC-2633-3338-DE63-9F2ECE489618}"/>
              </a:ext>
            </a:extLst>
          </p:cNvPr>
          <p:cNvSpPr/>
          <p:nvPr/>
        </p:nvSpPr>
        <p:spPr>
          <a:xfrm>
            <a:off x="7636997" y="-2607349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1</a:t>
            </a:r>
            <a:endParaRPr lang="en-ZA" sz="2400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965EF1E-4AAD-2778-0F37-E6A9CE394BD5}"/>
              </a:ext>
            </a:extLst>
          </p:cNvPr>
          <p:cNvSpPr/>
          <p:nvPr/>
        </p:nvSpPr>
        <p:spPr>
          <a:xfrm>
            <a:off x="9827389" y="-2606133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2</a:t>
            </a:r>
            <a:endParaRPr lang="en-ZA" sz="2400" dirty="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77E1523A-6B3C-930E-03A5-3A803486096C}"/>
              </a:ext>
            </a:extLst>
          </p:cNvPr>
          <p:cNvSpPr/>
          <p:nvPr/>
        </p:nvSpPr>
        <p:spPr>
          <a:xfrm>
            <a:off x="12017781" y="-2572547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3</a:t>
            </a:r>
            <a:endParaRPr lang="en-ZA" sz="2400" dirty="0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27FA5AA-0958-0AAF-9720-37907830608D}"/>
              </a:ext>
            </a:extLst>
          </p:cNvPr>
          <p:cNvSpPr/>
          <p:nvPr/>
        </p:nvSpPr>
        <p:spPr>
          <a:xfrm>
            <a:off x="14263398" y="-2549970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Term 4</a:t>
            </a:r>
            <a:endParaRPr lang="en-ZA" sz="2400" dirty="0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7D88FF5-7ADB-E3FD-1256-F140ECB8D4A4}"/>
              </a:ext>
            </a:extLst>
          </p:cNvPr>
          <p:cNvCxnSpPr>
            <a:stCxn id="25" idx="2"/>
            <a:endCxn id="34" idx="0"/>
          </p:cNvCxnSpPr>
          <p:nvPr/>
        </p:nvCxnSpPr>
        <p:spPr>
          <a:xfrm flipH="1">
            <a:off x="8689530" y="-2725522"/>
            <a:ext cx="1206692" cy="1181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C101807-CB7A-204F-4700-2B18EC1AADB5}"/>
              </a:ext>
            </a:extLst>
          </p:cNvPr>
          <p:cNvCxnSpPr>
            <a:cxnSpLocks/>
            <a:stCxn id="25" idx="2"/>
            <a:endCxn id="35" idx="0"/>
          </p:cNvCxnSpPr>
          <p:nvPr/>
        </p:nvCxnSpPr>
        <p:spPr>
          <a:xfrm>
            <a:off x="9896222" y="-2725522"/>
            <a:ext cx="983700" cy="1193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E624042-6E4F-740D-715E-48DD40CC6190}"/>
              </a:ext>
            </a:extLst>
          </p:cNvPr>
          <p:cNvCxnSpPr>
            <a:cxnSpLocks/>
            <a:stCxn id="25" idx="2"/>
            <a:endCxn id="36" idx="0"/>
          </p:cNvCxnSpPr>
          <p:nvPr/>
        </p:nvCxnSpPr>
        <p:spPr>
          <a:xfrm>
            <a:off x="9896222" y="-2725522"/>
            <a:ext cx="3174092" cy="1529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CC912AD-F5FC-F139-372B-34EDCB7C03E1}"/>
              </a:ext>
            </a:extLst>
          </p:cNvPr>
          <p:cNvCxnSpPr>
            <a:cxnSpLocks/>
            <a:stCxn id="25" idx="2"/>
            <a:endCxn id="37" idx="0"/>
          </p:cNvCxnSpPr>
          <p:nvPr/>
        </p:nvCxnSpPr>
        <p:spPr>
          <a:xfrm>
            <a:off x="9896222" y="-2725522"/>
            <a:ext cx="5419709" cy="1755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E375800D-5DFF-B4D4-CDC6-90E378E88193}"/>
              </a:ext>
            </a:extLst>
          </p:cNvPr>
          <p:cNvSpPr/>
          <p:nvPr/>
        </p:nvSpPr>
        <p:spPr>
          <a:xfrm>
            <a:off x="71032" y="-948075"/>
            <a:ext cx="2105066" cy="92770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1</a:t>
            </a:r>
            <a:endParaRPr lang="en-ZA" sz="2400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0C89D0F-8DBA-768A-555A-90E661127377}"/>
              </a:ext>
            </a:extLst>
          </p:cNvPr>
          <p:cNvSpPr/>
          <p:nvPr/>
        </p:nvSpPr>
        <p:spPr>
          <a:xfrm>
            <a:off x="2737453" y="-956292"/>
            <a:ext cx="2105066" cy="92770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2</a:t>
            </a:r>
            <a:endParaRPr lang="en-ZA" sz="2400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FFDB46C-15D9-C523-4AF1-DFABB5DF3473}"/>
              </a:ext>
            </a:extLst>
          </p:cNvPr>
          <p:cNvSpPr/>
          <p:nvPr/>
        </p:nvSpPr>
        <p:spPr>
          <a:xfrm>
            <a:off x="5303589" y="-948075"/>
            <a:ext cx="2105066" cy="92770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3</a:t>
            </a:r>
            <a:endParaRPr lang="en-ZA" sz="2400" dirty="0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46CA001-1E49-3DE2-4CAA-D96E871319F8}"/>
              </a:ext>
            </a:extLst>
          </p:cNvPr>
          <p:cNvSpPr/>
          <p:nvPr/>
        </p:nvSpPr>
        <p:spPr>
          <a:xfrm>
            <a:off x="5157927" y="1386040"/>
            <a:ext cx="2105066" cy="92770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Week 4</a:t>
            </a:r>
            <a:endParaRPr lang="en-ZA" sz="2400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41B903C-B4B0-28B7-1767-3F256C4CF221}"/>
              </a:ext>
            </a:extLst>
          </p:cNvPr>
          <p:cNvCxnSpPr>
            <a:stCxn id="34" idx="2"/>
            <a:endCxn id="38" idx="0"/>
          </p:cNvCxnSpPr>
          <p:nvPr/>
        </p:nvCxnSpPr>
        <p:spPr>
          <a:xfrm flipH="1">
            <a:off x="6210460" y="-1679648"/>
            <a:ext cx="2479070" cy="3065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DB20F08-65D5-1D6E-980D-921E46DAD77D}"/>
              </a:ext>
            </a:extLst>
          </p:cNvPr>
          <p:cNvCxnSpPr>
            <a:stCxn id="34" idx="2"/>
            <a:endCxn id="32" idx="0"/>
          </p:cNvCxnSpPr>
          <p:nvPr/>
        </p:nvCxnSpPr>
        <p:spPr>
          <a:xfrm flipH="1">
            <a:off x="6356122" y="-1679648"/>
            <a:ext cx="2333408" cy="731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1DB476B-282D-9661-80A6-9FAD6F463E6B}"/>
              </a:ext>
            </a:extLst>
          </p:cNvPr>
          <p:cNvCxnSpPr>
            <a:stCxn id="34" idx="2"/>
            <a:endCxn id="29" idx="0"/>
          </p:cNvCxnSpPr>
          <p:nvPr/>
        </p:nvCxnSpPr>
        <p:spPr>
          <a:xfrm flipH="1">
            <a:off x="3789986" y="-1679648"/>
            <a:ext cx="4899544" cy="723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618E48B-F0E7-6505-E4F1-262243E5ED0C}"/>
              </a:ext>
            </a:extLst>
          </p:cNvPr>
          <p:cNvCxnSpPr>
            <a:stCxn id="34" idx="2"/>
            <a:endCxn id="26" idx="0"/>
          </p:cNvCxnSpPr>
          <p:nvPr/>
        </p:nvCxnSpPr>
        <p:spPr>
          <a:xfrm flipH="1">
            <a:off x="1123565" y="-1679648"/>
            <a:ext cx="7565965" cy="731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1415EC45-76DB-6BD0-9363-EE5A598D88DD}"/>
              </a:ext>
            </a:extLst>
          </p:cNvPr>
          <p:cNvSpPr/>
          <p:nvPr/>
        </p:nvSpPr>
        <p:spPr>
          <a:xfrm>
            <a:off x="4691385" y="5271565"/>
            <a:ext cx="279024" cy="2814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7E2BAB7-B7EC-3444-A1DC-4BE483FC7435}"/>
              </a:ext>
            </a:extLst>
          </p:cNvPr>
          <p:cNvSpPr/>
          <p:nvPr/>
        </p:nvSpPr>
        <p:spPr>
          <a:xfrm>
            <a:off x="5358032" y="5271565"/>
            <a:ext cx="279024" cy="28141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80BAD55-3DC1-97A1-7F29-30E1E1D3E2C8}"/>
              </a:ext>
            </a:extLst>
          </p:cNvPr>
          <p:cNvSpPr/>
          <p:nvPr/>
        </p:nvSpPr>
        <p:spPr>
          <a:xfrm>
            <a:off x="6024679" y="5271565"/>
            <a:ext cx="279024" cy="2814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8F67BD7-BE35-1C14-D3F6-A3ECD4DA49C3}"/>
              </a:ext>
            </a:extLst>
          </p:cNvPr>
          <p:cNvSpPr/>
          <p:nvPr/>
        </p:nvSpPr>
        <p:spPr>
          <a:xfrm>
            <a:off x="6691326" y="5271565"/>
            <a:ext cx="279024" cy="28141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8841E6A-2419-D445-7B74-AF8D1D6AD9EE}"/>
              </a:ext>
            </a:extLst>
          </p:cNvPr>
          <p:cNvSpPr/>
          <p:nvPr/>
        </p:nvSpPr>
        <p:spPr>
          <a:xfrm>
            <a:off x="7357973" y="5271565"/>
            <a:ext cx="279024" cy="2814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A008C1A2-7E3F-E2CC-B20C-65A3D55383AF}"/>
              </a:ext>
            </a:extLst>
          </p:cNvPr>
          <p:cNvSpPr/>
          <p:nvPr/>
        </p:nvSpPr>
        <p:spPr>
          <a:xfrm>
            <a:off x="5166918" y="3202383"/>
            <a:ext cx="2105066" cy="927701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Content</a:t>
            </a:r>
            <a:endParaRPr lang="en-ZA" sz="2400" dirty="0"/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E3F48E2E-B10A-64A8-01A9-62E09C6ABA60}"/>
              </a:ext>
            </a:extLst>
          </p:cNvPr>
          <p:cNvCxnSpPr>
            <a:stCxn id="38" idx="2"/>
            <a:endCxn id="86" idx="0"/>
          </p:cNvCxnSpPr>
          <p:nvPr/>
        </p:nvCxnSpPr>
        <p:spPr>
          <a:xfrm>
            <a:off x="6210460" y="2313741"/>
            <a:ext cx="8991" cy="888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2002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AE7C6-416F-7FD6-9AD5-49A6A6F15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84A1C4E-DF71-DBAC-61B5-5D09A138F2C7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3270E2-7D1A-44B1-6022-2CB19A7F1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C3C445C-3797-A88C-C54A-E8D8A9130822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7F26B1-1900-0E61-7B8F-4E5FF9ECC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12068B3-36E6-1079-72B7-77B22DCEE408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58AE685-D789-99EA-93E5-A1C9AF39AC80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F88E2E-1504-91AC-5FA5-598C4E820009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121805AA-6841-DCE9-2D22-55A524E9C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CCE98D28-9C80-7BA2-E766-9600CE5263BA}"/>
              </a:ext>
            </a:extLst>
          </p:cNvPr>
          <p:cNvSpPr txBox="1"/>
          <p:nvPr/>
        </p:nvSpPr>
        <p:spPr>
          <a:xfrm>
            <a:off x="2633642" y="727159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Setting Up a Course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257C429-2D41-020D-A972-13F6D7F3CE9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FFFB6DA-5542-64B2-4EA0-363DA6636F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78623" y="1192558"/>
            <a:ext cx="1314664" cy="1314664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DFD5C680-7CCE-FB55-FF3A-D02A888D6608}"/>
              </a:ext>
            </a:extLst>
          </p:cNvPr>
          <p:cNvSpPr/>
          <p:nvPr/>
        </p:nvSpPr>
        <p:spPr>
          <a:xfrm>
            <a:off x="4725556" y="6997329"/>
            <a:ext cx="279024" cy="2814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842C89E-2654-4595-77E4-DD603CE0A315}"/>
              </a:ext>
            </a:extLst>
          </p:cNvPr>
          <p:cNvSpPr/>
          <p:nvPr/>
        </p:nvSpPr>
        <p:spPr>
          <a:xfrm>
            <a:off x="5392203" y="6997329"/>
            <a:ext cx="279024" cy="28141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7A5B794-86CC-F3E1-A9F7-DC1113F3F5F7}"/>
              </a:ext>
            </a:extLst>
          </p:cNvPr>
          <p:cNvSpPr/>
          <p:nvPr/>
        </p:nvSpPr>
        <p:spPr>
          <a:xfrm>
            <a:off x="6058850" y="6997329"/>
            <a:ext cx="279024" cy="2814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1E26085-1D62-4839-660A-B870FBDD3E15}"/>
              </a:ext>
            </a:extLst>
          </p:cNvPr>
          <p:cNvSpPr/>
          <p:nvPr/>
        </p:nvSpPr>
        <p:spPr>
          <a:xfrm>
            <a:off x="6725497" y="6997329"/>
            <a:ext cx="279024" cy="28141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8146B14-9612-5B76-F642-89C69E76ED27}"/>
              </a:ext>
            </a:extLst>
          </p:cNvPr>
          <p:cNvSpPr/>
          <p:nvPr/>
        </p:nvSpPr>
        <p:spPr>
          <a:xfrm>
            <a:off x="7392144" y="6997329"/>
            <a:ext cx="279024" cy="2814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0A3FF5-1677-EE3A-A4D2-5D8784EE89FD}"/>
              </a:ext>
            </a:extLst>
          </p:cNvPr>
          <p:cNvSpPr txBox="1"/>
          <p:nvPr/>
        </p:nvSpPr>
        <p:spPr>
          <a:xfrm>
            <a:off x="4919367" y="3707675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Course formats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CE9DC5D-86EF-812B-3D77-D5E70EB574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5685" y="2633688"/>
            <a:ext cx="1086330" cy="108633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AE41D42-9E31-6B6E-192F-191BAEC7F096}"/>
              </a:ext>
            </a:extLst>
          </p:cNvPr>
          <p:cNvSpPr txBox="1"/>
          <p:nvPr/>
        </p:nvSpPr>
        <p:spPr>
          <a:xfrm>
            <a:off x="1494159" y="1892827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Topics Format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896533-7497-1506-DE52-827F49EE6908}"/>
              </a:ext>
            </a:extLst>
          </p:cNvPr>
          <p:cNvSpPr txBox="1"/>
          <p:nvPr/>
        </p:nvSpPr>
        <p:spPr>
          <a:xfrm>
            <a:off x="1025644" y="3049949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Weekly Format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B231C4-36A4-2C68-EAAB-3148B42FFF04}"/>
              </a:ext>
            </a:extLst>
          </p:cNvPr>
          <p:cNvSpPr txBox="1"/>
          <p:nvPr/>
        </p:nvSpPr>
        <p:spPr>
          <a:xfrm>
            <a:off x="1083960" y="4213114"/>
            <a:ext cx="227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Single Activity Format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43C807-EAB8-2B00-A7E6-1417B696F233}"/>
              </a:ext>
            </a:extLst>
          </p:cNvPr>
          <p:cNvSpPr txBox="1"/>
          <p:nvPr/>
        </p:nvSpPr>
        <p:spPr>
          <a:xfrm>
            <a:off x="2555892" y="5633510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Social Format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07FC308-D1B4-E971-FBC4-D671B8F09024}"/>
              </a:ext>
            </a:extLst>
          </p:cNvPr>
          <p:cNvSpPr txBox="1"/>
          <p:nvPr/>
        </p:nvSpPr>
        <p:spPr>
          <a:xfrm>
            <a:off x="4992443" y="5621359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Grid Format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7FC0566-9A24-78FC-5468-A22F9C5DE972}"/>
              </a:ext>
            </a:extLst>
          </p:cNvPr>
          <p:cNvSpPr txBox="1"/>
          <p:nvPr/>
        </p:nvSpPr>
        <p:spPr>
          <a:xfrm>
            <a:off x="8851276" y="4213113"/>
            <a:ext cx="227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Collapsed Topics Format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B786797-43D1-7A57-B044-E4ED869BE1E8}"/>
              </a:ext>
            </a:extLst>
          </p:cNvPr>
          <p:cNvSpPr txBox="1"/>
          <p:nvPr/>
        </p:nvSpPr>
        <p:spPr>
          <a:xfrm>
            <a:off x="7484381" y="5597566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Tiles Format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07B7BAC-5A01-13A1-E32D-651E14B95D4C}"/>
              </a:ext>
            </a:extLst>
          </p:cNvPr>
          <p:cNvSpPr txBox="1"/>
          <p:nvPr/>
        </p:nvSpPr>
        <p:spPr>
          <a:xfrm>
            <a:off x="8552660" y="2939920"/>
            <a:ext cx="2454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Flexible Sections Format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DC19924-E556-0C1D-0BD2-B0B5F0CEC7FD}"/>
              </a:ext>
            </a:extLst>
          </p:cNvPr>
          <p:cNvSpPr txBox="1"/>
          <p:nvPr/>
        </p:nvSpPr>
        <p:spPr>
          <a:xfrm>
            <a:off x="8141194" y="1892827"/>
            <a:ext cx="245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Onetopic</a:t>
            </a:r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 Format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F99F4FA-FB89-80EE-E8F7-D86F810709F6}"/>
              </a:ext>
            </a:extLst>
          </p:cNvPr>
          <p:cNvSpPr/>
          <p:nvPr/>
        </p:nvSpPr>
        <p:spPr>
          <a:xfrm>
            <a:off x="841416" y="1433359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6DD7C77-CE42-2A78-C26C-9F23B179BEBC}"/>
              </a:ext>
            </a:extLst>
          </p:cNvPr>
          <p:cNvSpPr/>
          <p:nvPr/>
        </p:nvSpPr>
        <p:spPr>
          <a:xfrm>
            <a:off x="515044" y="2644886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2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69C695-1AA0-FA8F-7977-495BF0850ED8}"/>
              </a:ext>
            </a:extLst>
          </p:cNvPr>
          <p:cNvSpPr/>
          <p:nvPr/>
        </p:nvSpPr>
        <p:spPr>
          <a:xfrm>
            <a:off x="599992" y="3975047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816E40C-A969-2825-8410-8FB50065A465}"/>
              </a:ext>
            </a:extLst>
          </p:cNvPr>
          <p:cNvSpPr/>
          <p:nvPr/>
        </p:nvSpPr>
        <p:spPr>
          <a:xfrm>
            <a:off x="3362925" y="4728222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4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1D7D5F-2B1A-5A11-4421-7D481D1C95BE}"/>
              </a:ext>
            </a:extLst>
          </p:cNvPr>
          <p:cNvSpPr/>
          <p:nvPr/>
        </p:nvSpPr>
        <p:spPr>
          <a:xfrm>
            <a:off x="5780729" y="4707054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5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A62FCA1-3C6B-F2AF-A5C2-3CD36E079928}"/>
              </a:ext>
            </a:extLst>
          </p:cNvPr>
          <p:cNvSpPr/>
          <p:nvPr/>
        </p:nvSpPr>
        <p:spPr>
          <a:xfrm>
            <a:off x="8198533" y="4685886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6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6ACE10A-7315-E706-BF14-3778A1A3BCD2}"/>
              </a:ext>
            </a:extLst>
          </p:cNvPr>
          <p:cNvSpPr/>
          <p:nvPr/>
        </p:nvSpPr>
        <p:spPr>
          <a:xfrm>
            <a:off x="10864964" y="4016908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7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60FCCD4-58FE-8428-A1FE-84C485482FCF}"/>
              </a:ext>
            </a:extLst>
          </p:cNvPr>
          <p:cNvSpPr/>
          <p:nvPr/>
        </p:nvSpPr>
        <p:spPr>
          <a:xfrm>
            <a:off x="10816094" y="2755253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8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E733259-28F9-D333-09D8-8C0BF8D5B19D}"/>
              </a:ext>
            </a:extLst>
          </p:cNvPr>
          <p:cNvSpPr/>
          <p:nvPr/>
        </p:nvSpPr>
        <p:spPr>
          <a:xfrm>
            <a:off x="10530457" y="1442151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9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11154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69C78-B181-2AB1-DBCE-6BBC53AED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CFA020D-678B-C9AB-D7A0-954D1AF3E9B7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26EDD5-E9EC-AD28-F9F2-3CDDF0BCE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9D75B94-A2E2-5B1B-9893-159013AC159C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8D9A91-2F16-CAC3-7FE6-D11644A95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A0BEEAF-BBC1-9995-5C7D-A64747E0AD8B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798A0CC-2BF3-34C2-A7C1-15809AC07764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17410FD-D5E9-1093-9E31-29B6CD89593B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00042C99-4B18-CF3D-EFE0-E5385D402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F1B65B60-CA06-4774-E17B-AB037E8F8E3D}"/>
              </a:ext>
            </a:extLst>
          </p:cNvPr>
          <p:cNvSpPr txBox="1"/>
          <p:nvPr/>
        </p:nvSpPr>
        <p:spPr>
          <a:xfrm>
            <a:off x="2633642" y="727159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Setting Up a Course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E8A063-10E5-1EC2-204D-58A27AF50C7A}"/>
              </a:ext>
            </a:extLst>
          </p:cNvPr>
          <p:cNvSpPr/>
          <p:nvPr/>
        </p:nvSpPr>
        <p:spPr>
          <a:xfrm>
            <a:off x="1738748" y="-99392"/>
            <a:ext cx="931665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5</a:t>
            </a:r>
            <a:endParaRPr lang="en-US" sz="115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9B3C320-A214-F8F2-FB0C-0C36EF57CB3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63AC45E-C6DE-B4F2-45E9-DF01875509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78623" y="1192558"/>
            <a:ext cx="1314664" cy="1314664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1A37C912-C321-B709-893D-B0820C209DAC}"/>
              </a:ext>
            </a:extLst>
          </p:cNvPr>
          <p:cNvSpPr/>
          <p:nvPr/>
        </p:nvSpPr>
        <p:spPr>
          <a:xfrm>
            <a:off x="4725556" y="6997329"/>
            <a:ext cx="279024" cy="2814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BE37FDC-A5F3-8B20-8F1B-471332731853}"/>
              </a:ext>
            </a:extLst>
          </p:cNvPr>
          <p:cNvSpPr/>
          <p:nvPr/>
        </p:nvSpPr>
        <p:spPr>
          <a:xfrm>
            <a:off x="5392203" y="6997329"/>
            <a:ext cx="279024" cy="28141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E6572E9-54FD-2D51-32D5-F2900624B9CE}"/>
              </a:ext>
            </a:extLst>
          </p:cNvPr>
          <p:cNvSpPr/>
          <p:nvPr/>
        </p:nvSpPr>
        <p:spPr>
          <a:xfrm>
            <a:off x="6058850" y="6997329"/>
            <a:ext cx="279024" cy="2814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05E3FE3-BF6F-F3C9-514E-42CC91B03DDD}"/>
              </a:ext>
            </a:extLst>
          </p:cNvPr>
          <p:cNvSpPr/>
          <p:nvPr/>
        </p:nvSpPr>
        <p:spPr>
          <a:xfrm>
            <a:off x="6725497" y="6997329"/>
            <a:ext cx="279024" cy="28141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2817508-C31C-8FB6-5545-5FF17DAC2725}"/>
              </a:ext>
            </a:extLst>
          </p:cNvPr>
          <p:cNvSpPr/>
          <p:nvPr/>
        </p:nvSpPr>
        <p:spPr>
          <a:xfrm>
            <a:off x="7392144" y="6997329"/>
            <a:ext cx="279024" cy="2814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2923AC-D3B7-5D8D-F585-FCA84CD75C92}"/>
              </a:ext>
            </a:extLst>
          </p:cNvPr>
          <p:cNvSpPr txBox="1"/>
          <p:nvPr/>
        </p:nvSpPr>
        <p:spPr>
          <a:xfrm>
            <a:off x="4919367" y="3707675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Course formats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864DFD-A2A5-36C7-17F5-F3814E5ADC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5685" y="2633688"/>
            <a:ext cx="1086330" cy="108633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A016D55-E984-E185-3265-011F749F4EB6}"/>
              </a:ext>
            </a:extLst>
          </p:cNvPr>
          <p:cNvSpPr txBox="1"/>
          <p:nvPr/>
        </p:nvSpPr>
        <p:spPr>
          <a:xfrm>
            <a:off x="1494159" y="1892827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Topics Format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34419D-435A-C934-A200-EE79044108FF}"/>
              </a:ext>
            </a:extLst>
          </p:cNvPr>
          <p:cNvSpPr txBox="1"/>
          <p:nvPr/>
        </p:nvSpPr>
        <p:spPr>
          <a:xfrm>
            <a:off x="1025644" y="3049949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Weekly Format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B1C400-3D31-7ABE-3A03-B5DCC2EBC5B2}"/>
              </a:ext>
            </a:extLst>
          </p:cNvPr>
          <p:cNvSpPr txBox="1"/>
          <p:nvPr/>
        </p:nvSpPr>
        <p:spPr>
          <a:xfrm>
            <a:off x="1083960" y="4213114"/>
            <a:ext cx="227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Single Activity Format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0BDC6D-2824-AFA6-0F26-C8DC7593FA8E}"/>
              </a:ext>
            </a:extLst>
          </p:cNvPr>
          <p:cNvSpPr txBox="1"/>
          <p:nvPr/>
        </p:nvSpPr>
        <p:spPr>
          <a:xfrm>
            <a:off x="2555892" y="5633510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Social Format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D47AEC3-8046-0F9B-F24E-D0961C0C1A2A}"/>
              </a:ext>
            </a:extLst>
          </p:cNvPr>
          <p:cNvSpPr txBox="1"/>
          <p:nvPr/>
        </p:nvSpPr>
        <p:spPr>
          <a:xfrm>
            <a:off x="4992443" y="5621359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Grid Format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94D361-7463-211C-D208-4EA0553B0000}"/>
              </a:ext>
            </a:extLst>
          </p:cNvPr>
          <p:cNvSpPr txBox="1"/>
          <p:nvPr/>
        </p:nvSpPr>
        <p:spPr>
          <a:xfrm>
            <a:off x="8851276" y="4213113"/>
            <a:ext cx="227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Collapsed Topics Format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543D9EB-E33C-C7E5-729B-4C6C4574BB7D}"/>
              </a:ext>
            </a:extLst>
          </p:cNvPr>
          <p:cNvSpPr txBox="1"/>
          <p:nvPr/>
        </p:nvSpPr>
        <p:spPr>
          <a:xfrm>
            <a:off x="7484381" y="5597566"/>
            <a:ext cx="227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Tiles Format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369C651-A8B3-D197-BB08-C3542BBF7F22}"/>
              </a:ext>
            </a:extLst>
          </p:cNvPr>
          <p:cNvSpPr txBox="1"/>
          <p:nvPr/>
        </p:nvSpPr>
        <p:spPr>
          <a:xfrm>
            <a:off x="8552660" y="2939920"/>
            <a:ext cx="2454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Flexible Sections Format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2BC4DAF-8ED9-C973-EDF0-E6C6008C524A}"/>
              </a:ext>
            </a:extLst>
          </p:cNvPr>
          <p:cNvSpPr txBox="1"/>
          <p:nvPr/>
        </p:nvSpPr>
        <p:spPr>
          <a:xfrm>
            <a:off x="8141194" y="1892827"/>
            <a:ext cx="245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Onetopic</a:t>
            </a:r>
            <a:r>
              <a:rPr lang="en-US" sz="24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 Format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8640E1E-C88C-7D12-BF74-607EF13379B4}"/>
              </a:ext>
            </a:extLst>
          </p:cNvPr>
          <p:cNvSpPr/>
          <p:nvPr/>
        </p:nvSpPr>
        <p:spPr>
          <a:xfrm>
            <a:off x="841416" y="1433359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3A7B526-AD6F-61B2-2126-E32C53ECE882}"/>
              </a:ext>
            </a:extLst>
          </p:cNvPr>
          <p:cNvSpPr/>
          <p:nvPr/>
        </p:nvSpPr>
        <p:spPr>
          <a:xfrm>
            <a:off x="515044" y="2644886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2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47AE471-82F3-EE3B-A45F-3BBE143240E8}"/>
              </a:ext>
            </a:extLst>
          </p:cNvPr>
          <p:cNvSpPr/>
          <p:nvPr/>
        </p:nvSpPr>
        <p:spPr>
          <a:xfrm>
            <a:off x="599992" y="3975047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9365497-CCDA-2E5E-CF87-FF44D2886D20}"/>
              </a:ext>
            </a:extLst>
          </p:cNvPr>
          <p:cNvSpPr/>
          <p:nvPr/>
        </p:nvSpPr>
        <p:spPr>
          <a:xfrm>
            <a:off x="3362925" y="4728222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4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F670519-7B9B-B938-F230-29C8AE9F6BB4}"/>
              </a:ext>
            </a:extLst>
          </p:cNvPr>
          <p:cNvSpPr/>
          <p:nvPr/>
        </p:nvSpPr>
        <p:spPr>
          <a:xfrm>
            <a:off x="5780729" y="4707054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5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8AD041A-B6F4-00F7-88B5-7D389364AC11}"/>
              </a:ext>
            </a:extLst>
          </p:cNvPr>
          <p:cNvSpPr/>
          <p:nvPr/>
        </p:nvSpPr>
        <p:spPr>
          <a:xfrm>
            <a:off x="8198533" y="4685886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6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72A36B6-8ADD-42EB-A219-2B48A701514A}"/>
              </a:ext>
            </a:extLst>
          </p:cNvPr>
          <p:cNvSpPr/>
          <p:nvPr/>
        </p:nvSpPr>
        <p:spPr>
          <a:xfrm>
            <a:off x="10864964" y="4016908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7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1DA769E-90CF-ABF1-E82B-3321642D0AA1}"/>
              </a:ext>
            </a:extLst>
          </p:cNvPr>
          <p:cNvSpPr/>
          <p:nvPr/>
        </p:nvSpPr>
        <p:spPr>
          <a:xfrm>
            <a:off x="10816094" y="2755253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8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5935F89-A48C-9DC4-8C61-BFA15F45A4FD}"/>
              </a:ext>
            </a:extLst>
          </p:cNvPr>
          <p:cNvSpPr/>
          <p:nvPr/>
        </p:nvSpPr>
        <p:spPr>
          <a:xfrm>
            <a:off x="10530457" y="1442151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9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39043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03BDE-F6CD-2489-715B-C441638B2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33B0F35-BEE0-A328-BC83-AC7660478C1F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E5BF44-5EE5-25D4-3694-90CF6F3C1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76B0531-4EE9-5C5A-EABB-798E4D648EB9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3C0FD1-1C9D-3D51-6A25-F9ECFE1FD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3264F236-A8E9-FB0C-BE1D-1DE46BFB2592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D2B11C5-82B4-CB32-B4DD-15CA4A9A082E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D27A1B-A51F-9BDD-778F-86880BE60A43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3DAC52F9-4F25-B236-67CA-349DBAF52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C50AD7B1-8D1A-41F5-B8B3-F749C6723467}"/>
              </a:ext>
            </a:extLst>
          </p:cNvPr>
          <p:cNvSpPr txBox="1"/>
          <p:nvPr/>
        </p:nvSpPr>
        <p:spPr>
          <a:xfrm>
            <a:off x="2633642" y="727159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Adding Learning Resources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0500F9-B659-A7B0-ABFA-7CE75C8C4193}"/>
              </a:ext>
            </a:extLst>
          </p:cNvPr>
          <p:cNvSpPr/>
          <p:nvPr/>
        </p:nvSpPr>
        <p:spPr>
          <a:xfrm>
            <a:off x="1738748" y="-99392"/>
            <a:ext cx="931665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6</a:t>
            </a:r>
            <a:endParaRPr lang="en-US" sz="115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DA5E665-75AF-5AF8-36C8-770FC1BA214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BF61982-CD7C-3BD1-7532-9407772C6D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78623" y="1192558"/>
            <a:ext cx="1314664" cy="1314664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6790CE49-AF9E-C62E-8CCE-0B7631EF05FE}"/>
              </a:ext>
            </a:extLst>
          </p:cNvPr>
          <p:cNvSpPr/>
          <p:nvPr/>
        </p:nvSpPr>
        <p:spPr>
          <a:xfrm>
            <a:off x="4725556" y="6997329"/>
            <a:ext cx="279024" cy="2814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98C3BF8-3193-E592-FC7B-A4C54B964A69}"/>
              </a:ext>
            </a:extLst>
          </p:cNvPr>
          <p:cNvSpPr/>
          <p:nvPr/>
        </p:nvSpPr>
        <p:spPr>
          <a:xfrm>
            <a:off x="5392203" y="6997329"/>
            <a:ext cx="279024" cy="28141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3FD16AC-D093-0835-C31C-585B33DB125F}"/>
              </a:ext>
            </a:extLst>
          </p:cNvPr>
          <p:cNvSpPr/>
          <p:nvPr/>
        </p:nvSpPr>
        <p:spPr>
          <a:xfrm>
            <a:off x="6058850" y="6997329"/>
            <a:ext cx="279024" cy="2814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DFA20ED-DFE1-AA2B-25F4-5364482A053A}"/>
              </a:ext>
            </a:extLst>
          </p:cNvPr>
          <p:cNvSpPr/>
          <p:nvPr/>
        </p:nvSpPr>
        <p:spPr>
          <a:xfrm>
            <a:off x="6725497" y="6997329"/>
            <a:ext cx="279024" cy="28141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20D1FB2-D849-999A-52D0-AF7CCC1E13A9}"/>
              </a:ext>
            </a:extLst>
          </p:cNvPr>
          <p:cNvSpPr/>
          <p:nvPr/>
        </p:nvSpPr>
        <p:spPr>
          <a:xfrm>
            <a:off x="7392144" y="6997329"/>
            <a:ext cx="279024" cy="2814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70706A8-A543-185E-F5D5-568CBE39D6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1390" y="-690510"/>
            <a:ext cx="534916" cy="534916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1E000AD-B8E4-1102-9548-EFBB1A92AEB0}"/>
              </a:ext>
            </a:extLst>
          </p:cNvPr>
          <p:cNvSpPr/>
          <p:nvPr/>
        </p:nvSpPr>
        <p:spPr>
          <a:xfrm>
            <a:off x="-1310624" y="1400251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14FB927-DD1E-D04B-F7F0-F8A5E1628669}"/>
              </a:ext>
            </a:extLst>
          </p:cNvPr>
          <p:cNvSpPr/>
          <p:nvPr/>
        </p:nvSpPr>
        <p:spPr>
          <a:xfrm>
            <a:off x="-2031366" y="3192290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2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D2EF997-C32C-BF20-4DFA-D611BAC5721B}"/>
              </a:ext>
            </a:extLst>
          </p:cNvPr>
          <p:cNvSpPr/>
          <p:nvPr/>
        </p:nvSpPr>
        <p:spPr>
          <a:xfrm>
            <a:off x="-2357738" y="5654843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527094F-42F9-5FED-40CE-1C1334F4065F}"/>
              </a:ext>
            </a:extLst>
          </p:cNvPr>
          <p:cNvSpPr/>
          <p:nvPr/>
        </p:nvSpPr>
        <p:spPr>
          <a:xfrm>
            <a:off x="-975602" y="8678203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4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2F22E0A-CEBD-5F3E-8231-9B80C1CFA514}"/>
              </a:ext>
            </a:extLst>
          </p:cNvPr>
          <p:cNvSpPr/>
          <p:nvPr/>
        </p:nvSpPr>
        <p:spPr>
          <a:xfrm>
            <a:off x="5732476" y="9549680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5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E663E71-E6D9-2235-F482-530E15D9CE75}"/>
              </a:ext>
            </a:extLst>
          </p:cNvPr>
          <p:cNvSpPr/>
          <p:nvPr/>
        </p:nvSpPr>
        <p:spPr>
          <a:xfrm>
            <a:off x="12180662" y="8949515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6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1F06A6C-E982-93AF-5FAE-5F3181F8DF9A}"/>
              </a:ext>
            </a:extLst>
          </p:cNvPr>
          <p:cNvSpPr/>
          <p:nvPr/>
        </p:nvSpPr>
        <p:spPr>
          <a:xfrm>
            <a:off x="16368464" y="7784282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7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F397B6-ECB3-ED30-C471-8B9D4BF410AE}"/>
              </a:ext>
            </a:extLst>
          </p:cNvPr>
          <p:cNvSpPr/>
          <p:nvPr/>
        </p:nvSpPr>
        <p:spPr>
          <a:xfrm>
            <a:off x="19892185" y="2375524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8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58CB2C7-278A-EB32-A9DB-1EE06F7BDA4A}"/>
              </a:ext>
            </a:extLst>
          </p:cNvPr>
          <p:cNvSpPr/>
          <p:nvPr/>
        </p:nvSpPr>
        <p:spPr>
          <a:xfrm>
            <a:off x="20544928" y="-198525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9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7DEE82-C6BD-242D-A626-3D4EF22526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5519" y="1869659"/>
            <a:ext cx="1122412" cy="11224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594F74-1E25-C9B8-5B01-AEBDA587AAA8}"/>
              </a:ext>
            </a:extLst>
          </p:cNvPr>
          <p:cNvSpPr txBox="1"/>
          <p:nvPr/>
        </p:nvSpPr>
        <p:spPr>
          <a:xfrm>
            <a:off x="973554" y="285387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Text and media area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48A33D-BC0E-6E17-E0BC-8086C10B1871}"/>
              </a:ext>
            </a:extLst>
          </p:cNvPr>
          <p:cNvSpPr txBox="1"/>
          <p:nvPr/>
        </p:nvSpPr>
        <p:spPr>
          <a:xfrm>
            <a:off x="4691844" y="285387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URL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26951DD-6177-5EB7-837D-DD9F044940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0808" y="1914081"/>
            <a:ext cx="1122412" cy="112241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ED5579-D170-C7F4-62C5-8C02B087A26A}"/>
              </a:ext>
            </a:extLst>
          </p:cNvPr>
          <p:cNvSpPr txBox="1"/>
          <p:nvPr/>
        </p:nvSpPr>
        <p:spPr>
          <a:xfrm>
            <a:off x="8778533" y="2861347"/>
            <a:ext cx="1533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6C336D"/>
                </a:solidFill>
                <a:latin typeface="-apple-system"/>
              </a:rPr>
              <a:t>B</a:t>
            </a:r>
            <a:r>
              <a:rPr lang="en-ZA" sz="2400" dirty="0" err="1">
                <a:solidFill>
                  <a:srgbClr val="6C336D"/>
                </a:solidFill>
                <a:latin typeface="-apple-system"/>
              </a:rPr>
              <a:t>ook</a:t>
            </a:r>
            <a:endParaRPr lang="en-ZA" sz="2400" b="0" i="0" dirty="0">
              <a:solidFill>
                <a:srgbClr val="6C336D"/>
              </a:solidFill>
              <a:effectLst/>
              <a:latin typeface="-apple-system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0B18394-C264-B2E4-1EFE-9211D0A239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83734" y="1769549"/>
            <a:ext cx="1322631" cy="132263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7723C7D-DF0D-637D-87B6-F2DF161C05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60655" y="4156470"/>
            <a:ext cx="1075454" cy="107545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15FAA99-B92A-C544-397E-394285CDED8E}"/>
              </a:ext>
            </a:extLst>
          </p:cNvPr>
          <p:cNvSpPr txBox="1"/>
          <p:nvPr/>
        </p:nvSpPr>
        <p:spPr>
          <a:xfrm>
            <a:off x="1991544" y="5085184"/>
            <a:ext cx="738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File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799D1F1-6A1D-E8CE-DC6A-10602B3D034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40808" y="4169340"/>
            <a:ext cx="1075454" cy="107545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219261C-E7A4-378B-B01C-FC32C12C897E}"/>
              </a:ext>
            </a:extLst>
          </p:cNvPr>
          <p:cNvSpPr txBox="1"/>
          <p:nvPr/>
        </p:nvSpPr>
        <p:spPr>
          <a:xfrm>
            <a:off x="5700582" y="5138124"/>
            <a:ext cx="882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Page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7DEF855-B311-BFC0-2424-CD2798158F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63542" y="4151869"/>
            <a:ext cx="1051112" cy="105111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326E620-64B9-6D0D-FF75-31E37BA151AF}"/>
              </a:ext>
            </a:extLst>
          </p:cNvPr>
          <p:cNvSpPr txBox="1"/>
          <p:nvPr/>
        </p:nvSpPr>
        <p:spPr>
          <a:xfrm>
            <a:off x="9149344" y="5138123"/>
            <a:ext cx="105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Folder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AD1C535-C5DA-8C3D-14D1-C2C5B1B8ED96}"/>
              </a:ext>
            </a:extLst>
          </p:cNvPr>
          <p:cNvSpPr txBox="1"/>
          <p:nvPr/>
        </p:nvSpPr>
        <p:spPr>
          <a:xfrm>
            <a:off x="4282502" y="3560795"/>
            <a:ext cx="4205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http://catstoolguide.com/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DD2D1EC-D6E6-CB60-74E8-3F555E124CB4}"/>
              </a:ext>
            </a:extLst>
          </p:cNvPr>
          <p:cNvSpPr txBox="1"/>
          <p:nvPr/>
        </p:nvSpPr>
        <p:spPr>
          <a:xfrm>
            <a:off x="2836109" y="5705630"/>
            <a:ext cx="709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https://docs.moodle.org/500/en/Resources</a:t>
            </a:r>
          </a:p>
        </p:txBody>
      </p:sp>
    </p:spTree>
    <p:extLst>
      <p:ext uri="{BB962C8B-B14F-4D97-AF65-F5344CB8AC3E}">
        <p14:creationId xmlns:p14="http://schemas.microsoft.com/office/powerpoint/2010/main" val="18883351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37CE3-785D-8792-03B4-0930D7223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4A70D54-CF58-843F-1EAA-88A6A4648C01}"/>
              </a:ext>
            </a:extLst>
          </p:cNvPr>
          <p:cNvSpPr txBox="1">
            <a:spLocks/>
          </p:cNvSpPr>
          <p:nvPr/>
        </p:nvSpPr>
        <p:spPr>
          <a:xfrm>
            <a:off x="12792744" y="343221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9FAC9-FF71-69F9-FE18-1EF0D69FA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08588" y="84436"/>
            <a:ext cx="664776" cy="5362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408896A-B27C-7A85-7417-B3D021B2EC42}"/>
              </a:ext>
            </a:extLst>
          </p:cNvPr>
          <p:cNvSpPr/>
          <p:nvPr/>
        </p:nvSpPr>
        <p:spPr>
          <a:xfrm>
            <a:off x="12192000" y="3445408"/>
            <a:ext cx="8352928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7ADD2A-44D3-B87D-B1CF-805934E84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576" y="374452"/>
            <a:ext cx="1416943" cy="1143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B7FD176B-550A-8A5E-65BB-1506380621FC}"/>
              </a:ext>
            </a:extLst>
          </p:cNvPr>
          <p:cNvSpPr txBox="1">
            <a:spLocks/>
          </p:cNvSpPr>
          <p:nvPr/>
        </p:nvSpPr>
        <p:spPr>
          <a:xfrm>
            <a:off x="11348932" y="429309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https://sasoldbeedustream.co.za/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7205A12-9165-2133-FCE7-851BFD4312CB}"/>
              </a:ext>
            </a:extLst>
          </p:cNvPr>
          <p:cNvSpPr txBox="1">
            <a:spLocks/>
          </p:cNvSpPr>
          <p:nvPr/>
        </p:nvSpPr>
        <p:spPr>
          <a:xfrm>
            <a:off x="-16471019" y="7251930"/>
            <a:ext cx="4146352" cy="786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200" dirty="0"/>
              <a:t>LP Managers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A442D7D-6D96-427D-2CD9-6954445BF307}"/>
              </a:ext>
            </a:extLst>
          </p:cNvPr>
          <p:cNvCxnSpPr>
            <a:cxnSpLocks/>
          </p:cNvCxnSpPr>
          <p:nvPr/>
        </p:nvCxnSpPr>
        <p:spPr>
          <a:xfrm>
            <a:off x="-11421366" y="6451113"/>
            <a:ext cx="276641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A60A3C28-1ABA-362F-84BC-28B73ABF7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54904" y="5189585"/>
            <a:ext cx="6127977" cy="222467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F006DA4-5327-F12D-6546-9DEB12707203}"/>
              </a:ext>
            </a:extLst>
          </p:cNvPr>
          <p:cNvSpPr txBox="1"/>
          <p:nvPr/>
        </p:nvSpPr>
        <p:spPr>
          <a:xfrm>
            <a:off x="2633642" y="727159"/>
            <a:ext cx="65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Activity Types in Moodle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805D82-8072-C03D-2C6A-1E85DAB4DCEF}"/>
              </a:ext>
            </a:extLst>
          </p:cNvPr>
          <p:cNvSpPr/>
          <p:nvPr/>
        </p:nvSpPr>
        <p:spPr>
          <a:xfrm>
            <a:off x="1738748" y="-99392"/>
            <a:ext cx="931665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7</a:t>
            </a:r>
            <a:endParaRPr lang="en-US" sz="115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934C5D3-0E3C-1BBD-D839-721BBC4AB14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792" r="19352"/>
          <a:stretch/>
        </p:blipFill>
        <p:spPr>
          <a:xfrm>
            <a:off x="-4777208" y="2905295"/>
            <a:ext cx="1473391" cy="126404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20216EA-87B0-28BB-3FB7-2188C5B991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78623" y="1192558"/>
            <a:ext cx="1314664" cy="1314664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B41BE12D-356D-4F3A-6558-D48564348267}"/>
              </a:ext>
            </a:extLst>
          </p:cNvPr>
          <p:cNvSpPr/>
          <p:nvPr/>
        </p:nvSpPr>
        <p:spPr>
          <a:xfrm>
            <a:off x="4725556" y="6997329"/>
            <a:ext cx="279024" cy="2814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C6E1D79-9E77-29D3-C271-8A3642EFCC05}"/>
              </a:ext>
            </a:extLst>
          </p:cNvPr>
          <p:cNvSpPr/>
          <p:nvPr/>
        </p:nvSpPr>
        <p:spPr>
          <a:xfrm>
            <a:off x="5392203" y="6997329"/>
            <a:ext cx="279024" cy="28141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9EAC2E9-F315-26D6-035A-D98E295FE15D}"/>
              </a:ext>
            </a:extLst>
          </p:cNvPr>
          <p:cNvSpPr/>
          <p:nvPr/>
        </p:nvSpPr>
        <p:spPr>
          <a:xfrm>
            <a:off x="6058850" y="6997329"/>
            <a:ext cx="279024" cy="2814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83C0D652-982C-7516-531D-F5EE472BE0EE}"/>
              </a:ext>
            </a:extLst>
          </p:cNvPr>
          <p:cNvSpPr/>
          <p:nvPr/>
        </p:nvSpPr>
        <p:spPr>
          <a:xfrm>
            <a:off x="6725497" y="6997329"/>
            <a:ext cx="279024" cy="28141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8FC4C70-0CE6-C6F8-8B9F-91AEA0D1C910}"/>
              </a:ext>
            </a:extLst>
          </p:cNvPr>
          <p:cNvSpPr/>
          <p:nvPr/>
        </p:nvSpPr>
        <p:spPr>
          <a:xfrm>
            <a:off x="7392144" y="6997329"/>
            <a:ext cx="279024" cy="2814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20D8569-7E29-E9D1-CEAF-F0829EDE15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1390" y="-690510"/>
            <a:ext cx="534916" cy="534916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5DC44FE-DEBC-2F04-6FEB-B21A587CF9B4}"/>
              </a:ext>
            </a:extLst>
          </p:cNvPr>
          <p:cNvSpPr/>
          <p:nvPr/>
        </p:nvSpPr>
        <p:spPr>
          <a:xfrm>
            <a:off x="-1310624" y="1400251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061AB46-F103-F5D0-A915-FC8EBAD426C0}"/>
              </a:ext>
            </a:extLst>
          </p:cNvPr>
          <p:cNvSpPr/>
          <p:nvPr/>
        </p:nvSpPr>
        <p:spPr>
          <a:xfrm>
            <a:off x="-2031366" y="3192290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2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A979105-B76F-D16C-C16D-1CEA5300E2D8}"/>
              </a:ext>
            </a:extLst>
          </p:cNvPr>
          <p:cNvSpPr/>
          <p:nvPr/>
        </p:nvSpPr>
        <p:spPr>
          <a:xfrm>
            <a:off x="-2357738" y="5654843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DB57B41-2767-6846-8364-886947F159F5}"/>
              </a:ext>
            </a:extLst>
          </p:cNvPr>
          <p:cNvSpPr/>
          <p:nvPr/>
        </p:nvSpPr>
        <p:spPr>
          <a:xfrm>
            <a:off x="-975602" y="8678203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4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9F38578-5CA7-5A86-4CDC-B1D80ADAA6E7}"/>
              </a:ext>
            </a:extLst>
          </p:cNvPr>
          <p:cNvSpPr/>
          <p:nvPr/>
        </p:nvSpPr>
        <p:spPr>
          <a:xfrm>
            <a:off x="5732476" y="9549680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5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907F0EB-E5BF-CFB1-0387-CC62926DEDAD}"/>
              </a:ext>
            </a:extLst>
          </p:cNvPr>
          <p:cNvSpPr/>
          <p:nvPr/>
        </p:nvSpPr>
        <p:spPr>
          <a:xfrm>
            <a:off x="12180662" y="8949515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6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3C1245E-7C6A-72A9-1CFA-A65AACCE12FA}"/>
              </a:ext>
            </a:extLst>
          </p:cNvPr>
          <p:cNvSpPr/>
          <p:nvPr/>
        </p:nvSpPr>
        <p:spPr>
          <a:xfrm>
            <a:off x="16368464" y="7784282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7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20821C-4A4A-D92B-B5F8-E6792F58F255}"/>
              </a:ext>
            </a:extLst>
          </p:cNvPr>
          <p:cNvSpPr/>
          <p:nvPr/>
        </p:nvSpPr>
        <p:spPr>
          <a:xfrm>
            <a:off x="19892185" y="2375524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8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392013F-EBBB-A955-59E6-CDC92EB0E6D3}"/>
              </a:ext>
            </a:extLst>
          </p:cNvPr>
          <p:cNvSpPr/>
          <p:nvPr/>
        </p:nvSpPr>
        <p:spPr>
          <a:xfrm>
            <a:off x="20544928" y="-198525"/>
            <a:ext cx="6527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9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EBB475-D2A0-4185-BE2B-D87F68BCB0AA}"/>
              </a:ext>
            </a:extLst>
          </p:cNvPr>
          <p:cNvSpPr txBox="1"/>
          <p:nvPr/>
        </p:nvSpPr>
        <p:spPr>
          <a:xfrm>
            <a:off x="1589910" y="2853871"/>
            <a:ext cx="1416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Feedback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59F86F-3199-676D-0B3E-B9788A7E8A8B}"/>
              </a:ext>
            </a:extLst>
          </p:cNvPr>
          <p:cNvSpPr txBox="1"/>
          <p:nvPr/>
        </p:nvSpPr>
        <p:spPr>
          <a:xfrm>
            <a:off x="4691844" y="2853871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Forum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DFE6E7-99E3-8DBA-393E-C3D9174DB70B}"/>
              </a:ext>
            </a:extLst>
          </p:cNvPr>
          <p:cNvSpPr txBox="1"/>
          <p:nvPr/>
        </p:nvSpPr>
        <p:spPr>
          <a:xfrm>
            <a:off x="8778533" y="2861347"/>
            <a:ext cx="1533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6C336D"/>
                </a:solidFill>
                <a:latin typeface="-apple-system"/>
              </a:rPr>
              <a:t>Glossary</a:t>
            </a:r>
            <a:endParaRPr lang="en-ZA" sz="2400" b="0" i="0" dirty="0">
              <a:solidFill>
                <a:srgbClr val="6C336D"/>
              </a:solidFill>
              <a:effectLst/>
              <a:latin typeface="-apple-system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C13028-F499-1F6F-867E-FC3CEF319543}"/>
              </a:ext>
            </a:extLst>
          </p:cNvPr>
          <p:cNvSpPr txBox="1"/>
          <p:nvPr/>
        </p:nvSpPr>
        <p:spPr>
          <a:xfrm>
            <a:off x="1954082" y="5138122"/>
            <a:ext cx="738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H5P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7E4D26-6A26-130C-7EAC-8369EBEB3372}"/>
              </a:ext>
            </a:extLst>
          </p:cNvPr>
          <p:cNvSpPr txBox="1"/>
          <p:nvPr/>
        </p:nvSpPr>
        <p:spPr>
          <a:xfrm>
            <a:off x="5564331" y="5138122"/>
            <a:ext cx="105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Lesson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75B66CB-BFB9-D22C-FE5B-69FC228CD38E}"/>
              </a:ext>
            </a:extLst>
          </p:cNvPr>
          <p:cNvSpPr txBox="1"/>
          <p:nvPr/>
        </p:nvSpPr>
        <p:spPr>
          <a:xfrm>
            <a:off x="9244344" y="5138123"/>
            <a:ext cx="956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ZA" sz="2400" b="0" i="0" dirty="0">
                <a:solidFill>
                  <a:srgbClr val="6C336D"/>
                </a:solidFill>
                <a:effectLst/>
                <a:latin typeface="-apple-system"/>
              </a:rPr>
              <a:t>Quiz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7BE274-3620-94E9-B976-D91D0281D6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95483" y="1920721"/>
            <a:ext cx="940626" cy="94062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173DCF3-0F09-128F-5DAD-4FA35AF407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0808" y="1980837"/>
            <a:ext cx="1036078" cy="10360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CEA5945-260B-B78C-25F3-C991E2203E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94759" y="2032490"/>
            <a:ext cx="974048" cy="9740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16E3565-1A50-12DB-4347-92E323CB8C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75519" y="4273276"/>
            <a:ext cx="1075454" cy="10754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B58C26F-AF28-9DA2-4CC0-33C0530F87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0599" y="4329275"/>
            <a:ext cx="958576" cy="95857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BAD0BDC-9BC3-2CE5-D020-097A4C7A440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03727" y="4386540"/>
            <a:ext cx="956111" cy="956111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5800D5AB-8430-F343-D485-8A1DF25EED39}"/>
              </a:ext>
            </a:extLst>
          </p:cNvPr>
          <p:cNvSpPr txBox="1"/>
          <p:nvPr/>
        </p:nvSpPr>
        <p:spPr>
          <a:xfrm>
            <a:off x="4282502" y="3560795"/>
            <a:ext cx="4205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ADLaM Display" panose="02010000000000000000" pitchFamily="2" charset="0"/>
                <a:cs typeface="Arial" panose="020B0604020202020204" pitchFamily="34" charset="0"/>
              </a:rPr>
              <a:t>http://catstoolguide.com/</a:t>
            </a:r>
          </a:p>
        </p:txBody>
      </p:sp>
    </p:spTree>
    <p:extLst>
      <p:ext uri="{BB962C8B-B14F-4D97-AF65-F5344CB8AC3E}">
        <p14:creationId xmlns:p14="http://schemas.microsoft.com/office/powerpoint/2010/main" val="21744368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AI-Powered Educational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68186EB-1E6F-4FB1-9710-0608BEB9DE70}:85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5FC16C8-778D-49A6-9008-96E5C3C9B5F5}:859"/>
</p:tagLst>
</file>

<file path=ppt/theme/theme1.xml><?xml version="1.0" encoding="utf-8"?>
<a:theme xmlns:a="http://schemas.openxmlformats.org/drawingml/2006/main" name="New DBE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New DBE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DBE Presentation template</Template>
  <TotalTime>37643</TotalTime>
  <Words>380</Words>
  <Application>Microsoft Office PowerPoint</Application>
  <PresentationFormat>Widescreen</PresentationFormat>
  <Paragraphs>155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-apple-system</vt:lpstr>
      <vt:lpstr>Arial</vt:lpstr>
      <vt:lpstr>Calibri</vt:lpstr>
      <vt:lpstr>New DBE Presentation template</vt:lpstr>
      <vt:lpstr>2_New DBE Presentation template</vt:lpstr>
      <vt:lpstr>3_Custom Design</vt:lpstr>
      <vt:lpstr>DBECloud  Content Organization Course format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AI-Powered Educational</dc:title>
  <dc:creator>somgede.f</dc:creator>
  <cp:lastModifiedBy>Lara, Heyner</cp:lastModifiedBy>
  <cp:revision>1399</cp:revision>
  <cp:lastPrinted>2016-08-01T10:45:45Z</cp:lastPrinted>
  <dcterms:created xsi:type="dcterms:W3CDTF">2013-11-04T08:51:01Z</dcterms:created>
  <dcterms:modified xsi:type="dcterms:W3CDTF">2025-07-21T21:48:54Z</dcterms:modified>
</cp:coreProperties>
</file>